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4" r:id="rId1"/>
  </p:sldMasterIdLst>
  <p:notesMasterIdLst>
    <p:notesMasterId r:id="rId137"/>
  </p:notesMasterIdLst>
  <p:sldIdLst>
    <p:sldId id="447" r:id="rId2"/>
    <p:sldId id="448" r:id="rId3"/>
    <p:sldId id="439" r:id="rId4"/>
    <p:sldId id="330" r:id="rId5"/>
    <p:sldId id="445" r:id="rId6"/>
    <p:sldId id="415" r:id="rId7"/>
    <p:sldId id="418" r:id="rId8"/>
    <p:sldId id="420" r:id="rId9"/>
    <p:sldId id="422" r:id="rId10"/>
    <p:sldId id="423" r:id="rId11"/>
    <p:sldId id="424" r:id="rId12"/>
    <p:sldId id="419" r:id="rId13"/>
    <p:sldId id="425" r:id="rId14"/>
    <p:sldId id="426" r:id="rId15"/>
    <p:sldId id="427" r:id="rId16"/>
    <p:sldId id="428" r:id="rId17"/>
    <p:sldId id="429" r:id="rId18"/>
    <p:sldId id="430" r:id="rId19"/>
    <p:sldId id="449" r:id="rId20"/>
    <p:sldId id="431" r:id="rId21"/>
    <p:sldId id="432" r:id="rId22"/>
    <p:sldId id="433" r:id="rId23"/>
    <p:sldId id="434" r:id="rId24"/>
    <p:sldId id="435" r:id="rId25"/>
    <p:sldId id="436" r:id="rId26"/>
    <p:sldId id="438" r:id="rId27"/>
    <p:sldId id="437" r:id="rId28"/>
    <p:sldId id="440" r:id="rId29"/>
    <p:sldId id="339" r:id="rId30"/>
    <p:sldId id="331" r:id="rId31"/>
    <p:sldId id="337" r:id="rId32"/>
    <p:sldId id="336" r:id="rId33"/>
    <p:sldId id="340" r:id="rId34"/>
    <p:sldId id="342" r:id="rId35"/>
    <p:sldId id="343" r:id="rId36"/>
    <p:sldId id="450" r:id="rId37"/>
    <p:sldId id="485" r:id="rId38"/>
    <p:sldId id="487" r:id="rId39"/>
    <p:sldId id="488" r:id="rId40"/>
    <p:sldId id="489" r:id="rId41"/>
    <p:sldId id="486" r:id="rId42"/>
    <p:sldId id="344" r:id="rId43"/>
    <p:sldId id="345" r:id="rId44"/>
    <p:sldId id="346" r:id="rId45"/>
    <p:sldId id="451" r:id="rId46"/>
    <p:sldId id="484" r:id="rId47"/>
    <p:sldId id="483" r:id="rId48"/>
    <p:sldId id="347" r:id="rId49"/>
    <p:sldId id="348" r:id="rId50"/>
    <p:sldId id="349" r:id="rId51"/>
    <p:sldId id="469" r:id="rId52"/>
    <p:sldId id="441" r:id="rId53"/>
    <p:sldId id="332" r:id="rId54"/>
    <p:sldId id="446" r:id="rId55"/>
    <p:sldId id="350" r:id="rId56"/>
    <p:sldId id="351" r:id="rId57"/>
    <p:sldId id="353" r:id="rId58"/>
    <p:sldId id="354" r:id="rId59"/>
    <p:sldId id="355" r:id="rId60"/>
    <p:sldId id="352" r:id="rId61"/>
    <p:sldId id="356" r:id="rId62"/>
    <p:sldId id="359" r:id="rId63"/>
    <p:sldId id="357" r:id="rId64"/>
    <p:sldId id="358" r:id="rId65"/>
    <p:sldId id="360" r:id="rId66"/>
    <p:sldId id="361" r:id="rId67"/>
    <p:sldId id="362" r:id="rId68"/>
    <p:sldId id="364" r:id="rId69"/>
    <p:sldId id="365" r:id="rId70"/>
    <p:sldId id="372" r:id="rId71"/>
    <p:sldId id="373" r:id="rId72"/>
    <p:sldId id="442" r:id="rId73"/>
    <p:sldId id="333" r:id="rId74"/>
    <p:sldId id="374" r:id="rId75"/>
    <p:sldId id="452" r:id="rId76"/>
    <p:sldId id="375" r:id="rId77"/>
    <p:sldId id="376" r:id="rId78"/>
    <p:sldId id="377" r:id="rId79"/>
    <p:sldId id="378" r:id="rId80"/>
    <p:sldId id="379" r:id="rId81"/>
    <p:sldId id="380" r:id="rId82"/>
    <p:sldId id="381" r:id="rId83"/>
    <p:sldId id="383" r:id="rId84"/>
    <p:sldId id="490" r:id="rId85"/>
    <p:sldId id="382" r:id="rId86"/>
    <p:sldId id="491" r:id="rId87"/>
    <p:sldId id="384" r:id="rId88"/>
    <p:sldId id="386" r:id="rId89"/>
    <p:sldId id="468" r:id="rId90"/>
    <p:sldId id="385" r:id="rId91"/>
    <p:sldId id="387" r:id="rId92"/>
    <p:sldId id="454" r:id="rId93"/>
    <p:sldId id="492" r:id="rId94"/>
    <p:sldId id="389" r:id="rId95"/>
    <p:sldId id="453" r:id="rId96"/>
    <p:sldId id="471" r:id="rId97"/>
    <p:sldId id="472" r:id="rId98"/>
    <p:sldId id="482" r:id="rId99"/>
    <p:sldId id="473" r:id="rId100"/>
    <p:sldId id="474" r:id="rId101"/>
    <p:sldId id="390" r:id="rId102"/>
    <p:sldId id="391" r:id="rId103"/>
    <p:sldId id="392" r:id="rId104"/>
    <p:sldId id="393" r:id="rId105"/>
    <p:sldId id="394" r:id="rId106"/>
    <p:sldId id="395" r:id="rId107"/>
    <p:sldId id="470" r:id="rId108"/>
    <p:sldId id="443" r:id="rId109"/>
    <p:sldId id="334" r:id="rId110"/>
    <p:sldId id="398" r:id="rId111"/>
    <p:sldId id="399" r:id="rId112"/>
    <p:sldId id="459" r:id="rId113"/>
    <p:sldId id="460" r:id="rId114"/>
    <p:sldId id="461" r:id="rId115"/>
    <p:sldId id="462" r:id="rId116"/>
    <p:sldId id="463" r:id="rId117"/>
    <p:sldId id="464" r:id="rId118"/>
    <p:sldId id="465" r:id="rId119"/>
    <p:sldId id="466" r:id="rId120"/>
    <p:sldId id="467" r:id="rId121"/>
    <p:sldId id="476" r:id="rId122"/>
    <p:sldId id="475" r:id="rId123"/>
    <p:sldId id="409" r:id="rId124"/>
    <p:sldId id="410" r:id="rId125"/>
    <p:sldId id="493" r:id="rId126"/>
    <p:sldId id="455" r:id="rId127"/>
    <p:sldId id="494" r:id="rId128"/>
    <p:sldId id="477" r:id="rId129"/>
    <p:sldId id="458" r:id="rId130"/>
    <p:sldId id="479" r:id="rId131"/>
    <p:sldId id="480" r:id="rId132"/>
    <p:sldId id="481" r:id="rId133"/>
    <p:sldId id="478" r:id="rId134"/>
    <p:sldId id="444" r:id="rId135"/>
    <p:sldId id="335" r:id="rId136"/>
  </p:sldIdLst>
  <p:sldSz cx="9144000" cy="5143500" type="screen16x9"/>
  <p:notesSz cx="6858000" cy="9144000"/>
  <p:defaultTextStyle>
    <a:defPPr>
      <a:defRPr lang="zh-CN"/>
    </a:defPPr>
    <a:lvl1pPr algn="l" rtl="0" eaLnBrk="0" fontAlgn="base" hangingPunct="0">
      <a:spcBef>
        <a:spcPct val="0"/>
      </a:spcBef>
      <a:spcAft>
        <a:spcPct val="0"/>
      </a:spcAft>
      <a:defRPr sz="1000" kern="1200">
        <a:solidFill>
          <a:schemeClr val="tx1"/>
        </a:solidFill>
        <a:latin typeface="Arial" panose="020B0604020202020204" pitchFamily="34" charset="0"/>
        <a:ea typeface="微软雅黑" panose="020B0503020204020204" pitchFamily="34" charset="-122"/>
        <a:cs typeface="+mn-cs"/>
      </a:defRPr>
    </a:lvl1pPr>
    <a:lvl2pPr marL="457200" algn="l" rtl="0" eaLnBrk="0" fontAlgn="base" hangingPunct="0">
      <a:spcBef>
        <a:spcPct val="0"/>
      </a:spcBef>
      <a:spcAft>
        <a:spcPct val="0"/>
      </a:spcAft>
      <a:defRPr sz="1000" kern="1200">
        <a:solidFill>
          <a:schemeClr val="tx1"/>
        </a:solidFill>
        <a:latin typeface="Arial" panose="020B0604020202020204" pitchFamily="34" charset="0"/>
        <a:ea typeface="微软雅黑" panose="020B0503020204020204" pitchFamily="34" charset="-122"/>
        <a:cs typeface="+mn-cs"/>
      </a:defRPr>
    </a:lvl2pPr>
    <a:lvl3pPr marL="914400" algn="l" rtl="0" eaLnBrk="0" fontAlgn="base" hangingPunct="0">
      <a:spcBef>
        <a:spcPct val="0"/>
      </a:spcBef>
      <a:spcAft>
        <a:spcPct val="0"/>
      </a:spcAft>
      <a:defRPr sz="1000" kern="1200">
        <a:solidFill>
          <a:schemeClr val="tx1"/>
        </a:solidFill>
        <a:latin typeface="Arial" panose="020B0604020202020204" pitchFamily="34" charset="0"/>
        <a:ea typeface="微软雅黑" panose="020B0503020204020204" pitchFamily="34" charset="-122"/>
        <a:cs typeface="+mn-cs"/>
      </a:defRPr>
    </a:lvl3pPr>
    <a:lvl4pPr marL="1371600" algn="l" rtl="0" eaLnBrk="0" fontAlgn="base" hangingPunct="0">
      <a:spcBef>
        <a:spcPct val="0"/>
      </a:spcBef>
      <a:spcAft>
        <a:spcPct val="0"/>
      </a:spcAft>
      <a:defRPr sz="1000" kern="1200">
        <a:solidFill>
          <a:schemeClr val="tx1"/>
        </a:solidFill>
        <a:latin typeface="Arial" panose="020B0604020202020204" pitchFamily="34" charset="0"/>
        <a:ea typeface="微软雅黑" panose="020B0503020204020204" pitchFamily="34" charset="-122"/>
        <a:cs typeface="+mn-cs"/>
      </a:defRPr>
    </a:lvl4pPr>
    <a:lvl5pPr marL="1828800" algn="l" rtl="0" eaLnBrk="0" fontAlgn="base" hangingPunct="0">
      <a:spcBef>
        <a:spcPct val="0"/>
      </a:spcBef>
      <a:spcAft>
        <a:spcPct val="0"/>
      </a:spcAft>
      <a:defRPr sz="1000" kern="1200">
        <a:solidFill>
          <a:schemeClr val="tx1"/>
        </a:solidFill>
        <a:latin typeface="Arial" panose="020B0604020202020204" pitchFamily="34" charset="0"/>
        <a:ea typeface="微软雅黑" panose="020B0503020204020204" pitchFamily="34" charset="-122"/>
        <a:cs typeface="+mn-cs"/>
      </a:defRPr>
    </a:lvl5pPr>
    <a:lvl6pPr marL="2286000" algn="l" defTabSz="914400" rtl="0" eaLnBrk="1" latinLnBrk="0" hangingPunct="1">
      <a:defRPr sz="1000" kern="1200">
        <a:solidFill>
          <a:schemeClr val="tx1"/>
        </a:solidFill>
        <a:latin typeface="Arial" panose="020B0604020202020204" pitchFamily="34" charset="0"/>
        <a:ea typeface="微软雅黑" panose="020B0503020204020204" pitchFamily="34" charset="-122"/>
        <a:cs typeface="+mn-cs"/>
      </a:defRPr>
    </a:lvl6pPr>
    <a:lvl7pPr marL="2743200" algn="l" defTabSz="914400" rtl="0" eaLnBrk="1" latinLnBrk="0" hangingPunct="1">
      <a:defRPr sz="1000" kern="1200">
        <a:solidFill>
          <a:schemeClr val="tx1"/>
        </a:solidFill>
        <a:latin typeface="Arial" panose="020B0604020202020204" pitchFamily="34" charset="0"/>
        <a:ea typeface="微软雅黑" panose="020B0503020204020204" pitchFamily="34" charset="-122"/>
        <a:cs typeface="+mn-cs"/>
      </a:defRPr>
    </a:lvl7pPr>
    <a:lvl8pPr marL="3200400" algn="l" defTabSz="914400" rtl="0" eaLnBrk="1" latinLnBrk="0" hangingPunct="1">
      <a:defRPr sz="1000" kern="1200">
        <a:solidFill>
          <a:schemeClr val="tx1"/>
        </a:solidFill>
        <a:latin typeface="Arial" panose="020B0604020202020204" pitchFamily="34" charset="0"/>
        <a:ea typeface="微软雅黑" panose="020B0503020204020204" pitchFamily="34" charset="-122"/>
        <a:cs typeface="+mn-cs"/>
      </a:defRPr>
    </a:lvl8pPr>
    <a:lvl9pPr marL="3657600" algn="l" defTabSz="914400" rtl="0" eaLnBrk="1" latinLnBrk="0" hangingPunct="1">
      <a:defRPr sz="1000" kern="1200">
        <a:solidFill>
          <a:schemeClr val="tx1"/>
        </a:solidFill>
        <a:latin typeface="Arial" panose="020B0604020202020204" pitchFamily="34" charset="0"/>
        <a:ea typeface="微软雅黑" panose="020B0503020204020204" pitchFamily="34" charset="-122"/>
        <a:cs typeface="+mn-cs"/>
      </a:defRPr>
    </a:lvl9pPr>
  </p:defaultTextStyle>
  <p:extLst>
    <p:ext uri="{EFAFB233-063F-42B5-8137-9DF3F51BA10A}">
      <p15:sldGuideLst xmlns:p15="http://schemas.microsoft.com/office/powerpoint/2012/main">
        <p15:guide id="1" orient="horz" pos="1579">
          <p15:clr>
            <a:srgbClr val="A4A3A4"/>
          </p15:clr>
        </p15:guide>
        <p15:guide id="2" pos="2839">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33CC"/>
    <a:srgbClr val="FF0000"/>
    <a:srgbClr val="E46C0A"/>
    <a:srgbClr val="CC0000"/>
    <a:srgbClr val="898989"/>
    <a:srgbClr val="FFFF00"/>
    <a:srgbClr val="77777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838" autoAdjust="0"/>
    <p:restoredTop sz="86471" autoAdjust="0"/>
  </p:normalViewPr>
  <p:slideViewPr>
    <p:cSldViewPr>
      <p:cViewPr varScale="1">
        <p:scale>
          <a:sx n="91" d="100"/>
          <a:sy n="91" d="100"/>
        </p:scale>
        <p:origin x="588" y="44"/>
      </p:cViewPr>
      <p:guideLst>
        <p:guide orient="horz" pos="1579"/>
        <p:guide pos="2839"/>
      </p:guideLst>
    </p:cSldViewPr>
  </p:slideViewPr>
  <p:outlineViewPr>
    <p:cViewPr>
      <p:scale>
        <a:sx n="33" d="100"/>
        <a:sy n="33" d="100"/>
      </p:scale>
      <p:origin x="0" y="16098"/>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presProps" Target="pres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13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4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3074" name="页眉占位符 1">
            <a:extLst>
              <a:ext uri="{FF2B5EF4-FFF2-40B4-BE49-F238E27FC236}">
                <a16:creationId xmlns:a16="http://schemas.microsoft.com/office/drawing/2014/main" id="{9E07D510-DA11-4DBE-BF58-0F08C8502980}"/>
              </a:ext>
            </a:extLst>
          </p:cNvPr>
          <p:cNvSpPr>
            <a:spLocks noGrp="1" noChangeArrowheads="1"/>
          </p:cNvSpPr>
          <p:nvPr>
            <p:ph type="hdr" sz="quarter"/>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l" eaLnBrk="1" hangingPunct="1">
              <a:defRPr sz="1200">
                <a:latin typeface="Calibri" pitchFamily="34" charset="0"/>
                <a:ea typeface="宋体" pitchFamily="2" charset="-122"/>
              </a:defRPr>
            </a:lvl1pPr>
          </a:lstStyle>
          <a:p>
            <a:pPr>
              <a:defRPr/>
            </a:pPr>
            <a:endParaRPr lang="zh-CN" altLang="en-US"/>
          </a:p>
        </p:txBody>
      </p:sp>
      <p:sp>
        <p:nvSpPr>
          <p:cNvPr id="3075" name="日期占位符 2">
            <a:extLst>
              <a:ext uri="{FF2B5EF4-FFF2-40B4-BE49-F238E27FC236}">
                <a16:creationId xmlns:a16="http://schemas.microsoft.com/office/drawing/2014/main" id="{90836C90-DBE8-4DCD-BDCE-3F621258773B}"/>
              </a:ext>
            </a:extLst>
          </p:cNvPr>
          <p:cNvSpPr>
            <a:spLocks noGrp="1" noChangeArrowheads="1"/>
          </p:cNvSpPr>
          <p:nvPr>
            <p:ph type="dt" idx="1"/>
          </p:nvPr>
        </p:nvSpPr>
        <p:spPr bwMode="auto">
          <a:xfrm>
            <a:off x="3884613"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eaLnBrk="1" hangingPunct="1">
              <a:defRPr sz="1200">
                <a:latin typeface="Calibri" pitchFamily="34" charset="0"/>
                <a:ea typeface="宋体" pitchFamily="2" charset="-122"/>
              </a:defRPr>
            </a:lvl1pPr>
          </a:lstStyle>
          <a:p>
            <a:pPr>
              <a:defRPr/>
            </a:pPr>
            <a:fld id="{9FDD5A5A-9E12-4984-815A-BC4D456EB760}" type="datetimeFigureOut">
              <a:rPr lang="zh-CN" altLang="en-US"/>
              <a:pPr>
                <a:defRPr/>
              </a:pPr>
              <a:t>2025/10/14</a:t>
            </a:fld>
            <a:endParaRPr lang="zh-CN" altLang="en-US"/>
          </a:p>
        </p:txBody>
      </p:sp>
      <p:sp>
        <p:nvSpPr>
          <p:cNvPr id="116740" name="幻灯片图像占位符 3">
            <a:extLst>
              <a:ext uri="{FF2B5EF4-FFF2-40B4-BE49-F238E27FC236}">
                <a16:creationId xmlns:a16="http://schemas.microsoft.com/office/drawing/2014/main" id="{CD0BE0F4-A969-4BFC-B43F-0175F5C540AE}"/>
              </a:ext>
            </a:extLst>
          </p:cNvPr>
          <p:cNvSpPr>
            <a:spLocks noGrp="1" noRot="1" noChangeAspect="1" noChangeArrowheads="1"/>
          </p:cNvSpPr>
          <p:nvPr>
            <p:ph type="sldImg" idx="2"/>
          </p:nvPr>
        </p:nvSpPr>
        <p:spPr bwMode="auto">
          <a:xfrm>
            <a:off x="381000" y="685800"/>
            <a:ext cx="6096000" cy="342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p>
      <p:sp>
        <p:nvSpPr>
          <p:cNvPr id="3077" name="备注占位符 4">
            <a:extLst>
              <a:ext uri="{FF2B5EF4-FFF2-40B4-BE49-F238E27FC236}">
                <a16:creationId xmlns:a16="http://schemas.microsoft.com/office/drawing/2014/main" id="{DAA6DAE6-DE8C-4360-BFC5-8F5F5340FE32}"/>
              </a:ext>
            </a:extLst>
          </p:cNvPr>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3078" name="页脚占位符 5">
            <a:extLst>
              <a:ext uri="{FF2B5EF4-FFF2-40B4-BE49-F238E27FC236}">
                <a16:creationId xmlns:a16="http://schemas.microsoft.com/office/drawing/2014/main" id="{F3ED5834-46C0-437F-9C32-BB1E58EA6653}"/>
              </a:ext>
            </a:extLst>
          </p:cNvPr>
          <p:cNvSpPr>
            <a:spLocks noGrp="1" noChangeArrowheads="1"/>
          </p:cNvSpPr>
          <p:nvPr>
            <p:ph type="ftr" sz="quarter" idx="4"/>
          </p:nvPr>
        </p:nvSpPr>
        <p:spPr bwMode="auto">
          <a:xfrm>
            <a:off x="0" y="8685213"/>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l" eaLnBrk="1" hangingPunct="1">
              <a:defRPr sz="1200">
                <a:latin typeface="Calibri" pitchFamily="34" charset="0"/>
                <a:ea typeface="宋体" pitchFamily="2" charset="-122"/>
              </a:defRPr>
            </a:lvl1pPr>
          </a:lstStyle>
          <a:p>
            <a:pPr>
              <a:defRPr/>
            </a:pPr>
            <a:endParaRPr lang="zh-CN" altLang="en-US"/>
          </a:p>
        </p:txBody>
      </p:sp>
      <p:sp>
        <p:nvSpPr>
          <p:cNvPr id="3079" name="灯片编号占位符 6">
            <a:extLst>
              <a:ext uri="{FF2B5EF4-FFF2-40B4-BE49-F238E27FC236}">
                <a16:creationId xmlns:a16="http://schemas.microsoft.com/office/drawing/2014/main" id="{8913DCAF-88AC-4723-87ED-D3EB113C43F5}"/>
              </a:ext>
            </a:extLst>
          </p:cNvPr>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eaLnBrk="1" hangingPunct="1">
              <a:defRPr sz="1200">
                <a:latin typeface="Calibri" panose="020F0502020204030204" pitchFamily="34" charset="0"/>
                <a:ea typeface="宋体" panose="02010600030101010101" pitchFamily="2" charset="-122"/>
              </a:defRPr>
            </a:lvl1pPr>
          </a:lstStyle>
          <a:p>
            <a:fld id="{ED4A180A-B150-42E3-9E79-3D66E4BD495E}" type="slidenum">
              <a:rPr lang="zh-CN" altLang="en-US"/>
              <a:pPr/>
              <a:t>‹#›</a:t>
            </a:fld>
            <a:endParaRPr lang="zh-CN" altLang="en-US"/>
          </a:p>
        </p:txBody>
      </p:sp>
    </p:spTree>
    <p:extLst>
      <p:ext uri="{BB962C8B-B14F-4D97-AF65-F5344CB8AC3E}">
        <p14:creationId xmlns:p14="http://schemas.microsoft.com/office/powerpoint/2010/main" val="2210139598"/>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Calibri" pitchFamily="34"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Calibri" pitchFamily="34"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Calibri" pitchFamily="34"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Calibri" pitchFamily="34"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Calibri" pitchFamily="34"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幻灯片图像占位符 1">
            <a:extLst>
              <a:ext uri="{FF2B5EF4-FFF2-40B4-BE49-F238E27FC236}">
                <a16:creationId xmlns:a16="http://schemas.microsoft.com/office/drawing/2014/main" id="{972FBEA2-5E04-4AE8-B927-403ABE8ACB4F}"/>
              </a:ext>
            </a:extLst>
          </p:cNvPr>
          <p:cNvSpPr>
            <a:spLocks noGrp="1" noRot="1" noChangeAspect="1" noTextEdit="1"/>
          </p:cNvSpPr>
          <p:nvPr>
            <p:ph type="sldImg"/>
          </p:nvPr>
        </p:nvSpPr>
        <p:spPr/>
      </p:sp>
      <p:sp>
        <p:nvSpPr>
          <p:cNvPr id="117763" name="备注占位符 2">
            <a:extLst>
              <a:ext uri="{FF2B5EF4-FFF2-40B4-BE49-F238E27FC236}">
                <a16:creationId xmlns:a16="http://schemas.microsoft.com/office/drawing/2014/main" id="{EA6C435D-5581-4B6A-A617-397AC161D5BA}"/>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17764" name="灯片编号占位符 3">
            <a:extLst>
              <a:ext uri="{FF2B5EF4-FFF2-40B4-BE49-F238E27FC236}">
                <a16:creationId xmlns:a16="http://schemas.microsoft.com/office/drawing/2014/main" id="{4BF83B9D-2454-46CA-AA56-2C5EF47DE2ED}"/>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fld id="{5A4A4EA5-05EA-4076-ABFE-44CF5A770010}" type="slidenum">
              <a:rPr lang="zh-CN" altLang="en-US" sz="1200">
                <a:latin typeface="Calibri" panose="020F0502020204030204" pitchFamily="34" charset="0"/>
                <a:ea typeface="宋体" panose="02010600030101010101" pitchFamily="2" charset="-122"/>
              </a:rPr>
              <a:pPr/>
              <a:t>3</a:t>
            </a:fld>
            <a:endParaRPr lang="zh-CN" altLang="en-US" sz="1200">
              <a:latin typeface="Calibri" panose="020F0502020204030204" pitchFamily="34" charset="0"/>
              <a:ea typeface="宋体" panose="02010600030101010101" pitchFamily="2" charset="-122"/>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幻灯片图像占位符 1">
            <a:extLst>
              <a:ext uri="{FF2B5EF4-FFF2-40B4-BE49-F238E27FC236}">
                <a16:creationId xmlns:a16="http://schemas.microsoft.com/office/drawing/2014/main" id="{3A63EA24-3294-42C5-A6CF-E077FFDB457E}"/>
              </a:ext>
            </a:extLst>
          </p:cNvPr>
          <p:cNvSpPr>
            <a:spLocks noGrp="1" noRot="1" noChangeAspect="1" noTextEdit="1"/>
          </p:cNvSpPr>
          <p:nvPr>
            <p:ph type="sldImg"/>
          </p:nvPr>
        </p:nvSpPr>
        <p:spPr/>
      </p:sp>
      <p:sp>
        <p:nvSpPr>
          <p:cNvPr id="118787" name="备注占位符 2">
            <a:extLst>
              <a:ext uri="{FF2B5EF4-FFF2-40B4-BE49-F238E27FC236}">
                <a16:creationId xmlns:a16="http://schemas.microsoft.com/office/drawing/2014/main" id="{ED4FC00C-BACF-4511-BECA-050B66B18240}"/>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18788" name="灯片编号占位符 3">
            <a:extLst>
              <a:ext uri="{FF2B5EF4-FFF2-40B4-BE49-F238E27FC236}">
                <a16:creationId xmlns:a16="http://schemas.microsoft.com/office/drawing/2014/main" id="{225715A7-918E-48EF-9845-84377F0D30BE}"/>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fld id="{9A2948CC-D12C-4B39-A144-A52E2FF69614}" type="slidenum">
              <a:rPr lang="zh-CN" altLang="en-US" sz="1200">
                <a:latin typeface="Calibri" panose="020F0502020204030204" pitchFamily="34" charset="0"/>
                <a:ea typeface="宋体" panose="02010600030101010101" pitchFamily="2" charset="-122"/>
              </a:rPr>
              <a:pPr/>
              <a:t>28</a:t>
            </a:fld>
            <a:endParaRPr lang="zh-CN" altLang="en-US" sz="1200">
              <a:latin typeface="Calibri" panose="020F0502020204030204" pitchFamily="34" charset="0"/>
              <a:ea typeface="宋体" panose="02010600030101010101" pitchFamily="2" charset="-122"/>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幻灯片图像占位符 1">
            <a:extLst>
              <a:ext uri="{FF2B5EF4-FFF2-40B4-BE49-F238E27FC236}">
                <a16:creationId xmlns:a16="http://schemas.microsoft.com/office/drawing/2014/main" id="{480A6EED-E5F4-4358-9711-502F742837ED}"/>
              </a:ext>
            </a:extLst>
          </p:cNvPr>
          <p:cNvSpPr>
            <a:spLocks noGrp="1" noRot="1" noChangeAspect="1" noTextEdit="1"/>
          </p:cNvSpPr>
          <p:nvPr>
            <p:ph type="sldImg"/>
          </p:nvPr>
        </p:nvSpPr>
        <p:spPr/>
      </p:sp>
      <p:sp>
        <p:nvSpPr>
          <p:cNvPr id="119811" name="备注占位符 2">
            <a:extLst>
              <a:ext uri="{FF2B5EF4-FFF2-40B4-BE49-F238E27FC236}">
                <a16:creationId xmlns:a16="http://schemas.microsoft.com/office/drawing/2014/main" id="{98F19276-7C2B-4202-870A-5F4D075D97E2}"/>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19812" name="灯片编号占位符 3">
            <a:extLst>
              <a:ext uri="{FF2B5EF4-FFF2-40B4-BE49-F238E27FC236}">
                <a16:creationId xmlns:a16="http://schemas.microsoft.com/office/drawing/2014/main" id="{CD9C6197-4BE3-4627-986C-29016F2D8D85}"/>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fld id="{72248EB3-2BDA-4790-9D6D-09FB5B0C0EDD}" type="slidenum">
              <a:rPr lang="zh-CN" altLang="en-US" sz="1200">
                <a:latin typeface="Calibri" panose="020F0502020204030204" pitchFamily="34" charset="0"/>
                <a:ea typeface="宋体" panose="02010600030101010101" pitchFamily="2" charset="-122"/>
              </a:rPr>
              <a:pPr/>
              <a:t>52</a:t>
            </a:fld>
            <a:endParaRPr lang="zh-CN" altLang="en-US" sz="1200">
              <a:latin typeface="Calibri" panose="020F0502020204030204" pitchFamily="34" charset="0"/>
              <a:ea typeface="宋体" panose="02010600030101010101" pitchFamily="2" charset="-122"/>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幻灯片图像占位符 1">
            <a:extLst>
              <a:ext uri="{FF2B5EF4-FFF2-40B4-BE49-F238E27FC236}">
                <a16:creationId xmlns:a16="http://schemas.microsoft.com/office/drawing/2014/main" id="{ADBD1EFA-01E4-4BF1-93BE-68B0FE81B26C}"/>
              </a:ext>
            </a:extLst>
          </p:cNvPr>
          <p:cNvSpPr>
            <a:spLocks noGrp="1" noRot="1" noChangeAspect="1" noTextEdit="1"/>
          </p:cNvSpPr>
          <p:nvPr>
            <p:ph type="sldImg"/>
          </p:nvPr>
        </p:nvSpPr>
        <p:spPr/>
      </p:sp>
      <p:sp>
        <p:nvSpPr>
          <p:cNvPr id="120835" name="备注占位符 2">
            <a:extLst>
              <a:ext uri="{FF2B5EF4-FFF2-40B4-BE49-F238E27FC236}">
                <a16:creationId xmlns:a16="http://schemas.microsoft.com/office/drawing/2014/main" id="{7BAF4B0D-22E0-418D-B2AC-9E23E3A2BE94}"/>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latin typeface="宋体" panose="02010600030101010101" pitchFamily="2" charset="-122"/>
              </a:rPr>
              <a:t>形象地说，它就是网络摄象机，能够捕获并记录网络上的所有数据，同时它也是智能摄象机，能够分析网络数据并提炼出可疑的、异常的网络数据，它还是</a:t>
            </a:r>
            <a:r>
              <a:rPr lang="en-US" altLang="zh-CN">
                <a:latin typeface="宋体" panose="02010600030101010101" pitchFamily="2" charset="-122"/>
              </a:rPr>
              <a:t>X</a:t>
            </a:r>
            <a:r>
              <a:rPr lang="zh-CN" altLang="en-US">
                <a:latin typeface="宋体" panose="02010600030101010101" pitchFamily="2" charset="-122"/>
              </a:rPr>
              <a:t>光摄象机，能够穿透一些巧妙的伪装，抓住实际的内容。它还不仅仅只是摄象机，还包括保安员的摄象机，能够对入侵行为自动地进行反击：阻断连接、关闭道路（与防火墙联动）</a:t>
            </a:r>
          </a:p>
          <a:p>
            <a:endParaRPr lang="zh-CN" altLang="en-US"/>
          </a:p>
        </p:txBody>
      </p:sp>
      <p:sp>
        <p:nvSpPr>
          <p:cNvPr id="120836" name="灯片编号占位符 3">
            <a:extLst>
              <a:ext uri="{FF2B5EF4-FFF2-40B4-BE49-F238E27FC236}">
                <a16:creationId xmlns:a16="http://schemas.microsoft.com/office/drawing/2014/main" id="{6D54CA41-9B65-412B-AEE6-383773DCAA6E}"/>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fld id="{61B7A5BE-1FC4-449B-A69E-20ED8FF5C8CD}" type="slidenum">
              <a:rPr lang="zh-CN" altLang="en-US" sz="1200">
                <a:latin typeface="Calibri" panose="020F0502020204030204" pitchFamily="34" charset="0"/>
                <a:ea typeface="宋体" panose="02010600030101010101" pitchFamily="2" charset="-122"/>
              </a:rPr>
              <a:pPr/>
              <a:t>53</a:t>
            </a:fld>
            <a:endParaRPr lang="zh-CN" altLang="en-US" sz="1200">
              <a:latin typeface="Calibri" panose="020F0502020204030204" pitchFamily="34" charset="0"/>
              <a:ea typeface="宋体" panose="02010600030101010101" pitchFamily="2" charset="-122"/>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幻灯片图像占位符 1">
            <a:extLst>
              <a:ext uri="{FF2B5EF4-FFF2-40B4-BE49-F238E27FC236}">
                <a16:creationId xmlns:a16="http://schemas.microsoft.com/office/drawing/2014/main" id="{DE2CB3CB-1235-4B7E-9013-C3D99C31B47C}"/>
              </a:ext>
            </a:extLst>
          </p:cNvPr>
          <p:cNvSpPr>
            <a:spLocks noGrp="1" noRot="1" noChangeAspect="1" noTextEdit="1"/>
          </p:cNvSpPr>
          <p:nvPr>
            <p:ph type="sldImg"/>
          </p:nvPr>
        </p:nvSpPr>
        <p:spPr/>
      </p:sp>
      <p:sp>
        <p:nvSpPr>
          <p:cNvPr id="121859" name="备注占位符 2">
            <a:extLst>
              <a:ext uri="{FF2B5EF4-FFF2-40B4-BE49-F238E27FC236}">
                <a16:creationId xmlns:a16="http://schemas.microsoft.com/office/drawing/2014/main" id="{C660CB16-FE6A-4DF3-85C5-AB6FA1C857A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latin typeface="宋体" panose="02010600030101010101" pitchFamily="2" charset="-122"/>
              </a:rPr>
              <a:t>形象地说，它就是网络摄象机，能够捕获并记录网络上的所有数据，同时它也是智能摄象机，能够分析网络数据并提炼出可疑的、异常的网络数据，它还是</a:t>
            </a:r>
            <a:r>
              <a:rPr lang="en-US" altLang="zh-CN">
                <a:latin typeface="宋体" panose="02010600030101010101" pitchFamily="2" charset="-122"/>
              </a:rPr>
              <a:t>X</a:t>
            </a:r>
            <a:r>
              <a:rPr lang="zh-CN" altLang="en-US">
                <a:latin typeface="宋体" panose="02010600030101010101" pitchFamily="2" charset="-122"/>
              </a:rPr>
              <a:t>光摄象机，能够穿透一些巧妙的伪装，抓住实际的内容。它还不仅仅只是摄象机，还包括保安员的摄象机，能够对入侵行为自动地进行反击：阻断连接、关闭道路（与防火墙联动）</a:t>
            </a:r>
          </a:p>
          <a:p>
            <a:endParaRPr lang="zh-CN" altLang="en-US"/>
          </a:p>
        </p:txBody>
      </p:sp>
      <p:sp>
        <p:nvSpPr>
          <p:cNvPr id="121860" name="灯片编号占位符 3">
            <a:extLst>
              <a:ext uri="{FF2B5EF4-FFF2-40B4-BE49-F238E27FC236}">
                <a16:creationId xmlns:a16="http://schemas.microsoft.com/office/drawing/2014/main" id="{340028BF-B652-4779-A5F1-715506E691F6}"/>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fld id="{E3DFBF3D-4017-4185-B28E-17AAB2BA4346}" type="slidenum">
              <a:rPr lang="zh-CN" altLang="en-US" sz="1200">
                <a:latin typeface="Calibri" panose="020F0502020204030204" pitchFamily="34" charset="0"/>
                <a:ea typeface="宋体" panose="02010600030101010101" pitchFamily="2" charset="-122"/>
              </a:rPr>
              <a:pPr/>
              <a:t>54</a:t>
            </a:fld>
            <a:endParaRPr lang="zh-CN" altLang="en-US" sz="1200">
              <a:latin typeface="Calibri" panose="020F0502020204030204" pitchFamily="34" charset="0"/>
              <a:ea typeface="宋体" panose="02010600030101010101" pitchFamily="2" charset="-122"/>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幻灯片图像占位符 1">
            <a:extLst>
              <a:ext uri="{FF2B5EF4-FFF2-40B4-BE49-F238E27FC236}">
                <a16:creationId xmlns:a16="http://schemas.microsoft.com/office/drawing/2014/main" id="{8E567784-9C58-49AF-BE73-30C0BFD8BB82}"/>
              </a:ext>
            </a:extLst>
          </p:cNvPr>
          <p:cNvSpPr>
            <a:spLocks noGrp="1" noRot="1" noChangeAspect="1" noTextEdit="1"/>
          </p:cNvSpPr>
          <p:nvPr>
            <p:ph type="sldImg"/>
          </p:nvPr>
        </p:nvSpPr>
        <p:spPr/>
      </p:sp>
      <p:sp>
        <p:nvSpPr>
          <p:cNvPr id="122883" name="备注占位符 2">
            <a:extLst>
              <a:ext uri="{FF2B5EF4-FFF2-40B4-BE49-F238E27FC236}">
                <a16:creationId xmlns:a16="http://schemas.microsoft.com/office/drawing/2014/main" id="{45F198D1-03F4-419C-A6DF-84B06A6D48F7}"/>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2884" name="灯片编号占位符 3">
            <a:extLst>
              <a:ext uri="{FF2B5EF4-FFF2-40B4-BE49-F238E27FC236}">
                <a16:creationId xmlns:a16="http://schemas.microsoft.com/office/drawing/2014/main" id="{6B27A43B-F92C-4ED1-9845-1994C9854B65}"/>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fld id="{047A4CB6-0922-4828-8024-E617C66AD9C7}" type="slidenum">
              <a:rPr lang="zh-CN" altLang="en-US" sz="1200">
                <a:latin typeface="Calibri" panose="020F0502020204030204" pitchFamily="34" charset="0"/>
                <a:ea typeface="宋体" panose="02010600030101010101" pitchFamily="2" charset="-122"/>
              </a:rPr>
              <a:pPr/>
              <a:t>72</a:t>
            </a:fld>
            <a:endParaRPr lang="zh-CN" altLang="en-US" sz="1200">
              <a:latin typeface="Calibri" panose="020F0502020204030204" pitchFamily="34" charset="0"/>
              <a:ea typeface="宋体" panose="02010600030101010101" pitchFamily="2" charset="-122"/>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幻灯片图像占位符 1">
            <a:extLst>
              <a:ext uri="{FF2B5EF4-FFF2-40B4-BE49-F238E27FC236}">
                <a16:creationId xmlns:a16="http://schemas.microsoft.com/office/drawing/2014/main" id="{A5003FF8-0295-4ED2-A3D6-22ED99944D22}"/>
              </a:ext>
            </a:extLst>
          </p:cNvPr>
          <p:cNvSpPr>
            <a:spLocks noGrp="1" noRot="1" noChangeAspect="1" noTextEdit="1"/>
          </p:cNvSpPr>
          <p:nvPr>
            <p:ph type="sldImg"/>
          </p:nvPr>
        </p:nvSpPr>
        <p:spPr/>
      </p:sp>
      <p:sp>
        <p:nvSpPr>
          <p:cNvPr id="123907" name="备注占位符 2">
            <a:extLst>
              <a:ext uri="{FF2B5EF4-FFF2-40B4-BE49-F238E27FC236}">
                <a16:creationId xmlns:a16="http://schemas.microsoft.com/office/drawing/2014/main" id="{60B1C11A-7B29-4335-9820-1C40C12C0843}"/>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3908" name="灯片编号占位符 3">
            <a:extLst>
              <a:ext uri="{FF2B5EF4-FFF2-40B4-BE49-F238E27FC236}">
                <a16:creationId xmlns:a16="http://schemas.microsoft.com/office/drawing/2014/main" id="{4D200532-1529-47E9-B89B-4D33B405866A}"/>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fld id="{870E033F-42B3-4C40-BD2D-C950E1568B5E}" type="slidenum">
              <a:rPr lang="zh-CN" altLang="en-US" sz="1200">
                <a:latin typeface="Calibri" panose="020F0502020204030204" pitchFamily="34" charset="0"/>
                <a:ea typeface="宋体" panose="02010600030101010101" pitchFamily="2" charset="-122"/>
              </a:rPr>
              <a:pPr/>
              <a:t>108</a:t>
            </a:fld>
            <a:endParaRPr lang="zh-CN" altLang="en-US" sz="1200">
              <a:latin typeface="Calibri" panose="020F0502020204030204" pitchFamily="34" charset="0"/>
              <a:ea typeface="宋体" panose="02010600030101010101" pitchFamily="2" charset="-122"/>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幻灯片图像占位符 1">
            <a:extLst>
              <a:ext uri="{FF2B5EF4-FFF2-40B4-BE49-F238E27FC236}">
                <a16:creationId xmlns:a16="http://schemas.microsoft.com/office/drawing/2014/main" id="{4B469495-C608-4EF7-A545-A9457FDA5EF1}"/>
              </a:ext>
            </a:extLst>
          </p:cNvPr>
          <p:cNvSpPr>
            <a:spLocks noGrp="1" noRot="1" noChangeAspect="1" noTextEdit="1"/>
          </p:cNvSpPr>
          <p:nvPr>
            <p:ph type="sldImg"/>
          </p:nvPr>
        </p:nvSpPr>
        <p:spPr/>
      </p:sp>
      <p:sp>
        <p:nvSpPr>
          <p:cNvPr id="124931" name="备注占位符 2">
            <a:extLst>
              <a:ext uri="{FF2B5EF4-FFF2-40B4-BE49-F238E27FC236}">
                <a16:creationId xmlns:a16="http://schemas.microsoft.com/office/drawing/2014/main" id="{EA6AF05F-FC6E-469D-BE4D-3EB55FFA706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4932" name="灯片编号占位符 3">
            <a:extLst>
              <a:ext uri="{FF2B5EF4-FFF2-40B4-BE49-F238E27FC236}">
                <a16:creationId xmlns:a16="http://schemas.microsoft.com/office/drawing/2014/main" id="{645199EE-B1A2-422D-8DC8-66AF5EE16A16}"/>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fld id="{9A73166C-6A48-45F5-AA74-E09AA5C13345}" type="slidenum">
              <a:rPr lang="zh-CN" altLang="en-US" sz="1200">
                <a:latin typeface="Calibri" panose="020F0502020204030204" pitchFamily="34" charset="0"/>
                <a:ea typeface="宋体" panose="02010600030101010101" pitchFamily="2" charset="-122"/>
              </a:rPr>
              <a:pPr/>
              <a:t>134</a:t>
            </a:fld>
            <a:endParaRPr lang="zh-CN" altLang="en-US" sz="1200">
              <a:latin typeface="Calibri" panose="020F0502020204030204" pitchFamily="34" charset="0"/>
              <a:ea typeface="宋体" panose="02010600030101010101" pitchFamily="2" charset="-122"/>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7343"/>
            <a:ext cx="7772400" cy="1102995"/>
          </a:xfrm>
        </p:spPr>
        <p:txBody>
          <a:bodyPr/>
          <a:lstStyle/>
          <a:p>
            <a:r>
              <a:rPr lang="zh-CN" altLang="en-US"/>
              <a:t>单击此处编辑母版标题样式</a:t>
            </a:r>
          </a:p>
        </p:txBody>
      </p:sp>
      <p:sp>
        <p:nvSpPr>
          <p:cNvPr id="3" name="副标题 2"/>
          <p:cNvSpPr>
            <a:spLocks noGrp="1"/>
          </p:cNvSpPr>
          <p:nvPr>
            <p:ph type="subTitle" idx="1"/>
          </p:nvPr>
        </p:nvSpPr>
        <p:spPr>
          <a:xfrm>
            <a:off x="1371600" y="2914650"/>
            <a:ext cx="6400800" cy="131445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Tree>
    <p:extLst>
      <p:ext uri="{BB962C8B-B14F-4D97-AF65-F5344CB8AC3E}">
        <p14:creationId xmlns:p14="http://schemas.microsoft.com/office/powerpoint/2010/main" val="1239955749"/>
      </p:ext>
    </p:extLst>
  </p:cSld>
  <p:clrMapOvr>
    <a:masterClrMapping/>
  </p:clrMapOvr>
  <p:transition spd="med">
    <p:randomBar dir="vert"/>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991531028"/>
      </p:ext>
    </p:extLst>
  </p:cSld>
  <p:clrMapOvr>
    <a:masterClrMapping/>
  </p:clrMapOvr>
  <p:transition spd="med">
    <p:randomBar dir="vert"/>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00825" y="514350"/>
            <a:ext cx="2057400" cy="408051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28625" y="514350"/>
            <a:ext cx="6019800" cy="408051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382879658"/>
      </p:ext>
    </p:extLst>
  </p:cSld>
  <p:clrMapOvr>
    <a:masterClrMapping/>
  </p:clrMapOvr>
  <p:transition spd="med">
    <p:randomBar dir="vert"/>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sz="3200" b="1">
                <a:solidFill>
                  <a:srgbClr val="C00000"/>
                </a:solidFill>
                <a:latin typeface="+mj-ea"/>
                <a:ea typeface="+mj-ea"/>
              </a:defRPr>
            </a:lvl1pPr>
          </a:lstStyle>
          <a:p>
            <a:r>
              <a:rPr lang="zh-CN" altLang="en-US" dirty="0"/>
              <a:t>单击此处编辑母版标题样式</a:t>
            </a:r>
          </a:p>
        </p:txBody>
      </p:sp>
      <p:sp>
        <p:nvSpPr>
          <p:cNvPr id="3" name="内容占位符 2"/>
          <p:cNvSpPr>
            <a:spLocks noGrp="1"/>
          </p:cNvSpPr>
          <p:nvPr>
            <p:ph idx="1"/>
          </p:nvPr>
        </p:nvSpPr>
        <p:spPr/>
        <p:txBody>
          <a:bodyPr/>
          <a:lstStyle>
            <a:lvl1pPr>
              <a:buClr>
                <a:srgbClr val="C00000"/>
              </a:buClr>
              <a:buFont typeface="Wingdings" pitchFamily="2" charset="2"/>
              <a:buChar char="n"/>
              <a:defRPr/>
            </a:lvl1pPr>
            <a:lvl2pPr>
              <a:buClr>
                <a:srgbClr val="C00000"/>
              </a:buClr>
              <a:buFont typeface="Wingdings" pitchFamily="2" charset="2"/>
              <a:buChar char="Ø"/>
              <a:defRPr/>
            </a:lvl2pPr>
            <a:lvl3pPr>
              <a:buClr>
                <a:srgbClr val="C00000"/>
              </a:buClr>
              <a:defRPr/>
            </a:lvl3pPr>
            <a:lvl4pPr>
              <a:buClr>
                <a:srgbClr val="C00000"/>
              </a:buClr>
              <a:buFont typeface="Arial" pitchFamily="34" charset="0"/>
              <a:buChar char="•"/>
              <a:defRPr/>
            </a:lvl4pPr>
            <a:lvl5pPr>
              <a:buClr>
                <a:srgbClr val="C00000"/>
              </a:buClr>
              <a:buFont typeface="Arial" pitchFamily="34" charset="0"/>
              <a:buChar char="•"/>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3922171598"/>
      </p:ext>
    </p:extLst>
  </p:cSld>
  <p:clrMapOvr>
    <a:masterClrMapping/>
  </p:clrMapOvr>
  <p:transition spd="med">
    <p:randomBar dir="vert"/>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4699"/>
            <a:ext cx="7772400" cy="1021556"/>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180273"/>
            <a:ext cx="7772400" cy="112442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Tree>
    <p:extLst>
      <p:ext uri="{BB962C8B-B14F-4D97-AF65-F5344CB8AC3E}">
        <p14:creationId xmlns:p14="http://schemas.microsoft.com/office/powerpoint/2010/main" val="3738783444"/>
      </p:ext>
    </p:extLst>
  </p:cSld>
  <p:clrMapOvr>
    <a:masterClrMapping/>
  </p:clrMapOvr>
  <p:transition spd="med">
    <p:randomBar dir="vert"/>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28625" y="1478757"/>
            <a:ext cx="4038600" cy="311610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19625" y="1478757"/>
            <a:ext cx="4038600" cy="311610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252567468"/>
      </p:ext>
    </p:extLst>
  </p:cSld>
  <p:clrMapOvr>
    <a:masterClrMapping/>
  </p:clrMapOvr>
  <p:transition spd="med">
    <p:randomBar dir="vert"/>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740"/>
            <a:ext cx="8229600" cy="85725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151573"/>
            <a:ext cx="4040188" cy="48006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1631633"/>
            <a:ext cx="4040188" cy="29632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6" y="1151573"/>
            <a:ext cx="4041775" cy="48006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6" y="1631633"/>
            <a:ext cx="4041775" cy="29632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902117561"/>
      </p:ext>
    </p:extLst>
  </p:cSld>
  <p:clrMapOvr>
    <a:masterClrMapping/>
  </p:clrMapOvr>
  <p:transition spd="med">
    <p:randomBar dir="vert"/>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p>
        </p:txBody>
      </p:sp>
    </p:spTree>
    <p:extLst>
      <p:ext uri="{BB962C8B-B14F-4D97-AF65-F5344CB8AC3E}">
        <p14:creationId xmlns:p14="http://schemas.microsoft.com/office/powerpoint/2010/main" val="605653221"/>
      </p:ext>
    </p:extLst>
  </p:cSld>
  <p:clrMapOvr>
    <a:masterClrMapping/>
  </p:clrMapOvr>
  <p:transition spd="med">
    <p:randomBar dir="vert"/>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4049206340"/>
      </p:ext>
    </p:extLst>
  </p:cSld>
  <p:clrMapOvr>
    <a:masterClrMapping/>
  </p:clrMapOvr>
  <p:transition spd="med">
    <p:randomBar dir="vert"/>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04312"/>
            <a:ext cx="3008313" cy="871538"/>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04312"/>
            <a:ext cx="5111750" cy="4390548"/>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1" y="1075849"/>
            <a:ext cx="3008313" cy="35190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3580043221"/>
      </p:ext>
    </p:extLst>
  </p:cSld>
  <p:clrMapOvr>
    <a:masterClrMapping/>
  </p:clrMapOvr>
  <p:transition spd="med">
    <p:randomBar dir="vert"/>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0"/>
            <a:ext cx="5486400" cy="42576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460058"/>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4026218"/>
            <a:ext cx="5486400" cy="60293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3535499298"/>
      </p:ext>
    </p:extLst>
  </p:cSld>
  <p:clrMapOvr>
    <a:masterClrMapping/>
  </p:clrMapOvr>
  <p:transition spd="med">
    <p:randomBar dir="vert"/>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标题占位符 1">
            <a:extLst>
              <a:ext uri="{FF2B5EF4-FFF2-40B4-BE49-F238E27FC236}">
                <a16:creationId xmlns:a16="http://schemas.microsoft.com/office/drawing/2014/main" id="{E967A719-62B2-4626-9034-F0CBA4C0203F}"/>
              </a:ext>
            </a:extLst>
          </p:cNvPr>
          <p:cNvSpPr>
            <a:spLocks noGrp="1" noChangeArrowheads="1"/>
          </p:cNvSpPr>
          <p:nvPr>
            <p:ph type="title"/>
          </p:nvPr>
        </p:nvSpPr>
        <p:spPr bwMode="auto">
          <a:xfrm>
            <a:off x="1928813" y="835025"/>
            <a:ext cx="5614987" cy="85725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dirty="0"/>
              <a:t>单击此处编辑母版标题样式</a:t>
            </a:r>
          </a:p>
        </p:txBody>
      </p:sp>
      <p:sp>
        <p:nvSpPr>
          <p:cNvPr id="19459" name="文本占位符 2">
            <a:extLst>
              <a:ext uri="{FF2B5EF4-FFF2-40B4-BE49-F238E27FC236}">
                <a16:creationId xmlns:a16="http://schemas.microsoft.com/office/drawing/2014/main" id="{0CCD17A2-3787-42EF-A133-823977D3A1E7}"/>
              </a:ext>
            </a:extLst>
          </p:cNvPr>
          <p:cNvSpPr>
            <a:spLocks noGrp="1" noChangeArrowheads="1"/>
          </p:cNvSpPr>
          <p:nvPr>
            <p:ph type="body" idx="1"/>
          </p:nvPr>
        </p:nvSpPr>
        <p:spPr bwMode="auto">
          <a:xfrm>
            <a:off x="428625" y="1800225"/>
            <a:ext cx="8229600" cy="279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 bg1="lt1" tx1="dk1" bg2="lt2" tx2="dk2" accent1="accent1" accent2="accent2" accent3="accent3" accent4="accent4" accent5="accent5" accent6="accent6" hlink="hlink" folHlink="folHlink"/>
  <p:sldLayoutIdLst>
    <p:sldLayoutId id="2147483705" r:id="rId1"/>
    <p:sldLayoutId id="2147483706" r:id="rId2"/>
    <p:sldLayoutId id="2147483707" r:id="rId3"/>
    <p:sldLayoutId id="2147483708" r:id="rId4"/>
    <p:sldLayoutId id="2147483709" r:id="rId5"/>
    <p:sldLayoutId id="2147483710" r:id="rId6"/>
    <p:sldLayoutId id="2147483711" r:id="rId7"/>
    <p:sldLayoutId id="2147483712" r:id="rId8"/>
    <p:sldLayoutId id="2147483713" r:id="rId9"/>
    <p:sldLayoutId id="2147483714" r:id="rId10"/>
    <p:sldLayoutId id="2147483715" r:id="rId11"/>
  </p:sldLayoutIdLst>
  <p:transition spd="med">
    <p:randomBar dir="vert"/>
  </p:transition>
  <p:txStyles>
    <p:titleStyle>
      <a:lvl1pPr algn="ctr" rtl="0" eaLnBrk="0" fontAlgn="base" hangingPunct="0">
        <a:spcBef>
          <a:spcPct val="0"/>
        </a:spcBef>
        <a:spcAft>
          <a:spcPct val="0"/>
        </a:spcAft>
        <a:defRPr lang="zh-CN" altLang="zh-CN" sz="3000" b="1" kern="1200" dirty="0">
          <a:solidFill>
            <a:srgbClr val="C00000"/>
          </a:solidFill>
          <a:effectLst>
            <a:reflection blurRad="6350" stA="50000" endA="300" endPos="50000" dist="60007" dir="5400000" sy="-100000" algn="bl" rotWithShape="0"/>
          </a:effectLst>
          <a:latin typeface="微软雅黑" pitchFamily="34" charset="-122"/>
          <a:ea typeface="微软雅黑" pitchFamily="34" charset="-122"/>
          <a:cs typeface="+mj-cs"/>
        </a:defRPr>
      </a:lvl1pPr>
      <a:lvl2pPr algn="ctr" rtl="0" eaLnBrk="0" fontAlgn="base" hangingPunct="0">
        <a:spcBef>
          <a:spcPct val="0"/>
        </a:spcBef>
        <a:spcAft>
          <a:spcPct val="0"/>
        </a:spcAft>
        <a:defRPr sz="3000" b="1">
          <a:solidFill>
            <a:srgbClr val="C00000"/>
          </a:solidFill>
          <a:latin typeface="微软雅黑" pitchFamily="34" charset="-122"/>
          <a:ea typeface="微软雅黑" pitchFamily="34" charset="-122"/>
        </a:defRPr>
      </a:lvl2pPr>
      <a:lvl3pPr algn="ctr" rtl="0" eaLnBrk="0" fontAlgn="base" hangingPunct="0">
        <a:spcBef>
          <a:spcPct val="0"/>
        </a:spcBef>
        <a:spcAft>
          <a:spcPct val="0"/>
        </a:spcAft>
        <a:defRPr sz="3000" b="1">
          <a:solidFill>
            <a:srgbClr val="C00000"/>
          </a:solidFill>
          <a:latin typeface="微软雅黑" pitchFamily="34" charset="-122"/>
          <a:ea typeface="微软雅黑" pitchFamily="34" charset="-122"/>
        </a:defRPr>
      </a:lvl3pPr>
      <a:lvl4pPr algn="ctr" rtl="0" eaLnBrk="0" fontAlgn="base" hangingPunct="0">
        <a:spcBef>
          <a:spcPct val="0"/>
        </a:spcBef>
        <a:spcAft>
          <a:spcPct val="0"/>
        </a:spcAft>
        <a:defRPr sz="3000" b="1">
          <a:solidFill>
            <a:srgbClr val="C00000"/>
          </a:solidFill>
          <a:latin typeface="微软雅黑" pitchFamily="34" charset="-122"/>
          <a:ea typeface="微软雅黑" pitchFamily="34" charset="-122"/>
        </a:defRPr>
      </a:lvl4pPr>
      <a:lvl5pPr algn="ctr" rtl="0" eaLnBrk="0" fontAlgn="base" hangingPunct="0">
        <a:spcBef>
          <a:spcPct val="0"/>
        </a:spcBef>
        <a:spcAft>
          <a:spcPct val="0"/>
        </a:spcAft>
        <a:defRPr sz="3000" b="1">
          <a:solidFill>
            <a:srgbClr val="C00000"/>
          </a:solidFill>
          <a:latin typeface="微软雅黑" pitchFamily="34" charset="-122"/>
          <a:ea typeface="微软雅黑" pitchFamily="34" charset="-122"/>
        </a:defRPr>
      </a:lvl5pPr>
      <a:lvl6pPr marL="457200" algn="ctr" rtl="0" eaLnBrk="0" fontAlgn="base" hangingPunct="0">
        <a:spcBef>
          <a:spcPct val="0"/>
        </a:spcBef>
        <a:spcAft>
          <a:spcPct val="0"/>
        </a:spcAft>
        <a:defRPr sz="3200">
          <a:solidFill>
            <a:schemeClr val="tx1"/>
          </a:solidFill>
          <a:latin typeface="微软雅黑" pitchFamily="34" charset="-122"/>
          <a:ea typeface="微软雅黑" pitchFamily="34" charset="-122"/>
        </a:defRPr>
      </a:lvl6pPr>
      <a:lvl7pPr marL="914400" algn="ctr" rtl="0" eaLnBrk="0" fontAlgn="base" hangingPunct="0">
        <a:spcBef>
          <a:spcPct val="0"/>
        </a:spcBef>
        <a:spcAft>
          <a:spcPct val="0"/>
        </a:spcAft>
        <a:defRPr sz="3200">
          <a:solidFill>
            <a:schemeClr val="tx1"/>
          </a:solidFill>
          <a:latin typeface="微软雅黑" pitchFamily="34" charset="-122"/>
          <a:ea typeface="微软雅黑" pitchFamily="34" charset="-122"/>
        </a:defRPr>
      </a:lvl7pPr>
      <a:lvl8pPr marL="1371600" algn="ctr" rtl="0" eaLnBrk="0" fontAlgn="base" hangingPunct="0">
        <a:spcBef>
          <a:spcPct val="0"/>
        </a:spcBef>
        <a:spcAft>
          <a:spcPct val="0"/>
        </a:spcAft>
        <a:defRPr sz="3200">
          <a:solidFill>
            <a:schemeClr val="tx1"/>
          </a:solidFill>
          <a:latin typeface="微软雅黑" pitchFamily="34" charset="-122"/>
          <a:ea typeface="微软雅黑" pitchFamily="34" charset="-122"/>
        </a:defRPr>
      </a:lvl8pPr>
      <a:lvl9pPr marL="1828800" algn="ctr" rtl="0" eaLnBrk="0" fontAlgn="base" hangingPunct="0">
        <a:spcBef>
          <a:spcPct val="0"/>
        </a:spcBef>
        <a:spcAft>
          <a:spcPct val="0"/>
        </a:spcAft>
        <a:defRPr sz="3200">
          <a:solidFill>
            <a:schemeClr val="tx1"/>
          </a:solidFill>
          <a:latin typeface="微软雅黑" pitchFamily="34" charset="-122"/>
          <a:ea typeface="微软雅黑" pitchFamily="34" charset="-122"/>
        </a:defRPr>
      </a:lvl9pPr>
    </p:titleStyle>
    <p:bodyStyle>
      <a:lvl1pPr marL="342900" indent="-342900" algn="l" rtl="0" eaLnBrk="0" fontAlgn="base" hangingPunct="0">
        <a:lnSpc>
          <a:spcPct val="150000"/>
        </a:lnSpc>
        <a:spcBef>
          <a:spcPct val="0"/>
        </a:spcBef>
        <a:spcAft>
          <a:spcPct val="0"/>
        </a:spcAft>
        <a:buClr>
          <a:srgbClr val="C00000"/>
        </a:buClr>
        <a:buFont typeface="Wingdings" panose="05000000000000000000" pitchFamily="2" charset="2"/>
        <a:buChar char="n"/>
        <a:defRPr sz="1600">
          <a:solidFill>
            <a:schemeClr val="tx1"/>
          </a:solidFill>
          <a:latin typeface="+mj-ea"/>
          <a:ea typeface="+mj-ea"/>
          <a:cs typeface="+mn-cs"/>
        </a:defRPr>
      </a:lvl1pPr>
      <a:lvl2pPr marL="742950" indent="-285750" algn="l" rtl="0" eaLnBrk="0" fontAlgn="base" hangingPunct="0">
        <a:lnSpc>
          <a:spcPct val="150000"/>
        </a:lnSpc>
        <a:spcBef>
          <a:spcPct val="0"/>
        </a:spcBef>
        <a:spcAft>
          <a:spcPct val="0"/>
        </a:spcAft>
        <a:buClr>
          <a:srgbClr val="C00000"/>
        </a:buClr>
        <a:buFont typeface="Wingdings" panose="05000000000000000000" pitchFamily="2" charset="2"/>
        <a:buChar char="Ø"/>
        <a:defRPr sz="1600">
          <a:solidFill>
            <a:schemeClr val="tx1"/>
          </a:solidFill>
          <a:latin typeface="+mj-ea"/>
          <a:ea typeface="+mj-ea"/>
        </a:defRPr>
      </a:lvl2pPr>
      <a:lvl3pPr marL="1143000" indent="-228600" algn="l" rtl="0" eaLnBrk="0" fontAlgn="base" hangingPunct="0">
        <a:lnSpc>
          <a:spcPct val="150000"/>
        </a:lnSpc>
        <a:spcBef>
          <a:spcPct val="0"/>
        </a:spcBef>
        <a:spcAft>
          <a:spcPct val="0"/>
        </a:spcAft>
        <a:buClr>
          <a:srgbClr val="C00000"/>
        </a:buClr>
        <a:buFont typeface="Wingdings" panose="05000000000000000000" pitchFamily="2" charset="2"/>
        <a:buChar char="ü"/>
        <a:defRPr sz="1600">
          <a:solidFill>
            <a:schemeClr val="tx1"/>
          </a:solidFill>
          <a:latin typeface="+mj-ea"/>
          <a:ea typeface="+mj-ea"/>
        </a:defRPr>
      </a:lvl3pPr>
      <a:lvl4pPr marL="1600200" indent="-228600" algn="l" rtl="0" eaLnBrk="0" fontAlgn="base" hangingPunct="0">
        <a:lnSpc>
          <a:spcPct val="150000"/>
        </a:lnSpc>
        <a:spcBef>
          <a:spcPct val="0"/>
        </a:spcBef>
        <a:spcAft>
          <a:spcPct val="0"/>
        </a:spcAft>
        <a:buClr>
          <a:srgbClr val="C00000"/>
        </a:buClr>
        <a:buFont typeface="Wingdings" panose="05000000000000000000" pitchFamily="2" charset="2"/>
        <a:buChar char="ü"/>
        <a:defRPr sz="1600">
          <a:solidFill>
            <a:schemeClr val="tx1"/>
          </a:solidFill>
          <a:latin typeface="+mj-ea"/>
          <a:ea typeface="+mj-ea"/>
        </a:defRPr>
      </a:lvl4pPr>
      <a:lvl5pPr marL="2057400" indent="-228600" algn="l" rtl="0" eaLnBrk="0" fontAlgn="base" hangingPunct="0">
        <a:lnSpc>
          <a:spcPct val="150000"/>
        </a:lnSpc>
        <a:spcBef>
          <a:spcPct val="0"/>
        </a:spcBef>
        <a:spcAft>
          <a:spcPct val="0"/>
        </a:spcAft>
        <a:buClr>
          <a:srgbClr val="C00000"/>
        </a:buClr>
        <a:buFont typeface="Wingdings" panose="05000000000000000000" pitchFamily="2" charset="2"/>
        <a:buChar char="ü"/>
        <a:defRPr sz="1600">
          <a:solidFill>
            <a:schemeClr val="tx1"/>
          </a:solidFill>
          <a:latin typeface="+mj-ea"/>
          <a:ea typeface="+mj-ea"/>
        </a:defRPr>
      </a:lvl5pPr>
      <a:lvl6pPr marL="2514600" indent="-228600" algn="l" rtl="0" eaLnBrk="0" fontAlgn="base" hangingPunct="0">
        <a:spcBef>
          <a:spcPct val="20000"/>
        </a:spcBef>
        <a:spcAft>
          <a:spcPct val="0"/>
        </a:spcAft>
        <a:buClr>
          <a:srgbClr val="E46C0A"/>
        </a:buClr>
        <a:buFont typeface="Wingdings" pitchFamily="2" charset="2"/>
        <a:buChar char="ü"/>
        <a:defRPr sz="2000">
          <a:solidFill>
            <a:schemeClr val="tx1"/>
          </a:solidFill>
          <a:latin typeface="+mn-lt"/>
          <a:ea typeface="+mn-ea"/>
        </a:defRPr>
      </a:lvl6pPr>
      <a:lvl7pPr marL="2971800" indent="-228600" algn="l" rtl="0" eaLnBrk="0" fontAlgn="base" hangingPunct="0">
        <a:spcBef>
          <a:spcPct val="20000"/>
        </a:spcBef>
        <a:spcAft>
          <a:spcPct val="0"/>
        </a:spcAft>
        <a:buClr>
          <a:srgbClr val="E46C0A"/>
        </a:buClr>
        <a:buFont typeface="Wingdings" pitchFamily="2" charset="2"/>
        <a:buChar char="ü"/>
        <a:defRPr sz="2000">
          <a:solidFill>
            <a:schemeClr val="tx1"/>
          </a:solidFill>
          <a:latin typeface="+mn-lt"/>
          <a:ea typeface="+mn-ea"/>
        </a:defRPr>
      </a:lvl7pPr>
      <a:lvl8pPr marL="3429000" indent="-228600" algn="l" rtl="0" eaLnBrk="0" fontAlgn="base" hangingPunct="0">
        <a:spcBef>
          <a:spcPct val="20000"/>
        </a:spcBef>
        <a:spcAft>
          <a:spcPct val="0"/>
        </a:spcAft>
        <a:buClr>
          <a:srgbClr val="E46C0A"/>
        </a:buClr>
        <a:buFont typeface="Wingdings" pitchFamily="2" charset="2"/>
        <a:buChar char="ü"/>
        <a:defRPr sz="2000">
          <a:solidFill>
            <a:schemeClr val="tx1"/>
          </a:solidFill>
          <a:latin typeface="+mn-lt"/>
          <a:ea typeface="+mn-ea"/>
        </a:defRPr>
      </a:lvl8pPr>
      <a:lvl9pPr marL="3886200" indent="-228600" algn="l" rtl="0" eaLnBrk="0" fontAlgn="base" hangingPunct="0">
        <a:spcBef>
          <a:spcPct val="20000"/>
        </a:spcBef>
        <a:spcAft>
          <a:spcPct val="0"/>
        </a:spcAft>
        <a:buClr>
          <a:srgbClr val="E46C0A"/>
        </a:buClr>
        <a:buFont typeface="Wingdings" pitchFamily="2" charset="2"/>
        <a:buChar char="ü"/>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oleObject" Target="../embeddings/oleObject2.bin"/><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image" Target="../media/image74.png"/><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104.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59.png"/><Relationship Id="rId7" Type="http://schemas.openxmlformats.org/officeDocument/2006/relationships/image" Target="../media/image75.jpeg"/><Relationship Id="rId2" Type="http://schemas.openxmlformats.org/officeDocument/2006/relationships/image" Target="../media/image58.png"/><Relationship Id="rId1" Type="http://schemas.openxmlformats.org/officeDocument/2006/relationships/slideLayout" Target="../slideLayouts/slideLayout2.xml"/><Relationship Id="rId6" Type="http://schemas.openxmlformats.org/officeDocument/2006/relationships/image" Target="../media/image80.png"/><Relationship Id="rId5" Type="http://schemas.openxmlformats.org/officeDocument/2006/relationships/image" Target="../media/image54.emf"/><Relationship Id="rId4" Type="http://schemas.openxmlformats.org/officeDocument/2006/relationships/oleObject" Target="../embeddings/oleObject16.bin"/></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20.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 Id="rId4" Type="http://schemas.openxmlformats.org/officeDocument/2006/relationships/image" Target="../media/image85.jpe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oleObject" Target="../embeddings/oleObject3.bin"/><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oleObject" Target="../embeddings/oleObject4.bin"/><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oleObject" Target="../embeddings/oleObject5.bin"/><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oleObject" Target="../embeddings/oleObject6.bin"/><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oleObject" Target="../embeddings/oleObject7.bin"/><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oleObject" Target="../embeddings/oleObject8.bin"/><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oleObject" Target="../embeddings/oleObject9.bin"/><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oleObject" Target="../embeddings/oleObject10.bin"/><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oleObject" Target="../embeddings/oleObject11.bin"/><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oleObject" Target="../embeddings/oleObject11.bin"/><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37.wmf"/><Relationship Id="rId7" Type="http://schemas.openxmlformats.org/officeDocument/2006/relationships/image" Target="../media/image40.png"/><Relationship Id="rId2" Type="http://schemas.openxmlformats.org/officeDocument/2006/relationships/oleObject" Target="../embeddings/oleObject12.bin"/><Relationship Id="rId1" Type="http://schemas.openxmlformats.org/officeDocument/2006/relationships/slideLayout" Target="../slideLayouts/slideLayout2.xml"/><Relationship Id="rId6" Type="http://schemas.openxmlformats.org/officeDocument/2006/relationships/image" Target="../media/image39.wmf"/><Relationship Id="rId5" Type="http://schemas.openxmlformats.org/officeDocument/2006/relationships/oleObject" Target="../embeddings/oleObject13.bin"/><Relationship Id="rId4" Type="http://schemas.openxmlformats.org/officeDocument/2006/relationships/image" Target="../media/image38.wmf"/></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37.wmf"/><Relationship Id="rId2" Type="http://schemas.openxmlformats.org/officeDocument/2006/relationships/oleObject" Target="../embeddings/oleObject12.bin"/><Relationship Id="rId1" Type="http://schemas.openxmlformats.org/officeDocument/2006/relationships/slideLayout" Target="../slideLayouts/slideLayout2.xml"/><Relationship Id="rId6" Type="http://schemas.openxmlformats.org/officeDocument/2006/relationships/image" Target="../media/image39.wmf"/><Relationship Id="rId5" Type="http://schemas.openxmlformats.org/officeDocument/2006/relationships/oleObject" Target="../embeddings/oleObject13.bin"/><Relationship Id="rId4" Type="http://schemas.openxmlformats.org/officeDocument/2006/relationships/image" Target="../media/image38.wmf"/></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41.wmf"/><Relationship Id="rId2" Type="http://schemas.openxmlformats.org/officeDocument/2006/relationships/oleObject" Target="../embeddings/oleObject14.bin"/><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7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oleObject" Target="../embeddings/oleObject15.bin"/><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7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oleObject" Target="../embeddings/oleObject1.bin"/><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oleObject" Target="../embeddings/oleObject16.bin"/><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 Id="rId5" Type="http://schemas.openxmlformats.org/officeDocument/2006/relationships/image" Target="../media/image54.emf"/><Relationship Id="rId4" Type="http://schemas.openxmlformats.org/officeDocument/2006/relationships/oleObject" Target="../embeddings/oleObject16.bin"/></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62.png"/><Relationship Id="rId1" Type="http://schemas.openxmlformats.org/officeDocument/2006/relationships/slideLayout" Target="../slideLayouts/slideLayout2.xml"/><Relationship Id="rId5" Type="http://schemas.openxmlformats.org/officeDocument/2006/relationships/image" Target="../media/image65.jpeg"/><Relationship Id="rId4" Type="http://schemas.openxmlformats.org/officeDocument/2006/relationships/image" Target="../media/image64.jpeg"/></Relationships>
</file>

<file path=ppt/slides/_rels/slide9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C4B344-4328-4D33-A118-727C28C227B6}"/>
              </a:ext>
            </a:extLst>
          </p:cNvPr>
          <p:cNvSpPr>
            <a:spLocks noGrp="1"/>
          </p:cNvSpPr>
          <p:nvPr>
            <p:ph type="ctrTitle"/>
          </p:nvPr>
        </p:nvSpPr>
        <p:spPr>
          <a:xfrm>
            <a:off x="0" y="1357304"/>
            <a:ext cx="9144000" cy="1103313"/>
          </a:xfrm>
        </p:spPr>
        <p:txBody>
          <a:bodyPr/>
          <a:lstStyle/>
          <a:p>
            <a:pPr>
              <a:defRPr/>
            </a:pPr>
            <a:r>
              <a:rPr altLang="en-US"/>
              <a:t>信息安全导论</a:t>
            </a:r>
            <a:br>
              <a:rPr altLang="en-US"/>
            </a:br>
            <a:r>
              <a:rPr altLang="en-US"/>
              <a:t> </a:t>
            </a:r>
            <a:r>
              <a:rPr lang="en-US" altLang="en-US"/>
              <a:t>Introduction to Information Security</a:t>
            </a:r>
            <a:endParaRPr altLang="en-US"/>
          </a:p>
        </p:txBody>
      </p:sp>
      <p:sp>
        <p:nvSpPr>
          <p:cNvPr id="20483" name="副标题 2">
            <a:extLst>
              <a:ext uri="{FF2B5EF4-FFF2-40B4-BE49-F238E27FC236}">
                <a16:creationId xmlns:a16="http://schemas.microsoft.com/office/drawing/2014/main" id="{0E229325-6CC3-4BAF-B85E-CF69E43E2485}"/>
              </a:ext>
            </a:extLst>
          </p:cNvPr>
          <p:cNvSpPr>
            <a:spLocks noGrp="1"/>
          </p:cNvSpPr>
          <p:nvPr>
            <p:ph type="subTitle" idx="1"/>
          </p:nvPr>
        </p:nvSpPr>
        <p:spPr>
          <a:xfrm>
            <a:off x="0" y="2786063"/>
            <a:ext cx="9144000" cy="1314450"/>
          </a:xfrm>
        </p:spPr>
        <p:txBody>
          <a:bodyPr/>
          <a:lstStyle/>
          <a:p>
            <a:r>
              <a:rPr lang="zh-CN" altLang="en-US" sz="1800" b="1"/>
              <a:t>华中农业大学信息学院</a:t>
            </a:r>
            <a:endParaRPr lang="en-US" altLang="zh-CN" sz="1800" b="1"/>
          </a:p>
          <a:p>
            <a:r>
              <a:rPr lang="zh-CN" altLang="en-US" sz="1800" b="1"/>
              <a:t>授课老师：徐士伟</a:t>
            </a:r>
          </a:p>
          <a:p>
            <a:endParaRPr lang="zh-CN" altLang="en-US" sz="1800" b="1"/>
          </a:p>
        </p:txBody>
      </p:sp>
    </p:spTree>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Rectangle 2">
            <a:extLst>
              <a:ext uri="{FF2B5EF4-FFF2-40B4-BE49-F238E27FC236}">
                <a16:creationId xmlns:a16="http://schemas.microsoft.com/office/drawing/2014/main" id="{DEE56E12-36A9-48A2-9FAD-41A06302942E}"/>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a:p>
        </p:txBody>
      </p:sp>
      <p:graphicFrame>
        <p:nvGraphicFramePr>
          <p:cNvPr id="2050" name="Picture 3">
            <a:extLst>
              <a:ext uri="{FF2B5EF4-FFF2-40B4-BE49-F238E27FC236}">
                <a16:creationId xmlns:a16="http://schemas.microsoft.com/office/drawing/2014/main" id="{946BEC72-B318-4D5D-9CCE-BA8D37E70DEF}"/>
              </a:ext>
            </a:extLst>
          </p:cNvPr>
          <p:cNvGraphicFramePr>
            <a:graphicFrameLocks noChangeAspect="1"/>
          </p:cNvGraphicFramePr>
          <p:nvPr/>
        </p:nvGraphicFramePr>
        <p:xfrm>
          <a:off x="1643063" y="714375"/>
          <a:ext cx="5857875" cy="3398838"/>
        </p:xfrm>
        <a:graphic>
          <a:graphicData uri="http://schemas.openxmlformats.org/presentationml/2006/ole">
            <mc:AlternateContent xmlns:mc="http://schemas.openxmlformats.org/markup-compatibility/2006">
              <mc:Choice xmlns:v="urn:schemas-microsoft-com:vml" Requires="v">
                <p:oleObj name="Visio" r:id="rId2" imgW="5224961" imgH="3033498" progId="Visio.Drawing.11">
                  <p:embed/>
                </p:oleObj>
              </mc:Choice>
              <mc:Fallback>
                <p:oleObj name="Visio" r:id="rId2" imgW="5224961" imgH="3033498" progId="Visio.Drawing.11">
                  <p:embed/>
                  <p:pic>
                    <p:nvPicPr>
                      <p:cNvPr id="0"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3063" y="714375"/>
                        <a:ext cx="5857875" cy="3398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 name="标题 1">
            <a:extLst>
              <a:ext uri="{FF2B5EF4-FFF2-40B4-BE49-F238E27FC236}">
                <a16:creationId xmlns:a16="http://schemas.microsoft.com/office/drawing/2014/main" id="{9E1D0A4A-78E9-4F17-B053-23DA2171FDF0}"/>
              </a:ext>
            </a:extLst>
          </p:cNvPr>
          <p:cNvSpPr txBox="1">
            <a:spLocks/>
          </p:cNvSpPr>
          <p:nvPr/>
        </p:nvSpPr>
        <p:spPr bwMode="auto">
          <a:xfrm>
            <a:off x="5857884" y="142858"/>
            <a:ext cx="3114657" cy="428628"/>
          </a:xfrm>
          <a:prstGeom prst="rect">
            <a:avLst/>
          </a:prstGeom>
          <a:noFill/>
          <a:ln w="9525">
            <a:noFill/>
            <a:miter lim="800000"/>
            <a:headEnd/>
            <a:tailEnd/>
          </a:ln>
        </p:spPr>
        <p:txBody>
          <a:bodyPr anchor="ctr"/>
          <a:lstStyle/>
          <a:p>
            <a:pPr algn="ctr">
              <a:defRPr/>
            </a:pPr>
            <a:r>
              <a:rPr lang="en-US" altLang="zh-CN" sz="2000" b="1">
                <a:solidFill>
                  <a:srgbClr val="C00000"/>
                </a:solidFill>
                <a:effectLst>
                  <a:reflection blurRad="6350" stA="50000" endA="300" endPos="50000" dist="60007" dir="5400000" sy="-100000" algn="bl" rotWithShape="0"/>
                </a:effectLst>
                <a:latin typeface="+mj-ea"/>
                <a:ea typeface="+mj-ea"/>
                <a:cs typeface="+mj-cs"/>
              </a:rPr>
              <a:t>7.1  </a:t>
            </a:r>
            <a:r>
              <a:rPr lang="zh-CN" altLang="en-US" sz="2000" b="1">
                <a:solidFill>
                  <a:srgbClr val="C00000"/>
                </a:solidFill>
                <a:effectLst>
                  <a:reflection blurRad="6350" stA="50000" endA="300" endPos="50000" dist="60007" dir="5400000" sy="-100000" algn="bl" rotWithShape="0"/>
                </a:effectLst>
                <a:latin typeface="+mj-ea"/>
                <a:ea typeface="+mj-ea"/>
                <a:cs typeface="+mj-cs"/>
              </a:rPr>
              <a:t>网络安全威胁与控制</a:t>
            </a:r>
            <a:endParaRPr lang="zh-CN" altLang="en-US" sz="2000" b="1" dirty="0">
              <a:solidFill>
                <a:srgbClr val="C00000"/>
              </a:solidFill>
              <a:effectLst>
                <a:reflection blurRad="6350" stA="50000" endA="300" endPos="50000" dist="60007" dir="5400000" sy="-100000" algn="bl" rotWithShape="0"/>
              </a:effectLst>
              <a:latin typeface="+mj-ea"/>
              <a:ea typeface="+mj-ea"/>
              <a:cs typeface="+mj-cs"/>
            </a:endParaRPr>
          </a:p>
        </p:txBody>
      </p:sp>
      <p:sp>
        <p:nvSpPr>
          <p:cNvPr id="6" name="标题 1">
            <a:extLst>
              <a:ext uri="{FF2B5EF4-FFF2-40B4-BE49-F238E27FC236}">
                <a16:creationId xmlns:a16="http://schemas.microsoft.com/office/drawing/2014/main" id="{1C7E50BC-EF1B-4F61-A830-D77F0D0A38C5}"/>
              </a:ext>
            </a:extLst>
          </p:cNvPr>
          <p:cNvSpPr txBox="1">
            <a:spLocks/>
          </p:cNvSpPr>
          <p:nvPr/>
        </p:nvSpPr>
        <p:spPr bwMode="auto">
          <a:xfrm>
            <a:off x="214282" y="642924"/>
            <a:ext cx="2500329" cy="428628"/>
          </a:xfrm>
          <a:prstGeom prst="rect">
            <a:avLst/>
          </a:prstGeom>
          <a:noFill/>
          <a:ln w="9525">
            <a:noFill/>
            <a:miter lim="800000"/>
            <a:headEnd/>
            <a:tailEnd/>
          </a:ln>
        </p:spPr>
        <p:txBody>
          <a:bodyPr anchor="ctr"/>
          <a:lstStyle/>
          <a:p>
            <a:pPr algn="ct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7.1.1  </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网络安全威胁</a:t>
            </a:r>
          </a:p>
        </p:txBody>
      </p:sp>
      <p:sp>
        <p:nvSpPr>
          <p:cNvPr id="2054" name="TextBox 6">
            <a:extLst>
              <a:ext uri="{FF2B5EF4-FFF2-40B4-BE49-F238E27FC236}">
                <a16:creationId xmlns:a16="http://schemas.microsoft.com/office/drawing/2014/main" id="{E1275401-4496-4907-86BE-C1887F412F00}"/>
              </a:ext>
            </a:extLst>
          </p:cNvPr>
          <p:cNvSpPr txBox="1">
            <a:spLocks noChangeArrowheads="1"/>
          </p:cNvSpPr>
          <p:nvPr/>
        </p:nvSpPr>
        <p:spPr bwMode="auto">
          <a:xfrm>
            <a:off x="214313" y="1071563"/>
            <a:ext cx="2214562"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lnSpc>
                <a:spcPct val="150000"/>
              </a:lnSpc>
            </a:pPr>
            <a:r>
              <a:rPr lang="en-US" altLang="zh-CN" sz="1800" b="1">
                <a:solidFill>
                  <a:srgbClr val="FF0000"/>
                </a:solidFill>
              </a:rPr>
              <a:t>4)  </a:t>
            </a:r>
            <a:r>
              <a:rPr lang="zh-CN" altLang="en-US" sz="1800" b="1">
                <a:solidFill>
                  <a:srgbClr val="FF0000"/>
                </a:solidFill>
              </a:rPr>
              <a:t>分布式拒绝服务</a:t>
            </a:r>
            <a:endParaRPr lang="en-US" altLang="zh-CN" sz="1800" b="1">
              <a:solidFill>
                <a:srgbClr val="FF0000"/>
              </a:solidFill>
            </a:endParaRPr>
          </a:p>
        </p:txBody>
      </p:sp>
      <p:sp>
        <p:nvSpPr>
          <p:cNvPr id="2055" name="TextBox 8">
            <a:extLst>
              <a:ext uri="{FF2B5EF4-FFF2-40B4-BE49-F238E27FC236}">
                <a16:creationId xmlns:a16="http://schemas.microsoft.com/office/drawing/2014/main" id="{03D2D15F-FFF9-4D44-A01B-81ACC480479A}"/>
              </a:ext>
            </a:extLst>
          </p:cNvPr>
          <p:cNvSpPr txBox="1">
            <a:spLocks noChangeArrowheads="1"/>
          </p:cNvSpPr>
          <p:nvPr/>
        </p:nvSpPr>
        <p:spPr bwMode="auto">
          <a:xfrm>
            <a:off x="3154363" y="4143375"/>
            <a:ext cx="2857500" cy="417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lnSpc>
                <a:spcPct val="150000"/>
              </a:lnSpc>
            </a:pPr>
            <a:r>
              <a:rPr lang="zh-CN" altLang="en-US" sz="1600" b="1">
                <a:solidFill>
                  <a:srgbClr val="FF0000"/>
                </a:solidFill>
              </a:rPr>
              <a:t>分布式拒绝服务攻击原理图</a:t>
            </a:r>
            <a:endParaRPr lang="en-US" altLang="zh-CN" sz="1600" b="1">
              <a:solidFill>
                <a:srgbClr val="FF0000"/>
              </a:solidFill>
            </a:endParaRPr>
          </a:p>
        </p:txBody>
      </p:sp>
      <p:sp>
        <p:nvSpPr>
          <p:cNvPr id="2056" name="矩形 7">
            <a:extLst>
              <a:ext uri="{FF2B5EF4-FFF2-40B4-BE49-F238E27FC236}">
                <a16:creationId xmlns:a16="http://schemas.microsoft.com/office/drawing/2014/main" id="{84B27051-4E83-49F1-A3E4-249D6DFA6D4E}"/>
              </a:ext>
            </a:extLst>
          </p:cNvPr>
          <p:cNvSpPr>
            <a:spLocks noChangeArrowheads="1"/>
          </p:cNvSpPr>
          <p:nvPr/>
        </p:nvSpPr>
        <p:spPr bwMode="auto">
          <a:xfrm>
            <a:off x="5580063" y="3435350"/>
            <a:ext cx="954087"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r>
              <a:rPr lang="zh-CN" altLang="en-US" b="1">
                <a:solidFill>
                  <a:srgbClr val="FF0000"/>
                </a:solidFill>
              </a:rPr>
              <a:t>大量虚假请求</a:t>
            </a:r>
            <a:endParaRPr lang="en-US" altLang="zh-CN" b="1">
              <a:solidFill>
                <a:srgbClr val="FF0000"/>
              </a:solidFill>
            </a:endParaRPr>
          </a:p>
        </p:txBody>
      </p:sp>
      <p:sp>
        <p:nvSpPr>
          <p:cNvPr id="2057" name="矩形 8">
            <a:extLst>
              <a:ext uri="{FF2B5EF4-FFF2-40B4-BE49-F238E27FC236}">
                <a16:creationId xmlns:a16="http://schemas.microsoft.com/office/drawing/2014/main" id="{0052634A-933D-4DC2-90D9-A76B9A2A2E95}"/>
              </a:ext>
            </a:extLst>
          </p:cNvPr>
          <p:cNvSpPr>
            <a:spLocks noChangeArrowheads="1"/>
          </p:cNvSpPr>
          <p:nvPr/>
        </p:nvSpPr>
        <p:spPr bwMode="auto">
          <a:xfrm>
            <a:off x="4500563" y="3003550"/>
            <a:ext cx="7191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r>
              <a:rPr lang="zh-CN" altLang="en-US" b="1">
                <a:solidFill>
                  <a:srgbClr val="FF0000"/>
                </a:solidFill>
              </a:rPr>
              <a:t>大量虚假请求</a:t>
            </a:r>
            <a:endParaRPr lang="en-US" altLang="zh-CN" b="1">
              <a:solidFill>
                <a:srgbClr val="FF0000"/>
              </a:solidFill>
            </a:endParaRPr>
          </a:p>
        </p:txBody>
      </p:sp>
      <p:sp>
        <p:nvSpPr>
          <p:cNvPr id="2058" name="矩形 9">
            <a:extLst>
              <a:ext uri="{FF2B5EF4-FFF2-40B4-BE49-F238E27FC236}">
                <a16:creationId xmlns:a16="http://schemas.microsoft.com/office/drawing/2014/main" id="{884C516E-8D1F-4FFC-977E-704D904A6BE6}"/>
              </a:ext>
            </a:extLst>
          </p:cNvPr>
          <p:cNvSpPr>
            <a:spLocks noChangeArrowheads="1"/>
          </p:cNvSpPr>
          <p:nvPr/>
        </p:nvSpPr>
        <p:spPr bwMode="auto">
          <a:xfrm>
            <a:off x="3924300" y="3003550"/>
            <a:ext cx="71913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r>
              <a:rPr lang="zh-CN" altLang="en-US" b="1">
                <a:solidFill>
                  <a:srgbClr val="FF0000"/>
                </a:solidFill>
              </a:rPr>
              <a:t>大量虚假请求</a:t>
            </a:r>
            <a:endParaRPr lang="en-US" altLang="zh-CN" b="1">
              <a:solidFill>
                <a:srgbClr val="FF0000"/>
              </a:solidFill>
            </a:endParaRPr>
          </a:p>
        </p:txBody>
      </p:sp>
      <p:sp>
        <p:nvSpPr>
          <p:cNvPr id="2059" name="矩形 10">
            <a:extLst>
              <a:ext uri="{FF2B5EF4-FFF2-40B4-BE49-F238E27FC236}">
                <a16:creationId xmlns:a16="http://schemas.microsoft.com/office/drawing/2014/main" id="{C3B4D6B6-6EC8-422D-B99A-BEC0A08AEC27}"/>
              </a:ext>
            </a:extLst>
          </p:cNvPr>
          <p:cNvSpPr>
            <a:spLocks noChangeArrowheads="1"/>
          </p:cNvSpPr>
          <p:nvPr/>
        </p:nvSpPr>
        <p:spPr bwMode="auto">
          <a:xfrm>
            <a:off x="2627313" y="3435350"/>
            <a:ext cx="954087"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r>
              <a:rPr lang="zh-CN" altLang="en-US" b="1">
                <a:solidFill>
                  <a:srgbClr val="FF0000"/>
                </a:solidFill>
              </a:rPr>
              <a:t>大量虚假请求</a:t>
            </a:r>
            <a:endParaRPr lang="en-US" altLang="zh-CN" b="1">
              <a:solidFill>
                <a:srgbClr val="FF0000"/>
              </a:solidFill>
            </a:endParaRPr>
          </a:p>
        </p:txBody>
      </p:sp>
    </p:spTree>
  </p:cSld>
  <p:clrMapOvr>
    <a:masterClrMapping/>
  </p:clrMapOvr>
  <p:transition spd="med">
    <p:randomBar dir="vert"/>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a:extLst>
              <a:ext uri="{FF2B5EF4-FFF2-40B4-BE49-F238E27FC236}">
                <a16:creationId xmlns:a16="http://schemas.microsoft.com/office/drawing/2014/main" id="{89B576F3-06A9-4035-9E02-74413E6CE1E2}"/>
              </a:ext>
            </a:extLst>
          </p:cNvPr>
          <p:cNvSpPr txBox="1">
            <a:spLocks/>
          </p:cNvSpPr>
          <p:nvPr/>
        </p:nvSpPr>
        <p:spPr bwMode="auto">
          <a:xfrm>
            <a:off x="214282" y="642924"/>
            <a:ext cx="2286016" cy="357190"/>
          </a:xfrm>
          <a:prstGeom prst="rect">
            <a:avLst/>
          </a:prstGeom>
          <a:noFill/>
          <a:ln w="9525">
            <a:noFill/>
            <a:miter lim="800000"/>
            <a:headEnd/>
            <a:tailEnd/>
          </a:ln>
        </p:spPr>
        <p:txBody>
          <a:bodyPr anchor="ctr"/>
          <a:lstStyle/>
          <a:p>
            <a:pPr algn="ct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7.4.3  VPN</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协议</a:t>
            </a:r>
          </a:p>
        </p:txBody>
      </p:sp>
      <p:sp>
        <p:nvSpPr>
          <p:cNvPr id="7" name="标题 1">
            <a:extLst>
              <a:ext uri="{FF2B5EF4-FFF2-40B4-BE49-F238E27FC236}">
                <a16:creationId xmlns:a16="http://schemas.microsoft.com/office/drawing/2014/main" id="{D074AC9D-0F79-4072-BC96-A8B3E60BC2E2}"/>
              </a:ext>
            </a:extLst>
          </p:cNvPr>
          <p:cNvSpPr txBox="1">
            <a:spLocks/>
          </p:cNvSpPr>
          <p:nvPr/>
        </p:nvSpPr>
        <p:spPr bwMode="auto">
          <a:xfrm>
            <a:off x="214312" y="1071563"/>
            <a:ext cx="4645719" cy="357187"/>
          </a:xfrm>
          <a:prstGeom prst="rect">
            <a:avLst/>
          </a:prstGeom>
          <a:noFill/>
          <a:ln w="9525">
            <a:noFill/>
            <a:miter lim="800000"/>
            <a:headEnd/>
            <a:tailEnd/>
          </a:ln>
        </p:spPr>
        <p:txBody>
          <a:bodyPr anchor="ctr"/>
          <a:lstStyle/>
          <a:p>
            <a:pPr>
              <a:defRPr/>
            </a:pPr>
            <a:r>
              <a:rPr lang="en-US" altLang="zh-CN" sz="2000" b="1" dirty="0">
                <a:solidFill>
                  <a:srgbClr val="0033CC"/>
                </a:solidFill>
                <a:latin typeface="+mj-ea"/>
                <a:ea typeface="+mj-ea"/>
                <a:cs typeface="+mj-cs"/>
              </a:rPr>
              <a:t>IPSec</a:t>
            </a:r>
            <a:r>
              <a:rPr lang="zh-CN" altLang="en-US" sz="2000" b="1" dirty="0">
                <a:solidFill>
                  <a:srgbClr val="0033CC"/>
                </a:solidFill>
                <a:latin typeface="+mj-ea"/>
                <a:ea typeface="+mj-ea"/>
                <a:cs typeface="+mj-cs"/>
              </a:rPr>
              <a:t>协议 </a:t>
            </a:r>
            <a:r>
              <a:rPr lang="en-US" altLang="zh-CN" sz="2000" b="1" dirty="0">
                <a:solidFill>
                  <a:srgbClr val="0033CC"/>
                </a:solidFill>
                <a:latin typeface="+mj-ea"/>
                <a:ea typeface="+mj-ea"/>
                <a:cs typeface="+mj-cs"/>
              </a:rPr>
              <a:t>– SA</a:t>
            </a:r>
            <a:r>
              <a:rPr lang="en-US" altLang="zh-CN" sz="2000" b="1" dirty="0">
                <a:latin typeface="+mj-ea"/>
                <a:ea typeface="+mj-ea"/>
                <a:cs typeface="+mj-cs"/>
              </a:rPr>
              <a:t>&amp;</a:t>
            </a:r>
            <a:r>
              <a:rPr lang="en-US" altLang="zh-CN" sz="2000" b="1" dirty="0">
                <a:solidFill>
                  <a:srgbClr val="0033CC"/>
                </a:solidFill>
                <a:latin typeface="+mj-ea"/>
                <a:ea typeface="+mj-ea"/>
                <a:cs typeface="+mj-cs"/>
              </a:rPr>
              <a:t>IKE</a:t>
            </a:r>
            <a:r>
              <a:rPr lang="zh-CN" altLang="en-US" sz="2000" b="1" dirty="0">
                <a:solidFill>
                  <a:srgbClr val="0033CC"/>
                </a:solidFill>
                <a:latin typeface="+mj-ea"/>
                <a:ea typeface="+mj-ea"/>
                <a:cs typeface="+mj-cs"/>
              </a:rPr>
              <a:t>（第二阶段）</a:t>
            </a:r>
          </a:p>
        </p:txBody>
      </p:sp>
      <p:pic>
        <p:nvPicPr>
          <p:cNvPr id="3" name="图片 2">
            <a:extLst>
              <a:ext uri="{FF2B5EF4-FFF2-40B4-BE49-F238E27FC236}">
                <a16:creationId xmlns:a16="http://schemas.microsoft.com/office/drawing/2014/main" id="{D4040DFC-5E8D-47F5-8D52-1178269AE0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23728" y="1453338"/>
            <a:ext cx="4968552" cy="3662324"/>
          </a:xfrm>
          <a:prstGeom prst="rect">
            <a:avLst/>
          </a:prstGeom>
        </p:spPr>
      </p:pic>
    </p:spTree>
    <p:extLst>
      <p:ext uri="{BB962C8B-B14F-4D97-AF65-F5344CB8AC3E}">
        <p14:creationId xmlns:p14="http://schemas.microsoft.com/office/powerpoint/2010/main" val="2200223689"/>
      </p:ext>
    </p:extLst>
  </p:cSld>
  <p:clrMapOvr>
    <a:masterClrMapping/>
  </p:clrMapOvr>
  <p:transition spd="med">
    <p:randomBar dir="vert"/>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BF37C3CF-9265-45CD-B986-E64E4634875C}"/>
              </a:ext>
            </a:extLst>
          </p:cNvPr>
          <p:cNvSpPr>
            <a:spLocks noGrp="1"/>
          </p:cNvSpPr>
          <p:nvPr>
            <p:ph idx="1"/>
          </p:nvPr>
        </p:nvSpPr>
        <p:spPr>
          <a:xfrm>
            <a:off x="0" y="1643063"/>
            <a:ext cx="5076825" cy="2794000"/>
          </a:xfrm>
        </p:spPr>
        <p:txBody>
          <a:bodyPr/>
          <a:lstStyle/>
          <a:p>
            <a:pPr marL="342900" lvl="1" indent="-342900">
              <a:lnSpc>
                <a:spcPct val="130000"/>
              </a:lnSpc>
              <a:buSzPct val="85000"/>
              <a:buFont typeface="Wingdings" pitchFamily="2" charset="2"/>
              <a:buChar char="n"/>
              <a:defRPr/>
            </a:pPr>
            <a:r>
              <a:rPr lang="en-US" altLang="zh-CN" sz="1800" b="1" dirty="0">
                <a:solidFill>
                  <a:srgbClr val="FF0000"/>
                </a:solidFill>
              </a:rPr>
              <a:t>IPSec</a:t>
            </a:r>
            <a:r>
              <a:rPr lang="zh-CN" altLang="en-US" sz="1800" b="1" dirty="0">
                <a:solidFill>
                  <a:srgbClr val="FF0000"/>
                </a:solidFill>
              </a:rPr>
              <a:t>协议</a:t>
            </a:r>
            <a:r>
              <a:rPr lang="zh-CN" altLang="en-US" sz="1800" b="1" dirty="0"/>
              <a:t>安全体系结构</a:t>
            </a:r>
            <a:endParaRPr lang="en-US" altLang="zh-CN" sz="1800" b="1" dirty="0">
              <a:solidFill>
                <a:srgbClr val="0033CC"/>
              </a:solidFill>
            </a:endParaRPr>
          </a:p>
          <a:p>
            <a:pPr lvl="1">
              <a:lnSpc>
                <a:spcPct val="130000"/>
              </a:lnSpc>
              <a:spcBef>
                <a:spcPts val="300"/>
              </a:spcBef>
              <a:buSzPct val="85000"/>
              <a:defRPr/>
            </a:pPr>
            <a:r>
              <a:rPr lang="zh-CN" altLang="en-US" b="1" dirty="0">
                <a:solidFill>
                  <a:srgbClr val="FF0000"/>
                </a:solidFill>
              </a:rPr>
              <a:t>实现</a:t>
            </a:r>
            <a:r>
              <a:rPr lang="zh-CN" altLang="en-US" b="1" dirty="0"/>
              <a:t>互联网上任何两个主机之间的</a:t>
            </a:r>
            <a:r>
              <a:rPr lang="zh-CN" altLang="en-US" b="1" dirty="0">
                <a:solidFill>
                  <a:srgbClr val="0033CC"/>
                </a:solidFill>
              </a:rPr>
              <a:t>点对点通信</a:t>
            </a:r>
            <a:endParaRPr lang="en-US" altLang="zh-CN" b="1" dirty="0">
              <a:solidFill>
                <a:srgbClr val="0033CC"/>
              </a:solidFill>
            </a:endParaRPr>
          </a:p>
          <a:p>
            <a:pPr lvl="1">
              <a:lnSpc>
                <a:spcPct val="130000"/>
              </a:lnSpc>
              <a:spcBef>
                <a:spcPts val="300"/>
              </a:spcBef>
              <a:buSzPct val="85000"/>
              <a:defRPr/>
            </a:pPr>
            <a:r>
              <a:rPr lang="zh-CN" altLang="en-US" b="1" dirty="0">
                <a:solidFill>
                  <a:srgbClr val="0033CC"/>
                </a:solidFill>
              </a:rPr>
              <a:t>安全协议</a:t>
            </a:r>
            <a:r>
              <a:rPr lang="zh-CN" altLang="en-US" b="1" dirty="0"/>
              <a:t>：</a:t>
            </a:r>
            <a:r>
              <a:rPr lang="zh-CN" altLang="en-US" b="1" dirty="0">
                <a:solidFill>
                  <a:srgbClr val="FF0000"/>
                </a:solidFill>
              </a:rPr>
              <a:t>认证头</a:t>
            </a:r>
            <a:r>
              <a:rPr lang="zh-CN" altLang="en-US" b="1" dirty="0"/>
              <a:t>（</a:t>
            </a:r>
            <a:r>
              <a:rPr lang="en-US" altLang="zh-CN" b="1" dirty="0"/>
              <a:t>Authentication Header</a:t>
            </a:r>
            <a:r>
              <a:rPr lang="zh-CN" altLang="en-US" b="1" dirty="0"/>
              <a:t>，</a:t>
            </a:r>
            <a:r>
              <a:rPr lang="en-US" altLang="zh-CN" b="1" dirty="0"/>
              <a:t>AH</a:t>
            </a:r>
            <a:r>
              <a:rPr lang="zh-CN" altLang="en-US" b="1" dirty="0"/>
              <a:t>）和</a:t>
            </a:r>
            <a:r>
              <a:rPr lang="zh-CN" altLang="en-US" b="1" dirty="0">
                <a:solidFill>
                  <a:srgbClr val="FF0000"/>
                </a:solidFill>
              </a:rPr>
              <a:t>封装安全载荷</a:t>
            </a:r>
            <a:r>
              <a:rPr lang="zh-CN" altLang="en-US" b="1" dirty="0"/>
              <a:t>（</a:t>
            </a:r>
            <a:r>
              <a:rPr lang="en-US" altLang="zh-CN" b="1" dirty="0"/>
              <a:t>Encapsulation Security Payload</a:t>
            </a:r>
            <a:r>
              <a:rPr lang="zh-CN" altLang="en-US" b="1" dirty="0"/>
              <a:t>，</a:t>
            </a:r>
            <a:r>
              <a:rPr lang="en-US" altLang="zh-CN" b="1" dirty="0"/>
              <a:t>ESP</a:t>
            </a:r>
            <a:r>
              <a:rPr lang="zh-CN" altLang="en-US" b="1" dirty="0"/>
              <a:t>）</a:t>
            </a:r>
          </a:p>
          <a:p>
            <a:pPr lvl="1">
              <a:lnSpc>
                <a:spcPct val="130000"/>
              </a:lnSpc>
              <a:spcBef>
                <a:spcPts val="300"/>
              </a:spcBef>
              <a:buSzPct val="85000"/>
              <a:defRPr/>
            </a:pPr>
            <a:r>
              <a:rPr lang="zh-CN" altLang="en-US" b="1" dirty="0">
                <a:solidFill>
                  <a:srgbClr val="0033CC"/>
                </a:solidFill>
              </a:rPr>
              <a:t>安全关联</a:t>
            </a:r>
            <a:r>
              <a:rPr lang="zh-CN" altLang="en-US" b="1" dirty="0"/>
              <a:t>（</a:t>
            </a:r>
            <a:r>
              <a:rPr lang="en-US" altLang="zh-CN" b="1" dirty="0"/>
              <a:t>Security Associations</a:t>
            </a:r>
            <a:r>
              <a:rPr lang="zh-CN" altLang="en-US" b="1" dirty="0"/>
              <a:t>，</a:t>
            </a:r>
            <a:r>
              <a:rPr lang="en-US" altLang="zh-CN" b="1" dirty="0"/>
              <a:t>SA</a:t>
            </a:r>
            <a:r>
              <a:rPr lang="zh-CN" altLang="en-US" b="1" dirty="0"/>
              <a:t>）</a:t>
            </a:r>
          </a:p>
          <a:p>
            <a:pPr lvl="1">
              <a:lnSpc>
                <a:spcPct val="130000"/>
              </a:lnSpc>
              <a:spcBef>
                <a:spcPts val="300"/>
              </a:spcBef>
              <a:buSzPct val="85000"/>
              <a:defRPr/>
            </a:pPr>
            <a:r>
              <a:rPr lang="zh-CN" altLang="en-US" b="1" dirty="0">
                <a:solidFill>
                  <a:srgbClr val="0033CC"/>
                </a:solidFill>
              </a:rPr>
              <a:t>密钥管理协议</a:t>
            </a:r>
            <a:r>
              <a:rPr lang="zh-CN" altLang="en-US" b="1" dirty="0"/>
              <a:t>：手动和自动</a:t>
            </a:r>
            <a:r>
              <a:rPr lang="en-US" altLang="zh-CN" b="1" dirty="0"/>
              <a:t>IKE</a:t>
            </a:r>
          </a:p>
          <a:p>
            <a:pPr lvl="1">
              <a:lnSpc>
                <a:spcPct val="130000"/>
              </a:lnSpc>
              <a:spcBef>
                <a:spcPts val="300"/>
              </a:spcBef>
              <a:buSzPct val="85000"/>
              <a:defRPr/>
            </a:pPr>
            <a:r>
              <a:rPr lang="zh-CN" altLang="en-US" sz="1200" b="1" dirty="0">
                <a:solidFill>
                  <a:srgbClr val="0033CC"/>
                </a:solidFill>
              </a:rPr>
              <a:t>密码算法</a:t>
            </a:r>
            <a:r>
              <a:rPr lang="zh-CN" altLang="en-US" sz="1200" b="1" dirty="0"/>
              <a:t>：加密算法、认证算法</a:t>
            </a:r>
          </a:p>
        </p:txBody>
      </p:sp>
      <p:pic>
        <p:nvPicPr>
          <p:cNvPr id="89091" name="图片 20" descr="点击查看源网页">
            <a:extLst>
              <a:ext uri="{FF2B5EF4-FFF2-40B4-BE49-F238E27FC236}">
                <a16:creationId xmlns:a16="http://schemas.microsoft.com/office/drawing/2014/main" id="{242DAC31-F26E-4C58-A996-A04FD7DA11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45063" y="1285875"/>
            <a:ext cx="4198937" cy="278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标题 1">
            <a:extLst>
              <a:ext uri="{FF2B5EF4-FFF2-40B4-BE49-F238E27FC236}">
                <a16:creationId xmlns:a16="http://schemas.microsoft.com/office/drawing/2014/main" id="{2B09541E-3835-4AD2-BEBC-6F9959F47C5E}"/>
              </a:ext>
            </a:extLst>
          </p:cNvPr>
          <p:cNvSpPr txBox="1">
            <a:spLocks/>
          </p:cNvSpPr>
          <p:nvPr/>
        </p:nvSpPr>
        <p:spPr bwMode="auto">
          <a:xfrm>
            <a:off x="7000892" y="214296"/>
            <a:ext cx="2000264" cy="357190"/>
          </a:xfrm>
          <a:prstGeom prst="rect">
            <a:avLst/>
          </a:prstGeom>
          <a:noFill/>
          <a:ln w="9525">
            <a:noFill/>
            <a:miter lim="800000"/>
            <a:headEnd/>
            <a:tailEnd/>
          </a:ln>
        </p:spPr>
        <p:txBody>
          <a:bodyPr anchor="ctr"/>
          <a:lstStyle/>
          <a:p>
            <a:pPr algn="ct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7.4  </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虚拟专用网</a:t>
            </a:r>
          </a:p>
        </p:txBody>
      </p:sp>
      <p:sp>
        <p:nvSpPr>
          <p:cNvPr id="6" name="标题 1">
            <a:extLst>
              <a:ext uri="{FF2B5EF4-FFF2-40B4-BE49-F238E27FC236}">
                <a16:creationId xmlns:a16="http://schemas.microsoft.com/office/drawing/2014/main" id="{5C54E73D-1608-429C-961E-03A85182F7B9}"/>
              </a:ext>
            </a:extLst>
          </p:cNvPr>
          <p:cNvSpPr txBox="1">
            <a:spLocks/>
          </p:cNvSpPr>
          <p:nvPr/>
        </p:nvSpPr>
        <p:spPr bwMode="auto">
          <a:xfrm>
            <a:off x="285750" y="1071563"/>
            <a:ext cx="2286000" cy="357187"/>
          </a:xfrm>
          <a:prstGeom prst="rect">
            <a:avLst/>
          </a:prstGeom>
          <a:noFill/>
          <a:ln w="9525">
            <a:noFill/>
            <a:miter lim="800000"/>
            <a:headEnd/>
            <a:tailEnd/>
          </a:ln>
        </p:spPr>
        <p:txBody>
          <a:bodyPr anchor="ctr"/>
          <a:lstStyle/>
          <a:p>
            <a:pPr algn="ctr">
              <a:defRPr/>
            </a:pPr>
            <a:r>
              <a:rPr lang="en-US" altLang="en-US" sz="2000" b="1" dirty="0">
                <a:solidFill>
                  <a:srgbClr val="FF0000"/>
                </a:solidFill>
                <a:latin typeface="+mj-ea"/>
                <a:ea typeface="+mj-ea"/>
                <a:cs typeface="+mj-cs"/>
              </a:rPr>
              <a:t>2.</a:t>
            </a:r>
            <a:r>
              <a:rPr lang="zh-CN" altLang="en-US" sz="2000" b="1" dirty="0">
                <a:solidFill>
                  <a:srgbClr val="FF0000"/>
                </a:solidFill>
                <a:latin typeface="+mj-ea"/>
                <a:ea typeface="+mj-ea"/>
                <a:cs typeface="+mj-cs"/>
              </a:rPr>
              <a:t>网络层</a:t>
            </a:r>
            <a:r>
              <a:rPr lang="en-US" altLang="zh-CN" sz="2000" b="1" dirty="0">
                <a:solidFill>
                  <a:srgbClr val="FF0000"/>
                </a:solidFill>
                <a:latin typeface="+mj-ea"/>
                <a:ea typeface="+mj-ea"/>
                <a:cs typeface="+mj-cs"/>
              </a:rPr>
              <a:t>VPN</a:t>
            </a:r>
            <a:r>
              <a:rPr lang="zh-CN" altLang="en-US" sz="2000" b="1" dirty="0">
                <a:solidFill>
                  <a:srgbClr val="FF0000"/>
                </a:solidFill>
                <a:latin typeface="+mj-ea"/>
                <a:ea typeface="+mj-ea"/>
                <a:cs typeface="+mj-cs"/>
              </a:rPr>
              <a:t>协议</a:t>
            </a:r>
          </a:p>
        </p:txBody>
      </p:sp>
      <p:sp>
        <p:nvSpPr>
          <p:cNvPr id="7" name="标题 1">
            <a:extLst>
              <a:ext uri="{FF2B5EF4-FFF2-40B4-BE49-F238E27FC236}">
                <a16:creationId xmlns:a16="http://schemas.microsoft.com/office/drawing/2014/main" id="{66EFAA25-BEB4-4277-B37B-2AF381C5AC05}"/>
              </a:ext>
            </a:extLst>
          </p:cNvPr>
          <p:cNvSpPr txBox="1">
            <a:spLocks/>
          </p:cNvSpPr>
          <p:nvPr/>
        </p:nvSpPr>
        <p:spPr bwMode="auto">
          <a:xfrm>
            <a:off x="214282" y="642924"/>
            <a:ext cx="2286016" cy="357190"/>
          </a:xfrm>
          <a:prstGeom prst="rect">
            <a:avLst/>
          </a:prstGeom>
          <a:noFill/>
          <a:ln w="9525">
            <a:noFill/>
            <a:miter lim="800000"/>
            <a:headEnd/>
            <a:tailEnd/>
          </a:ln>
        </p:spPr>
        <p:txBody>
          <a:bodyPr anchor="ctr"/>
          <a:lstStyle/>
          <a:p>
            <a:pPr algn="ct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7.4.3  VPN</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协议</a:t>
            </a:r>
          </a:p>
        </p:txBody>
      </p:sp>
      <p:sp>
        <p:nvSpPr>
          <p:cNvPr id="89095" name="TextBox 9">
            <a:extLst>
              <a:ext uri="{FF2B5EF4-FFF2-40B4-BE49-F238E27FC236}">
                <a16:creationId xmlns:a16="http://schemas.microsoft.com/office/drawing/2014/main" id="{6915AA89-1D10-4EC0-9436-D5CD4914C525}"/>
              </a:ext>
            </a:extLst>
          </p:cNvPr>
          <p:cNvSpPr txBox="1">
            <a:spLocks noChangeArrowheads="1"/>
          </p:cNvSpPr>
          <p:nvPr/>
        </p:nvSpPr>
        <p:spPr bwMode="auto">
          <a:xfrm>
            <a:off x="5857875" y="4143375"/>
            <a:ext cx="192881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r>
              <a:rPr lang="en-US" altLang="zh-CN" sz="1400" b="1"/>
              <a:t>IPSec</a:t>
            </a:r>
            <a:r>
              <a:rPr lang="zh-CN" altLang="en-US" sz="1400" b="1"/>
              <a:t>安全体系结构</a:t>
            </a:r>
          </a:p>
        </p:txBody>
      </p:sp>
      <p:sp>
        <p:nvSpPr>
          <p:cNvPr id="89096" name="矩形 8">
            <a:extLst>
              <a:ext uri="{FF2B5EF4-FFF2-40B4-BE49-F238E27FC236}">
                <a16:creationId xmlns:a16="http://schemas.microsoft.com/office/drawing/2014/main" id="{8785AE46-9863-4B42-96F7-70CA5A51F7A0}"/>
              </a:ext>
            </a:extLst>
          </p:cNvPr>
          <p:cNvSpPr>
            <a:spLocks noChangeArrowheads="1"/>
          </p:cNvSpPr>
          <p:nvPr/>
        </p:nvSpPr>
        <p:spPr bwMode="auto">
          <a:xfrm>
            <a:off x="5110163" y="1866900"/>
            <a:ext cx="1295400" cy="215900"/>
          </a:xfrm>
          <a:prstGeom prst="rect">
            <a:avLst/>
          </a:prstGeom>
          <a:noFill/>
          <a:ln w="3810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a:p>
        </p:txBody>
      </p:sp>
      <p:sp>
        <p:nvSpPr>
          <p:cNvPr id="89097" name="矩形 9">
            <a:extLst>
              <a:ext uri="{FF2B5EF4-FFF2-40B4-BE49-F238E27FC236}">
                <a16:creationId xmlns:a16="http://schemas.microsoft.com/office/drawing/2014/main" id="{61CC78AF-9CE4-450C-8A69-3AABC43D2FFB}"/>
              </a:ext>
            </a:extLst>
          </p:cNvPr>
          <p:cNvSpPr>
            <a:spLocks noChangeArrowheads="1"/>
          </p:cNvSpPr>
          <p:nvPr/>
        </p:nvSpPr>
        <p:spPr bwMode="auto">
          <a:xfrm>
            <a:off x="6099175" y="3579813"/>
            <a:ext cx="1439863" cy="360362"/>
          </a:xfrm>
          <a:prstGeom prst="rect">
            <a:avLst/>
          </a:prstGeom>
          <a:noFill/>
          <a:ln w="3810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a:p>
        </p:txBody>
      </p:sp>
      <p:sp>
        <p:nvSpPr>
          <p:cNvPr id="89098" name="矩形 10">
            <a:extLst>
              <a:ext uri="{FF2B5EF4-FFF2-40B4-BE49-F238E27FC236}">
                <a16:creationId xmlns:a16="http://schemas.microsoft.com/office/drawing/2014/main" id="{0AFBED3E-21B9-4160-85E5-9E1DC7703D89}"/>
              </a:ext>
            </a:extLst>
          </p:cNvPr>
          <p:cNvSpPr>
            <a:spLocks noChangeArrowheads="1"/>
          </p:cNvSpPr>
          <p:nvPr/>
        </p:nvSpPr>
        <p:spPr bwMode="auto">
          <a:xfrm>
            <a:off x="7243763" y="1866900"/>
            <a:ext cx="1296987" cy="215900"/>
          </a:xfrm>
          <a:prstGeom prst="rect">
            <a:avLst/>
          </a:prstGeom>
          <a:noFill/>
          <a:ln w="3810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a:p>
        </p:txBody>
      </p:sp>
    </p:spTree>
  </p:cSld>
  <p:clrMapOvr>
    <a:masterClrMapping/>
  </p:clrMapOvr>
  <p:transition spd="med">
    <p:randomBar dir="vert"/>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5E816D-5F00-4275-96D1-2D65CAA0799A}"/>
              </a:ext>
            </a:extLst>
          </p:cNvPr>
          <p:cNvSpPr>
            <a:spLocks noGrp="1"/>
          </p:cNvSpPr>
          <p:nvPr>
            <p:ph type="title"/>
          </p:nvPr>
        </p:nvSpPr>
        <p:spPr>
          <a:xfrm>
            <a:off x="357188" y="1071563"/>
            <a:ext cx="5367337" cy="357187"/>
          </a:xfrm>
        </p:spPr>
        <p:txBody>
          <a:bodyPr/>
          <a:lstStyle/>
          <a:p>
            <a:pPr algn="l">
              <a:defRPr/>
            </a:pPr>
            <a:r>
              <a:rPr lang="en-US" sz="2000" dirty="0" err="1">
                <a:solidFill>
                  <a:srgbClr val="0033CC"/>
                </a:solidFill>
                <a:effectLst/>
              </a:rPr>
              <a:t>IPSec</a:t>
            </a:r>
            <a:r>
              <a:rPr altLang="en-US" sz="2000" dirty="0" err="1">
                <a:solidFill>
                  <a:srgbClr val="0033CC"/>
                </a:solidFill>
                <a:effectLst/>
              </a:rPr>
              <a:t>协议</a:t>
            </a:r>
            <a:r>
              <a:rPr altLang="en-US" sz="2000" dirty="0">
                <a:solidFill>
                  <a:srgbClr val="0033CC"/>
                </a:solidFill>
                <a:effectLst/>
              </a:rPr>
              <a:t> </a:t>
            </a:r>
            <a:r>
              <a:rPr lang="en-US" sz="2000" dirty="0">
                <a:solidFill>
                  <a:srgbClr val="0033CC"/>
                </a:solidFill>
                <a:effectLst/>
              </a:rPr>
              <a:t>– AH </a:t>
            </a:r>
            <a:r>
              <a:rPr lang="en-US" sz="1200" dirty="0">
                <a:solidFill>
                  <a:srgbClr val="0033CC"/>
                </a:solidFill>
                <a:effectLst/>
              </a:rPr>
              <a:t>(Authentication Header)</a:t>
            </a:r>
            <a:endParaRPr altLang="en-US" sz="1200" dirty="0">
              <a:solidFill>
                <a:srgbClr val="0033CC"/>
              </a:solidFill>
              <a:effectLst/>
            </a:endParaRPr>
          </a:p>
        </p:txBody>
      </p:sp>
      <p:sp>
        <p:nvSpPr>
          <p:cNvPr id="94211" name="内容占位符 2">
            <a:extLst>
              <a:ext uri="{FF2B5EF4-FFF2-40B4-BE49-F238E27FC236}">
                <a16:creationId xmlns:a16="http://schemas.microsoft.com/office/drawing/2014/main" id="{3BB21164-1CE7-443E-BE5D-DC504B8151F8}"/>
              </a:ext>
            </a:extLst>
          </p:cNvPr>
          <p:cNvSpPr>
            <a:spLocks noGrp="1"/>
          </p:cNvSpPr>
          <p:nvPr>
            <p:ph idx="1"/>
          </p:nvPr>
        </p:nvSpPr>
        <p:spPr>
          <a:xfrm>
            <a:off x="214313" y="1571625"/>
            <a:ext cx="4286250" cy="2714625"/>
          </a:xfrm>
        </p:spPr>
        <p:txBody>
          <a:bodyPr/>
          <a:lstStyle/>
          <a:p>
            <a:pPr marL="342900" lvl="1" indent="-342900">
              <a:lnSpc>
                <a:spcPct val="130000"/>
              </a:lnSpc>
              <a:buSzPct val="85000"/>
              <a:buFont typeface="Wingdings" pitchFamily="2" charset="2"/>
              <a:buChar char="n"/>
              <a:defRPr/>
            </a:pPr>
            <a:r>
              <a:rPr lang="en-US" altLang="zh-CN" b="1" dirty="0">
                <a:solidFill>
                  <a:srgbClr val="0033CC"/>
                </a:solidFill>
              </a:rPr>
              <a:t>IP</a:t>
            </a:r>
            <a:r>
              <a:rPr lang="zh-CN" altLang="en-US" b="1" dirty="0">
                <a:solidFill>
                  <a:srgbClr val="0033CC"/>
                </a:solidFill>
              </a:rPr>
              <a:t>数据包的完整性</a:t>
            </a:r>
            <a:r>
              <a:rPr lang="zh-CN" altLang="en-US" b="1" dirty="0">
                <a:solidFill>
                  <a:srgbClr val="FF0000"/>
                </a:solidFill>
              </a:rPr>
              <a:t>仅由</a:t>
            </a:r>
            <a:r>
              <a:rPr lang="en-US" altLang="zh-CN" b="1" dirty="0"/>
              <a:t>IP</a:t>
            </a:r>
            <a:r>
              <a:rPr lang="zh-CN" altLang="en-US" b="1" dirty="0"/>
              <a:t>头中的</a:t>
            </a:r>
            <a:r>
              <a:rPr lang="zh-CN" altLang="en-US" b="1" dirty="0">
                <a:solidFill>
                  <a:srgbClr val="FF0000"/>
                </a:solidFill>
              </a:rPr>
              <a:t>校验和来保证</a:t>
            </a:r>
            <a:r>
              <a:rPr lang="zh-CN" altLang="en-US" b="1" dirty="0"/>
              <a:t>，缺乏安全性。</a:t>
            </a:r>
            <a:r>
              <a:rPr lang="en-US" altLang="zh-CN" b="1" u="sng" dirty="0">
                <a:solidFill>
                  <a:srgbClr val="0033CC"/>
                </a:solidFill>
                <a:effectLst>
                  <a:outerShdw blurRad="38100" dist="38100" dir="2700000" algn="tl">
                    <a:srgbClr val="000000">
                      <a:alpha val="43137"/>
                    </a:srgbClr>
                  </a:outerShdw>
                </a:effectLst>
              </a:rPr>
              <a:t>AH</a:t>
            </a:r>
            <a:r>
              <a:rPr lang="zh-CN" altLang="en-US" b="1" u="sng" dirty="0">
                <a:solidFill>
                  <a:srgbClr val="0033CC"/>
                </a:solidFill>
                <a:effectLst>
                  <a:outerShdw blurRad="38100" dist="38100" dir="2700000" algn="tl">
                    <a:srgbClr val="000000">
                      <a:alpha val="43137"/>
                    </a:srgbClr>
                  </a:outerShdw>
                </a:effectLst>
              </a:rPr>
              <a:t>协议</a:t>
            </a:r>
            <a:r>
              <a:rPr lang="zh-CN" altLang="en-US" b="1" u="sng" dirty="0">
                <a:solidFill>
                  <a:srgbClr val="FF0000"/>
                </a:solidFill>
                <a:effectLst>
                  <a:outerShdw blurRad="38100" dist="38100" dir="2700000" algn="tl">
                    <a:srgbClr val="000000">
                      <a:alpha val="43137"/>
                    </a:srgbClr>
                  </a:outerShdw>
                </a:effectLst>
              </a:rPr>
              <a:t>使用</a:t>
            </a:r>
            <a:r>
              <a:rPr lang="zh-CN" altLang="en-US" b="1" u="sng" dirty="0">
                <a:solidFill>
                  <a:srgbClr val="0033CC"/>
                </a:solidFill>
                <a:effectLst>
                  <a:outerShdw blurRad="38100" dist="38100" dir="2700000" algn="tl">
                    <a:srgbClr val="000000">
                      <a:alpha val="43137"/>
                    </a:srgbClr>
                  </a:outerShdw>
                </a:effectLst>
              </a:rPr>
              <a:t>消息认证码</a:t>
            </a:r>
            <a:r>
              <a:rPr lang="zh-CN" altLang="en-US" b="1" u="sng" dirty="0">
                <a:effectLst>
                  <a:outerShdw blurRad="38100" dist="38100" dir="2700000" algn="tl">
                    <a:srgbClr val="000000">
                      <a:alpha val="43137"/>
                    </a:srgbClr>
                  </a:outerShdw>
                </a:effectLst>
              </a:rPr>
              <a:t>，如</a:t>
            </a:r>
            <a:r>
              <a:rPr lang="en-US" altLang="zh-CN" b="1" u="sng" dirty="0">
                <a:effectLst>
                  <a:outerShdw blurRad="38100" dist="38100" dir="2700000" algn="tl">
                    <a:srgbClr val="000000">
                      <a:alpha val="43137"/>
                    </a:srgbClr>
                  </a:outerShdw>
                </a:effectLst>
              </a:rPr>
              <a:t>HMAC</a:t>
            </a:r>
            <a:r>
              <a:rPr lang="zh-CN" altLang="en-US" b="1" u="sng" dirty="0">
                <a:effectLst>
                  <a:outerShdw blurRad="38100" dist="38100" dir="2700000" algn="tl">
                    <a:srgbClr val="000000">
                      <a:alpha val="43137"/>
                    </a:srgbClr>
                  </a:outerShdw>
                </a:effectLst>
              </a:rPr>
              <a:t>，</a:t>
            </a:r>
            <a:r>
              <a:rPr lang="zh-CN" altLang="en-US" b="1" u="sng" dirty="0">
                <a:solidFill>
                  <a:srgbClr val="0033CC"/>
                </a:solidFill>
                <a:effectLst>
                  <a:outerShdw blurRad="38100" dist="38100" dir="2700000" algn="tl">
                    <a:srgbClr val="000000">
                      <a:alpha val="43137"/>
                    </a:srgbClr>
                  </a:outerShdw>
                </a:effectLst>
              </a:rPr>
              <a:t>对</a:t>
            </a:r>
            <a:r>
              <a:rPr lang="en-US" altLang="zh-CN" b="1" u="sng" dirty="0">
                <a:solidFill>
                  <a:srgbClr val="0033CC"/>
                </a:solidFill>
                <a:effectLst>
                  <a:outerShdw blurRad="38100" dist="38100" dir="2700000" algn="tl">
                    <a:srgbClr val="000000">
                      <a:alpha val="43137"/>
                    </a:srgbClr>
                  </a:outerShdw>
                </a:effectLst>
              </a:rPr>
              <a:t>IP</a:t>
            </a:r>
            <a:r>
              <a:rPr lang="zh-CN" altLang="en-US" b="1" u="sng" dirty="0">
                <a:solidFill>
                  <a:srgbClr val="FF0000"/>
                </a:solidFill>
                <a:effectLst>
                  <a:outerShdw blurRad="38100" dist="38100" dir="2700000" algn="tl">
                    <a:srgbClr val="000000">
                      <a:alpha val="43137"/>
                    </a:srgbClr>
                  </a:outerShdw>
                </a:effectLst>
              </a:rPr>
              <a:t>进行认证</a:t>
            </a:r>
            <a:r>
              <a:rPr lang="zh-CN" altLang="en-US" b="1" dirty="0"/>
              <a:t>，提供了更强的数据完整性保护，以及数据源认证和防重放攻击。</a:t>
            </a:r>
            <a:endParaRPr lang="en-US" altLang="zh-CN" b="1" dirty="0"/>
          </a:p>
          <a:p>
            <a:pPr marL="342900" lvl="1" indent="-342900">
              <a:lnSpc>
                <a:spcPct val="130000"/>
              </a:lnSpc>
              <a:buSzPct val="85000"/>
              <a:buFont typeface="Wingdings" pitchFamily="2" charset="2"/>
              <a:buChar char="n"/>
              <a:defRPr/>
            </a:pPr>
            <a:r>
              <a:rPr lang="zh-CN" altLang="en-US" b="1" dirty="0"/>
              <a:t>但</a:t>
            </a:r>
            <a:r>
              <a:rPr lang="en-US" altLang="zh-CN" b="1" dirty="0">
                <a:solidFill>
                  <a:srgbClr val="0033CC"/>
                </a:solidFill>
              </a:rPr>
              <a:t>AH</a:t>
            </a:r>
            <a:r>
              <a:rPr lang="zh-CN" altLang="en-US" b="1" dirty="0">
                <a:solidFill>
                  <a:srgbClr val="FF0000"/>
                </a:solidFill>
              </a:rPr>
              <a:t>不提供</a:t>
            </a:r>
            <a:r>
              <a:rPr lang="zh-CN" altLang="en-US" b="1" dirty="0">
                <a:solidFill>
                  <a:srgbClr val="0033CC"/>
                </a:solidFill>
              </a:rPr>
              <a:t>加密功能</a:t>
            </a:r>
            <a:r>
              <a:rPr lang="zh-CN" altLang="en-US" sz="1800" b="1" dirty="0"/>
              <a:t>。</a:t>
            </a:r>
            <a:endParaRPr lang="en-US" altLang="zh-CN" sz="1800" b="1" dirty="0"/>
          </a:p>
          <a:p>
            <a:pPr marL="342900" lvl="1" indent="-342900">
              <a:lnSpc>
                <a:spcPct val="130000"/>
              </a:lnSpc>
              <a:buSzPct val="85000"/>
              <a:buFont typeface="Wingdings" pitchFamily="2" charset="2"/>
              <a:buChar char="n"/>
              <a:defRPr/>
            </a:pPr>
            <a:r>
              <a:rPr lang="en-US" altLang="zh-CN" b="1" dirty="0"/>
              <a:t>AH</a:t>
            </a:r>
            <a:r>
              <a:rPr lang="zh-CN" altLang="en-US" b="1" dirty="0"/>
              <a:t>由</a:t>
            </a:r>
            <a:r>
              <a:rPr lang="en-US" altLang="zh-CN" b="1" u="sng" dirty="0"/>
              <a:t>5</a:t>
            </a:r>
            <a:r>
              <a:rPr lang="zh-CN" altLang="en-US" b="1" u="sng" dirty="0"/>
              <a:t>个固定长度域</a:t>
            </a:r>
            <a:r>
              <a:rPr lang="zh-CN" altLang="en-US" b="1" dirty="0"/>
              <a:t>和</a:t>
            </a:r>
            <a:r>
              <a:rPr lang="en-US" altLang="zh-CN" b="1" u="sng" dirty="0"/>
              <a:t>1</a:t>
            </a:r>
            <a:r>
              <a:rPr lang="zh-CN" altLang="en-US" b="1" u="sng" dirty="0"/>
              <a:t>个变长的认证数据域</a:t>
            </a:r>
            <a:r>
              <a:rPr lang="zh-CN" altLang="en-US" b="1" dirty="0"/>
              <a:t>组成</a:t>
            </a:r>
          </a:p>
        </p:txBody>
      </p:sp>
      <p:sp>
        <p:nvSpPr>
          <p:cNvPr id="5" name="标题 1">
            <a:extLst>
              <a:ext uri="{FF2B5EF4-FFF2-40B4-BE49-F238E27FC236}">
                <a16:creationId xmlns:a16="http://schemas.microsoft.com/office/drawing/2014/main" id="{92928513-14AE-481B-81E8-235DD4CAA1C7}"/>
              </a:ext>
            </a:extLst>
          </p:cNvPr>
          <p:cNvSpPr txBox="1">
            <a:spLocks/>
          </p:cNvSpPr>
          <p:nvPr/>
        </p:nvSpPr>
        <p:spPr bwMode="auto">
          <a:xfrm>
            <a:off x="7000892" y="214296"/>
            <a:ext cx="2000264" cy="357190"/>
          </a:xfrm>
          <a:prstGeom prst="rect">
            <a:avLst/>
          </a:prstGeom>
          <a:noFill/>
          <a:ln w="9525">
            <a:noFill/>
            <a:miter lim="800000"/>
            <a:headEnd/>
            <a:tailEnd/>
          </a:ln>
        </p:spPr>
        <p:txBody>
          <a:bodyPr anchor="ctr"/>
          <a:lstStyle/>
          <a:p>
            <a:pPr algn="ct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7.4  </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虚拟专用网</a:t>
            </a:r>
          </a:p>
        </p:txBody>
      </p:sp>
      <p:sp>
        <p:nvSpPr>
          <p:cNvPr id="6" name="标题 1">
            <a:extLst>
              <a:ext uri="{FF2B5EF4-FFF2-40B4-BE49-F238E27FC236}">
                <a16:creationId xmlns:a16="http://schemas.microsoft.com/office/drawing/2014/main" id="{9AC6727B-0646-4873-B26D-D150E770F17F}"/>
              </a:ext>
            </a:extLst>
          </p:cNvPr>
          <p:cNvSpPr txBox="1">
            <a:spLocks/>
          </p:cNvSpPr>
          <p:nvPr/>
        </p:nvSpPr>
        <p:spPr bwMode="auto">
          <a:xfrm>
            <a:off x="214282" y="642924"/>
            <a:ext cx="2286016" cy="357190"/>
          </a:xfrm>
          <a:prstGeom prst="rect">
            <a:avLst/>
          </a:prstGeom>
          <a:noFill/>
          <a:ln w="9525">
            <a:noFill/>
            <a:miter lim="800000"/>
            <a:headEnd/>
            <a:tailEnd/>
          </a:ln>
        </p:spPr>
        <p:txBody>
          <a:bodyPr anchor="ctr"/>
          <a:lstStyle/>
          <a:p>
            <a:pPr algn="ct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7.4.3  VPN</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协议</a:t>
            </a:r>
          </a:p>
        </p:txBody>
      </p:sp>
      <p:sp>
        <p:nvSpPr>
          <p:cNvPr id="90119" name="TextBox 6">
            <a:extLst>
              <a:ext uri="{FF2B5EF4-FFF2-40B4-BE49-F238E27FC236}">
                <a16:creationId xmlns:a16="http://schemas.microsoft.com/office/drawing/2014/main" id="{9DCF2A0A-D255-4540-B7D0-92E2D2C992AD}"/>
              </a:ext>
            </a:extLst>
          </p:cNvPr>
          <p:cNvSpPr txBox="1">
            <a:spLocks noChangeArrowheads="1"/>
          </p:cNvSpPr>
          <p:nvPr/>
        </p:nvSpPr>
        <p:spPr bwMode="auto">
          <a:xfrm>
            <a:off x="5500688" y="4071938"/>
            <a:ext cx="264318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r>
              <a:rPr lang="zh-CN" altLang="en-US" sz="1400" b="1"/>
              <a:t>认证首部格式</a:t>
            </a:r>
          </a:p>
        </p:txBody>
      </p:sp>
      <p:pic>
        <p:nvPicPr>
          <p:cNvPr id="4" name="图片 3">
            <a:extLst>
              <a:ext uri="{FF2B5EF4-FFF2-40B4-BE49-F238E27FC236}">
                <a16:creationId xmlns:a16="http://schemas.microsoft.com/office/drawing/2014/main" id="{ACDD972A-22B8-4257-91D7-C6232336B7C9}"/>
              </a:ext>
            </a:extLst>
          </p:cNvPr>
          <p:cNvPicPr>
            <a:picLocks noChangeAspect="1"/>
          </p:cNvPicPr>
          <p:nvPr/>
        </p:nvPicPr>
        <p:blipFill rotWithShape="1">
          <a:blip r:embed="rId2">
            <a:extLst>
              <a:ext uri="{28A0092B-C50C-407E-A947-70E740481C1C}">
                <a14:useLocalDpi xmlns:a14="http://schemas.microsoft.com/office/drawing/2010/main" val="0"/>
              </a:ext>
            </a:extLst>
          </a:blip>
          <a:srcRect r="1546" b="-638"/>
          <a:stretch/>
        </p:blipFill>
        <p:spPr>
          <a:xfrm>
            <a:off x="4384513" y="951570"/>
            <a:ext cx="4759487" cy="3240360"/>
          </a:xfrm>
          <a:prstGeom prst="rect">
            <a:avLst/>
          </a:prstGeom>
        </p:spPr>
      </p:pic>
    </p:spTree>
  </p:cSld>
  <p:clrMapOvr>
    <a:masterClrMapping/>
  </p:clrMapOvr>
  <p:transition spd="med">
    <p:randomBar dir="vert"/>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内容占位符 2">
            <a:extLst>
              <a:ext uri="{FF2B5EF4-FFF2-40B4-BE49-F238E27FC236}">
                <a16:creationId xmlns:a16="http://schemas.microsoft.com/office/drawing/2014/main" id="{C5756453-D560-4E1F-B141-CAEAD2DA4AED}"/>
              </a:ext>
            </a:extLst>
          </p:cNvPr>
          <p:cNvSpPr>
            <a:spLocks noGrp="1"/>
          </p:cNvSpPr>
          <p:nvPr>
            <p:ph idx="1"/>
          </p:nvPr>
        </p:nvSpPr>
        <p:spPr>
          <a:xfrm>
            <a:off x="428625" y="1500188"/>
            <a:ext cx="8229600" cy="500062"/>
          </a:xfrm>
        </p:spPr>
        <p:txBody>
          <a:bodyPr/>
          <a:lstStyle/>
          <a:p>
            <a:pPr marL="342900" lvl="1" indent="-342900">
              <a:lnSpc>
                <a:spcPct val="130000"/>
              </a:lnSpc>
              <a:buSzPct val="85000"/>
              <a:buFont typeface="Wingdings" pitchFamily="2" charset="2"/>
              <a:buChar char="n"/>
            </a:pPr>
            <a:r>
              <a:rPr lang="zh-CN" altLang="en-US" sz="1800" b="1" dirty="0"/>
              <a:t>操作模式分为：传输模式、隧道模式</a:t>
            </a:r>
          </a:p>
        </p:txBody>
      </p:sp>
      <p:pic>
        <p:nvPicPr>
          <p:cNvPr id="91139" name="图片 42">
            <a:extLst>
              <a:ext uri="{FF2B5EF4-FFF2-40B4-BE49-F238E27FC236}">
                <a16:creationId xmlns:a16="http://schemas.microsoft.com/office/drawing/2014/main" id="{C89FBF60-5C39-4F10-B4A7-4CEB94EF947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43125" y="1924050"/>
            <a:ext cx="4216400" cy="198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标题 1">
            <a:extLst>
              <a:ext uri="{FF2B5EF4-FFF2-40B4-BE49-F238E27FC236}">
                <a16:creationId xmlns:a16="http://schemas.microsoft.com/office/drawing/2014/main" id="{E286FF88-0682-4A68-A83D-1C031FEB72BF}"/>
              </a:ext>
            </a:extLst>
          </p:cNvPr>
          <p:cNvSpPr txBox="1">
            <a:spLocks/>
          </p:cNvSpPr>
          <p:nvPr/>
        </p:nvSpPr>
        <p:spPr bwMode="auto">
          <a:xfrm>
            <a:off x="7000892" y="214296"/>
            <a:ext cx="2000264" cy="357190"/>
          </a:xfrm>
          <a:prstGeom prst="rect">
            <a:avLst/>
          </a:prstGeom>
          <a:noFill/>
          <a:ln w="9525">
            <a:noFill/>
            <a:miter lim="800000"/>
            <a:headEnd/>
            <a:tailEnd/>
          </a:ln>
        </p:spPr>
        <p:txBody>
          <a:bodyPr anchor="ctr"/>
          <a:lstStyle/>
          <a:p>
            <a:pPr algn="ct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7.4  </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虚拟专用网</a:t>
            </a:r>
          </a:p>
        </p:txBody>
      </p:sp>
      <p:sp>
        <p:nvSpPr>
          <p:cNvPr id="7" name="标题 1">
            <a:extLst>
              <a:ext uri="{FF2B5EF4-FFF2-40B4-BE49-F238E27FC236}">
                <a16:creationId xmlns:a16="http://schemas.microsoft.com/office/drawing/2014/main" id="{DE12ADCB-54B3-4878-AFEF-0F56B79BF90D}"/>
              </a:ext>
            </a:extLst>
          </p:cNvPr>
          <p:cNvSpPr txBox="1">
            <a:spLocks/>
          </p:cNvSpPr>
          <p:nvPr/>
        </p:nvSpPr>
        <p:spPr bwMode="auto">
          <a:xfrm>
            <a:off x="214282" y="642924"/>
            <a:ext cx="2286016" cy="357190"/>
          </a:xfrm>
          <a:prstGeom prst="rect">
            <a:avLst/>
          </a:prstGeom>
          <a:noFill/>
          <a:ln w="9525">
            <a:noFill/>
            <a:miter lim="800000"/>
            <a:headEnd/>
            <a:tailEnd/>
          </a:ln>
        </p:spPr>
        <p:txBody>
          <a:bodyPr anchor="ctr"/>
          <a:lstStyle/>
          <a:p>
            <a:pPr algn="ct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7.4.3  VPN</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协议</a:t>
            </a:r>
          </a:p>
        </p:txBody>
      </p:sp>
      <p:sp>
        <p:nvSpPr>
          <p:cNvPr id="91142" name="TextBox 8">
            <a:extLst>
              <a:ext uri="{FF2B5EF4-FFF2-40B4-BE49-F238E27FC236}">
                <a16:creationId xmlns:a16="http://schemas.microsoft.com/office/drawing/2014/main" id="{D3486969-C16F-4FAC-B71F-80EC762922F3}"/>
              </a:ext>
            </a:extLst>
          </p:cNvPr>
          <p:cNvSpPr txBox="1">
            <a:spLocks noChangeArrowheads="1"/>
          </p:cNvSpPr>
          <p:nvPr/>
        </p:nvSpPr>
        <p:spPr bwMode="auto">
          <a:xfrm>
            <a:off x="179388" y="2787650"/>
            <a:ext cx="19081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r>
              <a:rPr lang="zh-CN" altLang="en-US" sz="1400" b="1">
                <a:solidFill>
                  <a:srgbClr val="FF0000"/>
                </a:solidFill>
              </a:rPr>
              <a:t>传输模式与隧道模式下的</a:t>
            </a:r>
            <a:r>
              <a:rPr lang="en-US" altLang="zh-CN" sz="1400" b="1">
                <a:solidFill>
                  <a:srgbClr val="FF0000"/>
                </a:solidFill>
              </a:rPr>
              <a:t>AH</a:t>
            </a:r>
            <a:r>
              <a:rPr lang="zh-CN" altLang="en-US" sz="1400" b="1">
                <a:solidFill>
                  <a:srgbClr val="FF0000"/>
                </a:solidFill>
              </a:rPr>
              <a:t>首部</a:t>
            </a:r>
          </a:p>
        </p:txBody>
      </p:sp>
      <p:sp>
        <p:nvSpPr>
          <p:cNvPr id="8" name="标题 1">
            <a:extLst>
              <a:ext uri="{FF2B5EF4-FFF2-40B4-BE49-F238E27FC236}">
                <a16:creationId xmlns:a16="http://schemas.microsoft.com/office/drawing/2014/main" id="{49DE9EF4-5D0C-4DCD-8782-7EBD042C3A65}"/>
              </a:ext>
            </a:extLst>
          </p:cNvPr>
          <p:cNvSpPr>
            <a:spLocks noGrp="1"/>
          </p:cNvSpPr>
          <p:nvPr>
            <p:ph type="title"/>
          </p:nvPr>
        </p:nvSpPr>
        <p:spPr>
          <a:xfrm>
            <a:off x="357188" y="1071563"/>
            <a:ext cx="5583237" cy="357187"/>
          </a:xfrm>
        </p:spPr>
        <p:txBody>
          <a:bodyPr/>
          <a:lstStyle/>
          <a:p>
            <a:pPr algn="l">
              <a:defRPr/>
            </a:pPr>
            <a:r>
              <a:rPr lang="en-US" sz="2000" dirty="0" err="1">
                <a:solidFill>
                  <a:srgbClr val="0033CC"/>
                </a:solidFill>
                <a:effectLst/>
              </a:rPr>
              <a:t>IPSec</a:t>
            </a:r>
            <a:r>
              <a:rPr altLang="en-US" sz="2000" dirty="0" err="1">
                <a:solidFill>
                  <a:srgbClr val="0033CC"/>
                </a:solidFill>
                <a:effectLst/>
              </a:rPr>
              <a:t>协议</a:t>
            </a:r>
            <a:r>
              <a:rPr altLang="en-US" sz="2000" dirty="0">
                <a:solidFill>
                  <a:srgbClr val="0033CC"/>
                </a:solidFill>
                <a:effectLst/>
              </a:rPr>
              <a:t> </a:t>
            </a:r>
            <a:r>
              <a:rPr lang="en-US" sz="2000" dirty="0">
                <a:solidFill>
                  <a:srgbClr val="0033CC"/>
                </a:solidFill>
                <a:effectLst/>
              </a:rPr>
              <a:t>– AH </a:t>
            </a:r>
            <a:r>
              <a:rPr lang="en-US" sz="1200" dirty="0">
                <a:solidFill>
                  <a:srgbClr val="0033CC"/>
                </a:solidFill>
                <a:effectLst/>
              </a:rPr>
              <a:t>(Authentication Header)</a:t>
            </a:r>
            <a:endParaRPr altLang="en-US" sz="1200" dirty="0">
              <a:solidFill>
                <a:srgbClr val="0033CC"/>
              </a:solidFill>
              <a:effectLst/>
            </a:endParaRPr>
          </a:p>
        </p:txBody>
      </p:sp>
      <p:pic>
        <p:nvPicPr>
          <p:cNvPr id="91144" name="Picture 8" descr="C:\Users\P51\AppData\Roaming\Tencent\Users\173375927\QQ\WinTemp\RichOle\M(Y]LMTY6CP8V7{JZ3`}R45.png">
            <a:extLst>
              <a:ext uri="{FF2B5EF4-FFF2-40B4-BE49-F238E27FC236}">
                <a16:creationId xmlns:a16="http://schemas.microsoft.com/office/drawing/2014/main" id="{28D4DAD2-29C5-404E-9300-32C1662A9D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3438" y="3916363"/>
            <a:ext cx="4392612" cy="1227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1145" name="Picture 9" descr="C:\Users\P51\AppData\Roaming\Tencent\Users\173375927\QQ\WinTemp\RichOle\G0K~NZWHMJ$L7$@I0X7LROQ.png">
            <a:extLst>
              <a:ext uri="{FF2B5EF4-FFF2-40B4-BE49-F238E27FC236}">
                <a16:creationId xmlns:a16="http://schemas.microsoft.com/office/drawing/2014/main" id="{7767EB5F-1976-4966-8E96-56F53DA389F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3800" y="915988"/>
            <a:ext cx="3929063" cy="1150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圆角右箭头 10">
            <a:extLst>
              <a:ext uri="{FF2B5EF4-FFF2-40B4-BE49-F238E27FC236}">
                <a16:creationId xmlns:a16="http://schemas.microsoft.com/office/drawing/2014/main" id="{D7104170-6B3B-42A0-B865-50D8BBCC7576}"/>
              </a:ext>
            </a:extLst>
          </p:cNvPr>
          <p:cNvSpPr/>
          <p:nvPr/>
        </p:nvSpPr>
        <p:spPr bwMode="auto">
          <a:xfrm rot="5400000">
            <a:off x="6372226" y="3363912"/>
            <a:ext cx="360362" cy="360363"/>
          </a:xfrm>
          <a:prstGeom prst="bentArrow">
            <a:avLst/>
          </a:prstGeom>
          <a:solidFill>
            <a:schemeClr val="accent1"/>
          </a:solidFill>
          <a:ln w="9525" cap="flat" cmpd="sng" algn="ctr">
            <a:solidFill>
              <a:schemeClr val="tx1"/>
            </a:solidFill>
            <a:prstDash val="solid"/>
            <a:round/>
            <a:headEnd type="none" w="med" len="med"/>
            <a:tailEnd type="none" w="med" len="med"/>
          </a:ln>
          <a:effectLst/>
        </p:spPr>
        <p:txBody>
          <a:bodyPr wrap="none" anchor="ctr"/>
          <a:lstStyle/>
          <a:p>
            <a:pPr algn="ctr" eaLnBrk="1" hangingPunct="1">
              <a:defRPr/>
            </a:pPr>
            <a:endParaRPr lang="zh-CN" altLang="en-US"/>
          </a:p>
        </p:txBody>
      </p:sp>
      <p:sp>
        <p:nvSpPr>
          <p:cNvPr id="12" name="直角上箭头 11">
            <a:extLst>
              <a:ext uri="{FF2B5EF4-FFF2-40B4-BE49-F238E27FC236}">
                <a16:creationId xmlns:a16="http://schemas.microsoft.com/office/drawing/2014/main" id="{01A62B11-2A33-48F2-AB66-84EE683E9210}"/>
              </a:ext>
            </a:extLst>
          </p:cNvPr>
          <p:cNvSpPr/>
          <p:nvPr/>
        </p:nvSpPr>
        <p:spPr bwMode="auto">
          <a:xfrm>
            <a:off x="5508625" y="2139950"/>
            <a:ext cx="431800" cy="576263"/>
          </a:xfrm>
          <a:prstGeom prst="bentUpArrow">
            <a:avLst/>
          </a:prstGeom>
          <a:solidFill>
            <a:schemeClr val="accent1"/>
          </a:solidFill>
          <a:ln w="9525" cap="flat" cmpd="sng" algn="ctr">
            <a:solidFill>
              <a:schemeClr val="tx1"/>
            </a:solidFill>
            <a:prstDash val="solid"/>
            <a:round/>
            <a:headEnd type="none" w="med" len="med"/>
            <a:tailEnd type="none" w="med" len="med"/>
          </a:ln>
          <a:effectLst/>
        </p:spPr>
        <p:txBody>
          <a:bodyPr wrap="none" anchor="ctr"/>
          <a:lstStyle/>
          <a:p>
            <a:pPr algn="ctr" eaLnBrk="1" hangingPunct="1">
              <a:defRPr/>
            </a:pPr>
            <a:endParaRPr lang="zh-CN" altLang="en-US"/>
          </a:p>
        </p:txBody>
      </p:sp>
    </p:spTree>
  </p:cSld>
  <p:clrMapOvr>
    <a:masterClrMapping/>
  </p:clrMapOvr>
  <p:transition spd="med">
    <p:randomBar dir="vert"/>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内容占位符 2">
            <a:extLst>
              <a:ext uri="{FF2B5EF4-FFF2-40B4-BE49-F238E27FC236}">
                <a16:creationId xmlns:a16="http://schemas.microsoft.com/office/drawing/2014/main" id="{94DD6FBC-C31D-4592-9211-9CD9089356B6}"/>
              </a:ext>
            </a:extLst>
          </p:cNvPr>
          <p:cNvSpPr>
            <a:spLocks noGrp="1"/>
          </p:cNvSpPr>
          <p:nvPr>
            <p:ph idx="1"/>
          </p:nvPr>
        </p:nvSpPr>
        <p:spPr>
          <a:xfrm>
            <a:off x="214313" y="1428750"/>
            <a:ext cx="3421062" cy="2928938"/>
          </a:xfrm>
        </p:spPr>
        <p:txBody>
          <a:bodyPr/>
          <a:lstStyle/>
          <a:p>
            <a:pPr marL="342900" lvl="1" indent="-342900">
              <a:lnSpc>
                <a:spcPct val="130000"/>
              </a:lnSpc>
              <a:buSzPct val="85000"/>
              <a:buFont typeface="Wingdings" pitchFamily="2" charset="2"/>
              <a:buChar char="n"/>
            </a:pPr>
            <a:r>
              <a:rPr lang="en-US" altLang="zh-CN" b="1" dirty="0">
                <a:solidFill>
                  <a:srgbClr val="0033CC"/>
                </a:solidFill>
              </a:rPr>
              <a:t>ESP</a:t>
            </a:r>
            <a:r>
              <a:rPr lang="zh-CN" altLang="zh-CN" b="1" dirty="0">
                <a:solidFill>
                  <a:srgbClr val="0033CC"/>
                </a:solidFill>
              </a:rPr>
              <a:t>协议</a:t>
            </a:r>
            <a:r>
              <a:rPr lang="zh-CN" altLang="zh-CN" b="1" dirty="0">
                <a:solidFill>
                  <a:srgbClr val="FF0000"/>
                </a:solidFill>
              </a:rPr>
              <a:t>提供</a:t>
            </a:r>
            <a:r>
              <a:rPr lang="zh-CN" altLang="zh-CN" b="1" dirty="0">
                <a:solidFill>
                  <a:srgbClr val="0033CC"/>
                </a:solidFill>
              </a:rPr>
              <a:t>数据机密性</a:t>
            </a:r>
            <a:r>
              <a:rPr lang="zh-CN" altLang="zh-CN" b="1" dirty="0"/>
              <a:t>、</a:t>
            </a:r>
            <a:r>
              <a:rPr lang="zh-CN" altLang="zh-CN" b="1" dirty="0">
                <a:solidFill>
                  <a:srgbClr val="0033CC"/>
                </a:solidFill>
              </a:rPr>
              <a:t>数据源认证</a:t>
            </a:r>
            <a:r>
              <a:rPr lang="zh-CN" altLang="zh-CN" b="1" dirty="0"/>
              <a:t>、</a:t>
            </a:r>
            <a:r>
              <a:rPr lang="zh-CN" altLang="zh-CN" b="1" dirty="0">
                <a:solidFill>
                  <a:srgbClr val="0033CC"/>
                </a:solidFill>
              </a:rPr>
              <a:t>抗重放攻击</a:t>
            </a:r>
            <a:r>
              <a:rPr lang="zh-CN" altLang="zh-CN" b="1" dirty="0"/>
              <a:t>和</a:t>
            </a:r>
            <a:r>
              <a:rPr lang="zh-CN" altLang="zh-CN" b="1" dirty="0">
                <a:solidFill>
                  <a:srgbClr val="0033CC"/>
                </a:solidFill>
              </a:rPr>
              <a:t>有限的数据流机密性</a:t>
            </a:r>
            <a:r>
              <a:rPr lang="zh-CN" altLang="zh-CN" b="1" dirty="0"/>
              <a:t>等服务。</a:t>
            </a:r>
            <a:r>
              <a:rPr lang="en-US" altLang="zh-CN" b="1" dirty="0"/>
              <a:t>ESP</a:t>
            </a:r>
            <a:r>
              <a:rPr lang="zh-CN" altLang="zh-CN" b="1" dirty="0"/>
              <a:t>采用对称密码算法来加密数据包，使用消息认证码</a:t>
            </a:r>
            <a:r>
              <a:rPr lang="en-US" altLang="zh-CN" b="1" dirty="0"/>
              <a:t>MAC</a:t>
            </a:r>
            <a:r>
              <a:rPr lang="zh-CN" altLang="zh-CN" b="1" dirty="0"/>
              <a:t>提供认证服务，如</a:t>
            </a:r>
            <a:r>
              <a:rPr lang="en-US" altLang="zh-CN" b="1" dirty="0"/>
              <a:t>HMAC-MD5</a:t>
            </a:r>
            <a:r>
              <a:rPr lang="zh-CN" altLang="zh-CN" b="1" dirty="0"/>
              <a:t>、</a:t>
            </a:r>
            <a:r>
              <a:rPr lang="en-US" altLang="zh-CN" b="1" dirty="0"/>
              <a:t>HMAC-SHA-1</a:t>
            </a:r>
            <a:r>
              <a:rPr lang="zh-CN" altLang="zh-CN" b="1" dirty="0"/>
              <a:t>、</a:t>
            </a:r>
            <a:r>
              <a:rPr lang="en-US" altLang="zh-CN" b="1" dirty="0"/>
              <a:t>null</a:t>
            </a:r>
            <a:r>
              <a:rPr lang="zh-CN" altLang="zh-CN" b="1" dirty="0"/>
              <a:t>算法等。</a:t>
            </a:r>
            <a:endParaRPr lang="en-US" altLang="zh-CN" b="1" dirty="0"/>
          </a:p>
          <a:p>
            <a:pPr marL="342900" lvl="1" indent="-342900">
              <a:lnSpc>
                <a:spcPct val="130000"/>
              </a:lnSpc>
              <a:buSzPct val="85000"/>
              <a:buFont typeface="Wingdings" pitchFamily="2" charset="2"/>
              <a:buChar char="n"/>
            </a:pPr>
            <a:r>
              <a:rPr lang="en-US" altLang="zh-CN" b="1" dirty="0"/>
              <a:t>ESP</a:t>
            </a:r>
            <a:r>
              <a:rPr lang="zh-CN" altLang="en-US" b="1" dirty="0"/>
              <a:t>数据包由</a:t>
            </a:r>
            <a:r>
              <a:rPr lang="en-US" altLang="zh-CN" b="1" u="sng" dirty="0"/>
              <a:t>4</a:t>
            </a:r>
            <a:r>
              <a:rPr lang="zh-CN" altLang="en-US" b="1" u="sng" dirty="0"/>
              <a:t>个固定长度的域</a:t>
            </a:r>
            <a:r>
              <a:rPr lang="zh-CN" altLang="en-US" b="1" dirty="0"/>
              <a:t>和</a:t>
            </a:r>
            <a:r>
              <a:rPr lang="en-US" altLang="zh-CN" b="1" u="sng" dirty="0"/>
              <a:t>3</a:t>
            </a:r>
            <a:r>
              <a:rPr lang="zh-CN" altLang="en-US" b="1" u="sng" dirty="0"/>
              <a:t>个变长域</a:t>
            </a:r>
            <a:r>
              <a:rPr lang="zh-CN" altLang="en-US" b="1" dirty="0"/>
              <a:t>组成</a:t>
            </a:r>
          </a:p>
        </p:txBody>
      </p:sp>
      <p:sp>
        <p:nvSpPr>
          <p:cNvPr id="5" name="标题 1">
            <a:extLst>
              <a:ext uri="{FF2B5EF4-FFF2-40B4-BE49-F238E27FC236}">
                <a16:creationId xmlns:a16="http://schemas.microsoft.com/office/drawing/2014/main" id="{903E8805-0600-451D-9653-BCE00AC8EAEA}"/>
              </a:ext>
            </a:extLst>
          </p:cNvPr>
          <p:cNvSpPr txBox="1">
            <a:spLocks/>
          </p:cNvSpPr>
          <p:nvPr/>
        </p:nvSpPr>
        <p:spPr bwMode="auto">
          <a:xfrm>
            <a:off x="7000892" y="214296"/>
            <a:ext cx="2000264" cy="357190"/>
          </a:xfrm>
          <a:prstGeom prst="rect">
            <a:avLst/>
          </a:prstGeom>
          <a:noFill/>
          <a:ln w="9525">
            <a:noFill/>
            <a:miter lim="800000"/>
            <a:headEnd/>
            <a:tailEnd/>
          </a:ln>
        </p:spPr>
        <p:txBody>
          <a:bodyPr anchor="ctr"/>
          <a:lstStyle/>
          <a:p>
            <a:pPr algn="ct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7.4  </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虚拟专用网</a:t>
            </a:r>
          </a:p>
        </p:txBody>
      </p:sp>
      <p:sp>
        <p:nvSpPr>
          <p:cNvPr id="6" name="标题 1">
            <a:extLst>
              <a:ext uri="{FF2B5EF4-FFF2-40B4-BE49-F238E27FC236}">
                <a16:creationId xmlns:a16="http://schemas.microsoft.com/office/drawing/2014/main" id="{C3A96F6E-7481-424D-B888-0DF128CB5CBA}"/>
              </a:ext>
            </a:extLst>
          </p:cNvPr>
          <p:cNvSpPr txBox="1">
            <a:spLocks/>
          </p:cNvSpPr>
          <p:nvPr/>
        </p:nvSpPr>
        <p:spPr bwMode="auto">
          <a:xfrm>
            <a:off x="357188" y="1071563"/>
            <a:ext cx="8247062" cy="357187"/>
          </a:xfrm>
          <a:prstGeom prst="rect">
            <a:avLst/>
          </a:prstGeom>
          <a:noFill/>
          <a:ln w="9525">
            <a:noFill/>
            <a:miter lim="800000"/>
            <a:headEnd/>
            <a:tailEnd/>
          </a:ln>
        </p:spPr>
        <p:txBody>
          <a:bodyPr anchor="ctr"/>
          <a:lstStyle/>
          <a:p>
            <a:pPr>
              <a:defRPr/>
            </a:pPr>
            <a:r>
              <a:rPr lang="en-US" altLang="zh-CN" sz="2000" b="1" dirty="0">
                <a:solidFill>
                  <a:srgbClr val="0033CC"/>
                </a:solidFill>
                <a:latin typeface="+mj-ea"/>
                <a:ea typeface="+mj-ea"/>
                <a:cs typeface="+mj-cs"/>
              </a:rPr>
              <a:t>IPSec</a:t>
            </a:r>
            <a:r>
              <a:rPr lang="zh-CN" altLang="en-US" sz="2000" b="1" dirty="0">
                <a:solidFill>
                  <a:srgbClr val="0033CC"/>
                </a:solidFill>
                <a:latin typeface="+mj-ea"/>
                <a:ea typeface="+mj-ea"/>
                <a:cs typeface="+mj-cs"/>
              </a:rPr>
              <a:t>协议 </a:t>
            </a:r>
            <a:r>
              <a:rPr lang="en-US" altLang="zh-CN" sz="2000" b="1" dirty="0">
                <a:solidFill>
                  <a:srgbClr val="0033CC"/>
                </a:solidFill>
                <a:latin typeface="+mj-ea"/>
                <a:ea typeface="+mj-ea"/>
                <a:cs typeface="+mj-cs"/>
              </a:rPr>
              <a:t>– ESP </a:t>
            </a:r>
            <a:r>
              <a:rPr lang="en-US" altLang="zh-CN" sz="1200" b="1" dirty="0">
                <a:solidFill>
                  <a:srgbClr val="0033CC"/>
                </a:solidFill>
                <a:latin typeface="+mj-ea"/>
                <a:ea typeface="+mj-ea"/>
                <a:cs typeface="+mj-cs"/>
              </a:rPr>
              <a:t>(Encapsulation Security Payload, </a:t>
            </a:r>
            <a:r>
              <a:rPr lang="zh-CN" altLang="en-US" sz="1200" b="1" dirty="0">
                <a:solidFill>
                  <a:srgbClr val="0033CC"/>
                </a:solidFill>
                <a:latin typeface="+mj-ea"/>
                <a:ea typeface="+mj-ea"/>
                <a:cs typeface="+mj-cs"/>
              </a:rPr>
              <a:t>封装安全载荷</a:t>
            </a:r>
            <a:r>
              <a:rPr lang="en-US" altLang="zh-CN" sz="1200" b="1" dirty="0">
                <a:solidFill>
                  <a:srgbClr val="0033CC"/>
                </a:solidFill>
                <a:latin typeface="+mj-ea"/>
                <a:ea typeface="+mj-ea"/>
                <a:cs typeface="+mj-cs"/>
              </a:rPr>
              <a:t>)</a:t>
            </a:r>
            <a:endParaRPr lang="zh-CN" altLang="en-US" sz="1200" b="1" dirty="0">
              <a:solidFill>
                <a:srgbClr val="0033CC"/>
              </a:solidFill>
              <a:latin typeface="+mj-ea"/>
              <a:ea typeface="+mj-ea"/>
              <a:cs typeface="+mj-cs"/>
            </a:endParaRPr>
          </a:p>
        </p:txBody>
      </p:sp>
      <p:sp>
        <p:nvSpPr>
          <p:cNvPr id="7" name="标题 1">
            <a:extLst>
              <a:ext uri="{FF2B5EF4-FFF2-40B4-BE49-F238E27FC236}">
                <a16:creationId xmlns:a16="http://schemas.microsoft.com/office/drawing/2014/main" id="{D666F769-3217-4D5A-BE18-EF48BC0F985E}"/>
              </a:ext>
            </a:extLst>
          </p:cNvPr>
          <p:cNvSpPr txBox="1">
            <a:spLocks/>
          </p:cNvSpPr>
          <p:nvPr/>
        </p:nvSpPr>
        <p:spPr bwMode="auto">
          <a:xfrm>
            <a:off x="214282" y="642924"/>
            <a:ext cx="2286016" cy="357190"/>
          </a:xfrm>
          <a:prstGeom prst="rect">
            <a:avLst/>
          </a:prstGeom>
          <a:noFill/>
          <a:ln w="9525">
            <a:noFill/>
            <a:miter lim="800000"/>
            <a:headEnd/>
            <a:tailEnd/>
          </a:ln>
        </p:spPr>
        <p:txBody>
          <a:bodyPr anchor="ctr"/>
          <a:lstStyle/>
          <a:p>
            <a:pPr algn="ct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7.4.3  VPN</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协议</a:t>
            </a:r>
          </a:p>
        </p:txBody>
      </p:sp>
      <p:pic>
        <p:nvPicPr>
          <p:cNvPr id="3" name="图片 2">
            <a:extLst>
              <a:ext uri="{FF2B5EF4-FFF2-40B4-BE49-F238E27FC236}">
                <a16:creationId xmlns:a16="http://schemas.microsoft.com/office/drawing/2014/main" id="{F54AF520-385A-49F1-838F-5C0841B885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63888" y="1500198"/>
            <a:ext cx="5498758" cy="3519823"/>
          </a:xfrm>
          <a:prstGeom prst="rect">
            <a:avLst/>
          </a:prstGeom>
        </p:spPr>
      </p:pic>
    </p:spTree>
  </p:cSld>
  <p:clrMapOvr>
    <a:masterClrMapping/>
  </p:clrMapOvr>
  <p:transition spd="med">
    <p:randomBar dir="vert"/>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内容占位符 2">
            <a:extLst>
              <a:ext uri="{FF2B5EF4-FFF2-40B4-BE49-F238E27FC236}">
                <a16:creationId xmlns:a16="http://schemas.microsoft.com/office/drawing/2014/main" id="{A8CD1FAD-BEF5-4926-9738-CED0C2B234F2}"/>
              </a:ext>
            </a:extLst>
          </p:cNvPr>
          <p:cNvSpPr>
            <a:spLocks noGrp="1"/>
          </p:cNvSpPr>
          <p:nvPr>
            <p:ph idx="1"/>
          </p:nvPr>
        </p:nvSpPr>
        <p:spPr>
          <a:xfrm>
            <a:off x="428625" y="1500188"/>
            <a:ext cx="8229600" cy="485775"/>
          </a:xfrm>
        </p:spPr>
        <p:txBody>
          <a:bodyPr/>
          <a:lstStyle/>
          <a:p>
            <a:pPr marL="342900" lvl="1" indent="-342900">
              <a:lnSpc>
                <a:spcPct val="130000"/>
              </a:lnSpc>
              <a:buSzPct val="85000"/>
              <a:buFont typeface="Wingdings" pitchFamily="2" charset="2"/>
              <a:buChar char="n"/>
            </a:pPr>
            <a:r>
              <a:rPr lang="zh-CN" altLang="en-US" sz="1800" b="1" dirty="0">
                <a:solidFill>
                  <a:srgbClr val="000000"/>
                </a:solidFill>
              </a:rPr>
              <a:t>操作模式分为：传输模式、隧道模式</a:t>
            </a:r>
          </a:p>
          <a:p>
            <a:endParaRPr lang="zh-CN" altLang="en-US" b="1" dirty="0"/>
          </a:p>
        </p:txBody>
      </p:sp>
      <p:pic>
        <p:nvPicPr>
          <p:cNvPr id="93187" name="图片 40">
            <a:extLst>
              <a:ext uri="{FF2B5EF4-FFF2-40B4-BE49-F238E27FC236}">
                <a16:creationId xmlns:a16="http://schemas.microsoft.com/office/drawing/2014/main" id="{4F9AF8A9-763C-4570-A39D-EE5DA85B11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85938" y="1924050"/>
            <a:ext cx="5500687" cy="198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标题 1">
            <a:extLst>
              <a:ext uri="{FF2B5EF4-FFF2-40B4-BE49-F238E27FC236}">
                <a16:creationId xmlns:a16="http://schemas.microsoft.com/office/drawing/2014/main" id="{69E5E684-B68D-4C20-B078-351F183A9C99}"/>
              </a:ext>
            </a:extLst>
          </p:cNvPr>
          <p:cNvSpPr txBox="1">
            <a:spLocks/>
          </p:cNvSpPr>
          <p:nvPr/>
        </p:nvSpPr>
        <p:spPr bwMode="auto">
          <a:xfrm>
            <a:off x="7000892" y="214296"/>
            <a:ext cx="2000264" cy="357190"/>
          </a:xfrm>
          <a:prstGeom prst="rect">
            <a:avLst/>
          </a:prstGeom>
          <a:noFill/>
          <a:ln w="9525">
            <a:noFill/>
            <a:miter lim="800000"/>
            <a:headEnd/>
            <a:tailEnd/>
          </a:ln>
        </p:spPr>
        <p:txBody>
          <a:bodyPr anchor="ctr"/>
          <a:lstStyle/>
          <a:p>
            <a:pPr algn="ct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7.4  </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虚拟专用网</a:t>
            </a:r>
          </a:p>
        </p:txBody>
      </p:sp>
      <p:sp>
        <p:nvSpPr>
          <p:cNvPr id="6" name="标题 1">
            <a:extLst>
              <a:ext uri="{FF2B5EF4-FFF2-40B4-BE49-F238E27FC236}">
                <a16:creationId xmlns:a16="http://schemas.microsoft.com/office/drawing/2014/main" id="{62FF91BB-B47C-4978-990D-F86D535648FC}"/>
              </a:ext>
            </a:extLst>
          </p:cNvPr>
          <p:cNvSpPr txBox="1">
            <a:spLocks/>
          </p:cNvSpPr>
          <p:nvPr/>
        </p:nvSpPr>
        <p:spPr bwMode="auto">
          <a:xfrm>
            <a:off x="357188" y="1071563"/>
            <a:ext cx="2143125" cy="357187"/>
          </a:xfrm>
          <a:prstGeom prst="rect">
            <a:avLst/>
          </a:prstGeom>
          <a:noFill/>
          <a:ln w="9525">
            <a:noFill/>
            <a:miter lim="800000"/>
            <a:headEnd/>
            <a:tailEnd/>
          </a:ln>
        </p:spPr>
        <p:txBody>
          <a:bodyPr anchor="ctr"/>
          <a:lstStyle/>
          <a:p>
            <a:pPr algn="ctr">
              <a:defRPr/>
            </a:pPr>
            <a:r>
              <a:rPr lang="en-US" altLang="zh-CN" sz="2000" b="1" dirty="0">
                <a:solidFill>
                  <a:srgbClr val="0033CC"/>
                </a:solidFill>
                <a:latin typeface="+mj-ea"/>
                <a:ea typeface="+mj-ea"/>
                <a:cs typeface="+mj-cs"/>
              </a:rPr>
              <a:t>IPSec</a:t>
            </a:r>
            <a:r>
              <a:rPr lang="zh-CN" altLang="en-US" sz="2000" b="1" dirty="0">
                <a:solidFill>
                  <a:srgbClr val="0033CC"/>
                </a:solidFill>
                <a:latin typeface="+mj-ea"/>
                <a:ea typeface="+mj-ea"/>
                <a:cs typeface="+mj-cs"/>
              </a:rPr>
              <a:t>协议 </a:t>
            </a:r>
            <a:r>
              <a:rPr lang="en-US" altLang="zh-CN" sz="2000" b="1" dirty="0">
                <a:solidFill>
                  <a:srgbClr val="0033CC"/>
                </a:solidFill>
                <a:latin typeface="+mj-ea"/>
                <a:ea typeface="+mj-ea"/>
                <a:cs typeface="+mj-cs"/>
              </a:rPr>
              <a:t>- ESP</a:t>
            </a:r>
            <a:endParaRPr lang="zh-CN" altLang="en-US" sz="2000" b="1" dirty="0">
              <a:solidFill>
                <a:srgbClr val="0033CC"/>
              </a:solidFill>
              <a:latin typeface="+mj-ea"/>
              <a:ea typeface="+mj-ea"/>
              <a:cs typeface="+mj-cs"/>
            </a:endParaRPr>
          </a:p>
        </p:txBody>
      </p:sp>
      <p:sp>
        <p:nvSpPr>
          <p:cNvPr id="7" name="标题 1">
            <a:extLst>
              <a:ext uri="{FF2B5EF4-FFF2-40B4-BE49-F238E27FC236}">
                <a16:creationId xmlns:a16="http://schemas.microsoft.com/office/drawing/2014/main" id="{07A2B1BD-9C7B-4A9A-A71B-F994B4B331C5}"/>
              </a:ext>
            </a:extLst>
          </p:cNvPr>
          <p:cNvSpPr txBox="1">
            <a:spLocks/>
          </p:cNvSpPr>
          <p:nvPr/>
        </p:nvSpPr>
        <p:spPr bwMode="auto">
          <a:xfrm>
            <a:off x="214282" y="642924"/>
            <a:ext cx="2286016" cy="357190"/>
          </a:xfrm>
          <a:prstGeom prst="rect">
            <a:avLst/>
          </a:prstGeom>
          <a:noFill/>
          <a:ln w="9525">
            <a:noFill/>
            <a:miter lim="800000"/>
            <a:headEnd/>
            <a:tailEnd/>
          </a:ln>
        </p:spPr>
        <p:txBody>
          <a:bodyPr anchor="ctr"/>
          <a:lstStyle/>
          <a:p>
            <a:pPr algn="ct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7.4.3  VPN</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协议</a:t>
            </a:r>
          </a:p>
        </p:txBody>
      </p:sp>
      <p:sp>
        <p:nvSpPr>
          <p:cNvPr id="93191" name="TextBox 9">
            <a:extLst>
              <a:ext uri="{FF2B5EF4-FFF2-40B4-BE49-F238E27FC236}">
                <a16:creationId xmlns:a16="http://schemas.microsoft.com/office/drawing/2014/main" id="{F37C1788-E0AE-4092-8E03-91283299177B}"/>
              </a:ext>
            </a:extLst>
          </p:cNvPr>
          <p:cNvSpPr txBox="1">
            <a:spLocks noChangeArrowheads="1"/>
          </p:cNvSpPr>
          <p:nvPr/>
        </p:nvSpPr>
        <p:spPr bwMode="auto">
          <a:xfrm>
            <a:off x="0" y="2697163"/>
            <a:ext cx="1835150"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r>
              <a:rPr lang="zh-CN" altLang="en-US" sz="1400" b="1"/>
              <a:t>传输模式与隧道模式下的</a:t>
            </a:r>
            <a:r>
              <a:rPr lang="en-US" altLang="zh-CN" sz="1400" b="1"/>
              <a:t>ESP</a:t>
            </a:r>
            <a:r>
              <a:rPr lang="zh-CN" altLang="en-US" sz="1400" b="1"/>
              <a:t>首部</a:t>
            </a:r>
          </a:p>
        </p:txBody>
      </p:sp>
      <p:pic>
        <p:nvPicPr>
          <p:cNvPr id="93192" name="Picture 8" descr="C:\Users\P51\AppData\Roaming\Tencent\Users\173375927\QQ\WinTemp\RichOle\{@VW4]I$[@IAH]353$VGP2X.png">
            <a:extLst>
              <a:ext uri="{FF2B5EF4-FFF2-40B4-BE49-F238E27FC236}">
                <a16:creationId xmlns:a16="http://schemas.microsoft.com/office/drawing/2014/main" id="{93BF21AD-10F7-4B02-B792-2E5A780D35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4008" y="627063"/>
            <a:ext cx="4367212" cy="172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3193" name="Picture 9" descr="C:\Users\P51\AppData\Roaming\Tencent\Users\173375927\QQ\WinTemp\RichOle\A1T~30OST{GGYH@FT3M~}7D.png">
            <a:extLst>
              <a:ext uri="{FF2B5EF4-FFF2-40B4-BE49-F238E27FC236}">
                <a16:creationId xmlns:a16="http://schemas.microsoft.com/office/drawing/2014/main" id="{A8CC1B50-356A-4903-8B17-BEDDC1F5BA0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95963" y="3770313"/>
            <a:ext cx="3313112" cy="1322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直角上箭头 9">
            <a:extLst>
              <a:ext uri="{FF2B5EF4-FFF2-40B4-BE49-F238E27FC236}">
                <a16:creationId xmlns:a16="http://schemas.microsoft.com/office/drawing/2014/main" id="{E2A90026-6A94-4E45-A5DC-9A8085881016}"/>
              </a:ext>
            </a:extLst>
          </p:cNvPr>
          <p:cNvSpPr/>
          <p:nvPr/>
        </p:nvSpPr>
        <p:spPr bwMode="auto">
          <a:xfrm>
            <a:off x="6948488" y="2355850"/>
            <a:ext cx="431800" cy="287338"/>
          </a:xfrm>
          <a:prstGeom prst="bentUpArrow">
            <a:avLst/>
          </a:prstGeom>
          <a:solidFill>
            <a:schemeClr val="accent1"/>
          </a:solidFill>
          <a:ln w="9525" cap="flat" cmpd="sng" algn="ctr">
            <a:solidFill>
              <a:schemeClr val="tx1"/>
            </a:solidFill>
            <a:prstDash val="solid"/>
            <a:round/>
            <a:headEnd type="none" w="med" len="med"/>
            <a:tailEnd type="none" w="med" len="med"/>
          </a:ln>
          <a:effectLst/>
        </p:spPr>
        <p:txBody>
          <a:bodyPr wrap="none" anchor="ctr"/>
          <a:lstStyle/>
          <a:p>
            <a:pPr algn="ctr" eaLnBrk="1" hangingPunct="1">
              <a:defRPr/>
            </a:pPr>
            <a:endParaRPr lang="zh-CN" altLang="en-US"/>
          </a:p>
        </p:txBody>
      </p:sp>
      <p:sp>
        <p:nvSpPr>
          <p:cNvPr id="11" name="圆角右箭头 10">
            <a:extLst>
              <a:ext uri="{FF2B5EF4-FFF2-40B4-BE49-F238E27FC236}">
                <a16:creationId xmlns:a16="http://schemas.microsoft.com/office/drawing/2014/main" id="{4FC2E094-7FD3-4E4F-B6CF-25E07577CC66}"/>
              </a:ext>
            </a:extLst>
          </p:cNvPr>
          <p:cNvSpPr/>
          <p:nvPr/>
        </p:nvSpPr>
        <p:spPr bwMode="auto">
          <a:xfrm rot="5400000">
            <a:off x="7308850" y="3292475"/>
            <a:ext cx="358775" cy="358775"/>
          </a:xfrm>
          <a:prstGeom prst="bentArrow">
            <a:avLst/>
          </a:prstGeom>
          <a:solidFill>
            <a:schemeClr val="accent1"/>
          </a:solidFill>
          <a:ln w="9525" cap="flat" cmpd="sng" algn="ctr">
            <a:solidFill>
              <a:schemeClr val="tx1"/>
            </a:solidFill>
            <a:prstDash val="solid"/>
            <a:round/>
            <a:headEnd type="none" w="med" len="med"/>
            <a:tailEnd type="none" w="med" len="med"/>
          </a:ln>
          <a:effectLst/>
        </p:spPr>
        <p:txBody>
          <a:bodyPr wrap="none" anchor="ctr"/>
          <a:lstStyle/>
          <a:p>
            <a:pPr algn="ctr" eaLnBrk="1" hangingPunct="1">
              <a:defRPr/>
            </a:pPr>
            <a:endParaRPr lang="zh-CN" altLang="en-US"/>
          </a:p>
        </p:txBody>
      </p:sp>
    </p:spTree>
  </p:cSld>
  <p:clrMapOvr>
    <a:masterClrMapping/>
  </p:clrMapOvr>
  <p:transition spd="med">
    <p:randomBar dir="vert"/>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内容占位符 2">
            <a:extLst>
              <a:ext uri="{FF2B5EF4-FFF2-40B4-BE49-F238E27FC236}">
                <a16:creationId xmlns:a16="http://schemas.microsoft.com/office/drawing/2014/main" id="{4CB83C34-6DB6-4AAB-8C68-34A1FFA8C61D}"/>
              </a:ext>
            </a:extLst>
          </p:cNvPr>
          <p:cNvSpPr>
            <a:spLocks noGrp="1"/>
          </p:cNvSpPr>
          <p:nvPr>
            <p:ph idx="1"/>
          </p:nvPr>
        </p:nvSpPr>
        <p:spPr>
          <a:xfrm>
            <a:off x="357188" y="1643063"/>
            <a:ext cx="8072437" cy="2271712"/>
          </a:xfrm>
        </p:spPr>
        <p:txBody>
          <a:bodyPr/>
          <a:lstStyle/>
          <a:p>
            <a:pPr marL="342900" lvl="1" indent="-342900">
              <a:lnSpc>
                <a:spcPct val="130000"/>
              </a:lnSpc>
              <a:buSzPct val="85000"/>
              <a:buFont typeface="Wingdings" pitchFamily="2" charset="2"/>
              <a:buChar char="n"/>
            </a:pPr>
            <a:r>
              <a:rPr lang="en-US" altLang="zh-CN" b="1" dirty="0"/>
              <a:t>AH</a:t>
            </a:r>
            <a:r>
              <a:rPr lang="zh-CN" altLang="en-US" b="1" dirty="0"/>
              <a:t>和</a:t>
            </a:r>
            <a:r>
              <a:rPr lang="en-US" altLang="zh-CN" b="1" dirty="0"/>
              <a:t>ESP</a:t>
            </a:r>
            <a:r>
              <a:rPr lang="zh-CN" altLang="en-US" b="1" dirty="0"/>
              <a:t>协议给出了</a:t>
            </a:r>
            <a:r>
              <a:rPr lang="en-US" altLang="zh-CN" b="1" dirty="0" err="1"/>
              <a:t>IPSec</a:t>
            </a:r>
            <a:r>
              <a:rPr lang="zh-CN" altLang="en-US" b="1" dirty="0"/>
              <a:t>数据封装格式，封装过程中要用到各种安全参数，包括算法、密钥等。</a:t>
            </a:r>
            <a:r>
              <a:rPr lang="en-US" altLang="zh-CN" b="1" dirty="0" err="1"/>
              <a:t>IPSec</a:t>
            </a:r>
            <a:r>
              <a:rPr lang="zh-CN" altLang="en-US" b="1" dirty="0"/>
              <a:t>的密钥管理体系完成这些参数的协商和管理。</a:t>
            </a:r>
            <a:endParaRPr lang="en-US" altLang="zh-CN" b="1" dirty="0"/>
          </a:p>
          <a:p>
            <a:pPr marL="342900" lvl="1" indent="-342900">
              <a:lnSpc>
                <a:spcPct val="130000"/>
              </a:lnSpc>
              <a:buSzPct val="85000"/>
              <a:buFont typeface="Wingdings" pitchFamily="2" charset="2"/>
              <a:buChar char="n"/>
            </a:pPr>
            <a:r>
              <a:rPr lang="en-US" altLang="zh-CN" b="1" dirty="0" err="1"/>
              <a:t>IPSec</a:t>
            </a:r>
            <a:r>
              <a:rPr lang="zh-CN" altLang="zh-CN" b="1" dirty="0"/>
              <a:t>通过</a:t>
            </a:r>
            <a:r>
              <a:rPr lang="zh-CN" altLang="zh-CN" b="1" dirty="0">
                <a:solidFill>
                  <a:srgbClr val="0033CC"/>
                </a:solidFill>
              </a:rPr>
              <a:t>安全关联</a:t>
            </a:r>
            <a:r>
              <a:rPr lang="en-US" altLang="zh-CN" b="1" dirty="0">
                <a:solidFill>
                  <a:srgbClr val="0033CC"/>
                </a:solidFill>
              </a:rPr>
              <a:t>SA</a:t>
            </a:r>
            <a:r>
              <a:rPr lang="zh-CN" altLang="zh-CN" b="1" u="sng" dirty="0"/>
              <a:t>来描述数据封装的安全参数</a:t>
            </a:r>
            <a:r>
              <a:rPr lang="zh-CN" altLang="zh-CN" b="1" dirty="0"/>
              <a:t>。</a:t>
            </a:r>
            <a:endParaRPr lang="en-US" altLang="zh-CN" b="1" dirty="0"/>
          </a:p>
          <a:p>
            <a:pPr marL="342900" lvl="1" indent="-342900">
              <a:lnSpc>
                <a:spcPct val="130000"/>
              </a:lnSpc>
              <a:buSzPct val="85000"/>
              <a:buFont typeface="Wingdings" pitchFamily="2" charset="2"/>
              <a:buChar char="n"/>
            </a:pPr>
            <a:r>
              <a:rPr lang="en-US" altLang="zh-CN" b="1" dirty="0"/>
              <a:t>IKE</a:t>
            </a:r>
            <a:r>
              <a:rPr lang="zh-CN" altLang="zh-CN" b="1" dirty="0"/>
              <a:t>则用于在</a:t>
            </a:r>
            <a:r>
              <a:rPr lang="en-US" altLang="zh-CN" b="1" dirty="0" err="1"/>
              <a:t>IPSec</a:t>
            </a:r>
            <a:r>
              <a:rPr lang="zh-CN" altLang="zh-CN" b="1" dirty="0"/>
              <a:t>通信双方之间通过协商建立起共享安全参数及验证过程的密钥，建立安全关联。</a:t>
            </a:r>
            <a:endParaRPr lang="en-US" altLang="zh-CN" b="1" dirty="0"/>
          </a:p>
          <a:p>
            <a:pPr marL="342900" lvl="1" indent="-342900">
              <a:lnSpc>
                <a:spcPct val="130000"/>
              </a:lnSpc>
              <a:buSzPct val="85000"/>
              <a:buFont typeface="Wingdings" pitchFamily="2" charset="2"/>
              <a:buChar char="n"/>
            </a:pPr>
            <a:r>
              <a:rPr lang="en-US" altLang="zh-CN" b="1" dirty="0">
                <a:solidFill>
                  <a:srgbClr val="0033CC"/>
                </a:solidFill>
              </a:rPr>
              <a:t>IKE</a:t>
            </a:r>
            <a:r>
              <a:rPr lang="zh-CN" altLang="zh-CN" b="1" dirty="0">
                <a:solidFill>
                  <a:srgbClr val="0033CC"/>
                </a:solidFill>
              </a:rPr>
              <a:t>协议的核心</a:t>
            </a:r>
            <a:r>
              <a:rPr lang="zh-CN" altLang="zh-CN" b="1" u="sng" dirty="0"/>
              <a:t>是</a:t>
            </a:r>
            <a:r>
              <a:rPr lang="en-US" altLang="zh-CN" b="1" u="sng" dirty="0"/>
              <a:t>Diffie-Hellman</a:t>
            </a:r>
            <a:r>
              <a:rPr lang="zh-CN" altLang="zh-CN" b="1" u="sng" dirty="0"/>
              <a:t>密钥交换</a:t>
            </a:r>
            <a:r>
              <a:rPr lang="zh-CN" altLang="zh-CN" b="1" dirty="0"/>
              <a:t>，详细文档可参见</a:t>
            </a:r>
            <a:r>
              <a:rPr lang="en-US" altLang="zh-CN" b="1" dirty="0"/>
              <a:t>RFC 2409</a:t>
            </a:r>
            <a:r>
              <a:rPr lang="zh-CN" altLang="zh-CN" b="1" dirty="0"/>
              <a:t>。</a:t>
            </a:r>
            <a:endParaRPr lang="zh-CN" altLang="en-US" b="1" dirty="0"/>
          </a:p>
        </p:txBody>
      </p:sp>
      <p:sp>
        <p:nvSpPr>
          <p:cNvPr id="4" name="标题 1">
            <a:extLst>
              <a:ext uri="{FF2B5EF4-FFF2-40B4-BE49-F238E27FC236}">
                <a16:creationId xmlns:a16="http://schemas.microsoft.com/office/drawing/2014/main" id="{06B87EB0-581C-4743-8630-E636F3A49976}"/>
              </a:ext>
            </a:extLst>
          </p:cNvPr>
          <p:cNvSpPr txBox="1">
            <a:spLocks/>
          </p:cNvSpPr>
          <p:nvPr/>
        </p:nvSpPr>
        <p:spPr bwMode="auto">
          <a:xfrm>
            <a:off x="7000892" y="214296"/>
            <a:ext cx="2000264" cy="357190"/>
          </a:xfrm>
          <a:prstGeom prst="rect">
            <a:avLst/>
          </a:prstGeom>
          <a:noFill/>
          <a:ln w="9525">
            <a:noFill/>
            <a:miter lim="800000"/>
            <a:headEnd/>
            <a:tailEnd/>
          </a:ln>
        </p:spPr>
        <p:txBody>
          <a:bodyPr anchor="ctr"/>
          <a:lstStyle/>
          <a:p>
            <a:pPr algn="ct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7.4  </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虚拟专用网</a:t>
            </a:r>
          </a:p>
        </p:txBody>
      </p:sp>
      <p:sp>
        <p:nvSpPr>
          <p:cNvPr id="5" name="标题 1">
            <a:extLst>
              <a:ext uri="{FF2B5EF4-FFF2-40B4-BE49-F238E27FC236}">
                <a16:creationId xmlns:a16="http://schemas.microsoft.com/office/drawing/2014/main" id="{962D706D-5D5B-4DB2-BE32-3A3300E4F359}"/>
              </a:ext>
            </a:extLst>
          </p:cNvPr>
          <p:cNvSpPr txBox="1">
            <a:spLocks/>
          </p:cNvSpPr>
          <p:nvPr/>
        </p:nvSpPr>
        <p:spPr bwMode="auto">
          <a:xfrm>
            <a:off x="214313" y="1071563"/>
            <a:ext cx="2857500" cy="357187"/>
          </a:xfrm>
          <a:prstGeom prst="rect">
            <a:avLst/>
          </a:prstGeom>
          <a:noFill/>
          <a:ln w="9525">
            <a:noFill/>
            <a:miter lim="800000"/>
            <a:headEnd/>
            <a:tailEnd/>
          </a:ln>
        </p:spPr>
        <p:txBody>
          <a:bodyPr anchor="ctr"/>
          <a:lstStyle/>
          <a:p>
            <a:pPr algn="ctr">
              <a:defRPr/>
            </a:pPr>
            <a:r>
              <a:rPr lang="en-US" altLang="zh-CN" sz="2000" b="1" dirty="0">
                <a:solidFill>
                  <a:srgbClr val="0033CC"/>
                </a:solidFill>
                <a:latin typeface="+mj-ea"/>
                <a:ea typeface="+mj-ea"/>
                <a:cs typeface="+mj-cs"/>
              </a:rPr>
              <a:t>IPSec</a:t>
            </a:r>
            <a:r>
              <a:rPr lang="zh-CN" altLang="en-US" sz="2000" b="1" dirty="0">
                <a:solidFill>
                  <a:srgbClr val="0033CC"/>
                </a:solidFill>
                <a:latin typeface="+mj-ea"/>
                <a:ea typeface="+mj-ea"/>
                <a:cs typeface="+mj-cs"/>
              </a:rPr>
              <a:t>协议 </a:t>
            </a:r>
            <a:r>
              <a:rPr lang="en-US" altLang="zh-CN" sz="2000" b="1" dirty="0">
                <a:solidFill>
                  <a:srgbClr val="0033CC"/>
                </a:solidFill>
                <a:latin typeface="+mj-ea"/>
                <a:ea typeface="+mj-ea"/>
                <a:cs typeface="+mj-cs"/>
              </a:rPr>
              <a:t>– SA</a:t>
            </a:r>
            <a:r>
              <a:rPr lang="en-US" altLang="zh-CN" sz="2000" b="1" dirty="0">
                <a:latin typeface="+mj-ea"/>
                <a:ea typeface="+mj-ea"/>
                <a:cs typeface="+mj-cs"/>
              </a:rPr>
              <a:t>&amp;</a:t>
            </a:r>
            <a:r>
              <a:rPr lang="en-US" altLang="zh-CN" sz="2000" b="1" dirty="0">
                <a:solidFill>
                  <a:srgbClr val="0033CC"/>
                </a:solidFill>
                <a:latin typeface="+mj-ea"/>
                <a:ea typeface="+mj-ea"/>
                <a:cs typeface="+mj-cs"/>
              </a:rPr>
              <a:t>IKE</a:t>
            </a:r>
            <a:endParaRPr lang="zh-CN" altLang="en-US" sz="2000" b="1" dirty="0">
              <a:solidFill>
                <a:srgbClr val="0033CC"/>
              </a:solidFill>
              <a:latin typeface="+mj-ea"/>
              <a:ea typeface="+mj-ea"/>
              <a:cs typeface="+mj-cs"/>
            </a:endParaRPr>
          </a:p>
        </p:txBody>
      </p:sp>
      <p:sp>
        <p:nvSpPr>
          <p:cNvPr id="6" name="标题 1">
            <a:extLst>
              <a:ext uri="{FF2B5EF4-FFF2-40B4-BE49-F238E27FC236}">
                <a16:creationId xmlns:a16="http://schemas.microsoft.com/office/drawing/2014/main" id="{89B576F3-06A9-4035-9E02-74413E6CE1E2}"/>
              </a:ext>
            </a:extLst>
          </p:cNvPr>
          <p:cNvSpPr txBox="1">
            <a:spLocks/>
          </p:cNvSpPr>
          <p:nvPr/>
        </p:nvSpPr>
        <p:spPr bwMode="auto">
          <a:xfrm>
            <a:off x="214282" y="642924"/>
            <a:ext cx="2286016" cy="357190"/>
          </a:xfrm>
          <a:prstGeom prst="rect">
            <a:avLst/>
          </a:prstGeom>
          <a:noFill/>
          <a:ln w="9525">
            <a:noFill/>
            <a:miter lim="800000"/>
            <a:headEnd/>
            <a:tailEnd/>
          </a:ln>
        </p:spPr>
        <p:txBody>
          <a:bodyPr anchor="ctr"/>
          <a:lstStyle/>
          <a:p>
            <a:pPr algn="ct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7.4.3  VPN</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协议</a:t>
            </a:r>
          </a:p>
        </p:txBody>
      </p:sp>
    </p:spTree>
  </p:cSld>
  <p:clrMapOvr>
    <a:masterClrMapping/>
  </p:clrMapOvr>
  <p:transition spd="med">
    <p:randomBar dir="vert"/>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4E4A22C4-DDD5-4A1A-A1C5-1A6039EE2E29}"/>
              </a:ext>
            </a:extLst>
          </p:cNvPr>
          <p:cNvSpPr txBox="1">
            <a:spLocks/>
          </p:cNvSpPr>
          <p:nvPr/>
        </p:nvSpPr>
        <p:spPr bwMode="auto">
          <a:xfrm>
            <a:off x="7000892" y="214296"/>
            <a:ext cx="2000264" cy="357190"/>
          </a:xfrm>
          <a:prstGeom prst="rect">
            <a:avLst/>
          </a:prstGeom>
          <a:noFill/>
          <a:ln w="9525">
            <a:noFill/>
            <a:miter lim="800000"/>
            <a:headEnd/>
            <a:tailEnd/>
          </a:ln>
        </p:spPr>
        <p:txBody>
          <a:bodyPr anchor="ctr"/>
          <a:lstStyle/>
          <a:p>
            <a:pPr algn="ct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7.4  </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虚拟专用网</a:t>
            </a:r>
          </a:p>
        </p:txBody>
      </p:sp>
      <p:sp>
        <p:nvSpPr>
          <p:cNvPr id="6" name="标题 1">
            <a:extLst>
              <a:ext uri="{FF2B5EF4-FFF2-40B4-BE49-F238E27FC236}">
                <a16:creationId xmlns:a16="http://schemas.microsoft.com/office/drawing/2014/main" id="{AB831F8E-75B0-44FB-901E-489473850D01}"/>
              </a:ext>
            </a:extLst>
          </p:cNvPr>
          <p:cNvSpPr txBox="1">
            <a:spLocks/>
          </p:cNvSpPr>
          <p:nvPr/>
        </p:nvSpPr>
        <p:spPr bwMode="auto">
          <a:xfrm>
            <a:off x="214282" y="642924"/>
            <a:ext cx="2286016" cy="357190"/>
          </a:xfrm>
          <a:prstGeom prst="rect">
            <a:avLst/>
          </a:prstGeom>
          <a:noFill/>
          <a:ln w="9525">
            <a:noFill/>
            <a:miter lim="800000"/>
            <a:headEnd/>
            <a:tailEnd/>
          </a:ln>
        </p:spPr>
        <p:txBody>
          <a:bodyPr anchor="ctr"/>
          <a:lstStyle/>
          <a:p>
            <a:pP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VPN</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协议小结</a:t>
            </a:r>
          </a:p>
        </p:txBody>
      </p:sp>
      <p:graphicFrame>
        <p:nvGraphicFramePr>
          <p:cNvPr id="9" name="表格 8">
            <a:extLst>
              <a:ext uri="{FF2B5EF4-FFF2-40B4-BE49-F238E27FC236}">
                <a16:creationId xmlns:a16="http://schemas.microsoft.com/office/drawing/2014/main" id="{FDACAD42-8A89-46F5-8B97-A2236BA8F2DF}"/>
              </a:ext>
            </a:extLst>
          </p:cNvPr>
          <p:cNvGraphicFramePr>
            <a:graphicFrameLocks noGrp="1"/>
          </p:cNvGraphicFramePr>
          <p:nvPr>
            <p:extLst>
              <p:ext uri="{D42A27DB-BD31-4B8C-83A1-F6EECF244321}">
                <p14:modId xmlns:p14="http://schemas.microsoft.com/office/powerpoint/2010/main" val="2197829227"/>
              </p:ext>
            </p:extLst>
          </p:nvPr>
        </p:nvGraphicFramePr>
        <p:xfrm>
          <a:off x="107950" y="1276350"/>
          <a:ext cx="5832476" cy="2683131"/>
        </p:xfrm>
        <a:graphic>
          <a:graphicData uri="http://schemas.openxmlformats.org/drawingml/2006/table">
            <a:tbl>
              <a:tblPr firstRow="1" bandRow="1">
                <a:tableStyleId>{00A15C55-8517-42AA-B614-E9B94910E393}</a:tableStyleId>
              </a:tblPr>
              <a:tblGrid>
                <a:gridCol w="1224100">
                  <a:extLst>
                    <a:ext uri="{9D8B030D-6E8A-4147-A177-3AD203B41FA5}">
                      <a16:colId xmlns:a16="http://schemas.microsoft.com/office/drawing/2014/main" val="20000"/>
                    </a:ext>
                  </a:extLst>
                </a:gridCol>
                <a:gridCol w="935694">
                  <a:extLst>
                    <a:ext uri="{9D8B030D-6E8A-4147-A177-3AD203B41FA5}">
                      <a16:colId xmlns:a16="http://schemas.microsoft.com/office/drawing/2014/main" val="20001"/>
                    </a:ext>
                  </a:extLst>
                </a:gridCol>
                <a:gridCol w="1435568">
                  <a:extLst>
                    <a:ext uri="{9D8B030D-6E8A-4147-A177-3AD203B41FA5}">
                      <a16:colId xmlns:a16="http://schemas.microsoft.com/office/drawing/2014/main" val="20002"/>
                    </a:ext>
                  </a:extLst>
                </a:gridCol>
                <a:gridCol w="2237114">
                  <a:extLst>
                    <a:ext uri="{9D8B030D-6E8A-4147-A177-3AD203B41FA5}">
                      <a16:colId xmlns:a16="http://schemas.microsoft.com/office/drawing/2014/main" val="20003"/>
                    </a:ext>
                  </a:extLst>
                </a:gridCol>
              </a:tblGrid>
              <a:tr h="518082">
                <a:tc>
                  <a:txBody>
                    <a:bodyPr/>
                    <a:lstStyle/>
                    <a:p>
                      <a:pPr algn="ctr"/>
                      <a:r>
                        <a:rPr lang="zh-CN" altLang="en-US" sz="1400" b="1" dirty="0">
                          <a:latin typeface="+mj-ea"/>
                          <a:ea typeface="+mj-ea"/>
                        </a:rPr>
                        <a:t>对应</a:t>
                      </a:r>
                      <a:r>
                        <a:rPr lang="en-US" altLang="zh-CN" sz="1400" b="1" dirty="0">
                          <a:latin typeface="+mj-ea"/>
                          <a:ea typeface="+mj-ea"/>
                        </a:rPr>
                        <a:t>7</a:t>
                      </a:r>
                      <a:r>
                        <a:rPr lang="zh-CN" altLang="en-US" sz="1400" b="1" dirty="0">
                          <a:latin typeface="+mj-ea"/>
                          <a:ea typeface="+mj-ea"/>
                        </a:rPr>
                        <a:t>层网络协议的层次</a:t>
                      </a:r>
                    </a:p>
                  </a:txBody>
                  <a:tcPr marL="91437" marR="91437" marT="45713" marB="45713"/>
                </a:tc>
                <a:tc>
                  <a:txBody>
                    <a:bodyPr/>
                    <a:lstStyle/>
                    <a:p>
                      <a:pPr algn="ctr"/>
                      <a:r>
                        <a:rPr lang="zh-CN" altLang="en-US" sz="1400" b="1" dirty="0">
                          <a:latin typeface="+mj-ea"/>
                          <a:ea typeface="+mj-ea"/>
                        </a:rPr>
                        <a:t>典型协议</a:t>
                      </a:r>
                    </a:p>
                  </a:txBody>
                  <a:tcPr marL="91437" marR="91437" marT="45713" marB="45713"/>
                </a:tc>
                <a:tc>
                  <a:txBody>
                    <a:bodyPr/>
                    <a:lstStyle/>
                    <a:p>
                      <a:pPr algn="ctr"/>
                      <a:r>
                        <a:rPr lang="en-US" altLang="zh-CN" sz="1400" b="1" dirty="0">
                          <a:latin typeface="+mj-ea"/>
                          <a:ea typeface="+mj-ea"/>
                        </a:rPr>
                        <a:t>VPN</a:t>
                      </a:r>
                      <a:r>
                        <a:rPr lang="zh-CN" altLang="en-US" sz="1400" b="1" dirty="0">
                          <a:latin typeface="+mj-ea"/>
                          <a:ea typeface="+mj-ea"/>
                        </a:rPr>
                        <a:t>类型</a:t>
                      </a:r>
                    </a:p>
                  </a:txBody>
                  <a:tcPr marL="91437" marR="91437" marT="45713" marB="45713"/>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400" b="1" dirty="0">
                          <a:latin typeface="+mj-ea"/>
                          <a:ea typeface="+mj-ea"/>
                        </a:rPr>
                        <a:t>典型应用场景</a:t>
                      </a:r>
                    </a:p>
                  </a:txBody>
                  <a:tcPr marL="91437" marR="91437" marT="45713" marB="45713"/>
                </a:tc>
                <a:extLst>
                  <a:ext uri="{0D108BD9-81ED-4DB2-BD59-A6C34878D82A}">
                    <a16:rowId xmlns:a16="http://schemas.microsoft.com/office/drawing/2014/main" val="10000"/>
                  </a:ext>
                </a:extLst>
              </a:tr>
              <a:tr h="731410">
                <a:tc>
                  <a:txBody>
                    <a:bodyPr/>
                    <a:lstStyle/>
                    <a:p>
                      <a:r>
                        <a:rPr lang="zh-CN" altLang="en-US" sz="1400" b="1" dirty="0">
                          <a:solidFill>
                            <a:srgbClr val="0033CC"/>
                          </a:solidFill>
                          <a:latin typeface="+mj-ea"/>
                          <a:ea typeface="+mj-ea"/>
                        </a:rPr>
                        <a:t>应用层</a:t>
                      </a:r>
                    </a:p>
                  </a:txBody>
                  <a:tcPr marL="91437" marR="91437" marT="45713" marB="45713"/>
                </a:tc>
                <a:tc>
                  <a:txBody>
                    <a:bodyPr/>
                    <a:lstStyle/>
                    <a:p>
                      <a:r>
                        <a:rPr lang="zh-CN" altLang="en-US" sz="1400" b="1" dirty="0">
                          <a:solidFill>
                            <a:srgbClr val="0033CC"/>
                          </a:solidFill>
                          <a:latin typeface="+mj-ea"/>
                          <a:ea typeface="+mj-ea"/>
                        </a:rPr>
                        <a:t>与具体应用相关</a:t>
                      </a:r>
                    </a:p>
                  </a:txBody>
                  <a:tcPr marL="91437" marR="91437" marT="45713" marB="45713"/>
                </a:tc>
                <a:tc>
                  <a:txBody>
                    <a:bodyPr/>
                    <a:lstStyle/>
                    <a:p>
                      <a:r>
                        <a:rPr lang="en-US" altLang="zh-CN" sz="1400" b="1" dirty="0">
                          <a:solidFill>
                            <a:srgbClr val="0033CC"/>
                          </a:solidFill>
                          <a:latin typeface="+mj-ea"/>
                          <a:ea typeface="+mj-ea"/>
                        </a:rPr>
                        <a:t>Host-to-Host</a:t>
                      </a:r>
                      <a:endParaRPr lang="zh-CN" altLang="en-US" sz="1400" b="1" dirty="0">
                        <a:solidFill>
                          <a:srgbClr val="0033CC"/>
                        </a:solidFill>
                        <a:latin typeface="+mj-ea"/>
                        <a:ea typeface="+mj-ea"/>
                      </a:endParaRPr>
                    </a:p>
                  </a:txBody>
                  <a:tcPr marL="91437" marR="91437" marT="45713" marB="45713"/>
                </a:tc>
                <a:tc>
                  <a:txBody>
                    <a:bodyPr/>
                    <a:lstStyle/>
                    <a:p>
                      <a:r>
                        <a:rPr lang="zh-CN" altLang="en-US" sz="1400" b="1" dirty="0">
                          <a:solidFill>
                            <a:srgbClr val="0033CC"/>
                          </a:solidFill>
                          <a:latin typeface="+mj-ea"/>
                          <a:ea typeface="+mj-ea"/>
                        </a:rPr>
                        <a:t>用户远程登录具体的应用系统（如：用户远程登录</a:t>
                      </a:r>
                      <a:r>
                        <a:rPr lang="en-US" altLang="zh-CN" sz="1400" b="1" dirty="0">
                          <a:solidFill>
                            <a:srgbClr val="0033CC"/>
                          </a:solidFill>
                          <a:latin typeface="+mj-ea"/>
                          <a:ea typeface="+mj-ea"/>
                        </a:rPr>
                        <a:t>DBMS</a:t>
                      </a:r>
                      <a:r>
                        <a:rPr lang="zh-CN" altLang="en-US" sz="1400" b="1" dirty="0">
                          <a:solidFill>
                            <a:srgbClr val="0033CC"/>
                          </a:solidFill>
                          <a:latin typeface="+mj-ea"/>
                          <a:ea typeface="+mj-ea"/>
                        </a:rPr>
                        <a:t>）</a:t>
                      </a:r>
                    </a:p>
                  </a:txBody>
                  <a:tcPr marL="91437" marR="91437" marT="45713" marB="45713"/>
                </a:tc>
                <a:extLst>
                  <a:ext uri="{0D108BD9-81ED-4DB2-BD59-A6C34878D82A}">
                    <a16:rowId xmlns:a16="http://schemas.microsoft.com/office/drawing/2014/main" val="10001"/>
                  </a:ext>
                </a:extLst>
              </a:tr>
              <a:tr h="731410">
                <a:tc>
                  <a:txBody>
                    <a:bodyPr/>
                    <a:lstStyle/>
                    <a:p>
                      <a:r>
                        <a:rPr lang="zh-CN" altLang="en-US" sz="1400" b="1" dirty="0">
                          <a:solidFill>
                            <a:srgbClr val="FF0000"/>
                          </a:solidFill>
                          <a:latin typeface="+mj-ea"/>
                          <a:ea typeface="+mj-ea"/>
                        </a:rPr>
                        <a:t>数据链路层</a:t>
                      </a:r>
                    </a:p>
                  </a:txBody>
                  <a:tcPr marL="91437" marR="91437" marT="45713" marB="45713"/>
                </a:tc>
                <a:tc>
                  <a:txBody>
                    <a:bodyPr/>
                    <a:lstStyle/>
                    <a:p>
                      <a:r>
                        <a:rPr lang="en-US" altLang="zh-CN" sz="1400" b="1" dirty="0">
                          <a:solidFill>
                            <a:srgbClr val="FF0000"/>
                          </a:solidFill>
                          <a:latin typeface="+mj-ea"/>
                          <a:ea typeface="+mj-ea"/>
                        </a:rPr>
                        <a:t>PPTP</a:t>
                      </a:r>
                    </a:p>
                    <a:p>
                      <a:r>
                        <a:rPr lang="en-US" altLang="zh-CN" sz="1400" b="1" dirty="0">
                          <a:solidFill>
                            <a:srgbClr val="FF0000"/>
                          </a:solidFill>
                          <a:latin typeface="+mj-ea"/>
                          <a:ea typeface="+mj-ea"/>
                        </a:rPr>
                        <a:t>L2TP</a:t>
                      </a:r>
                      <a:endParaRPr lang="zh-CN" altLang="en-US" sz="1400" b="1" dirty="0">
                        <a:solidFill>
                          <a:srgbClr val="FF0000"/>
                        </a:solidFill>
                        <a:latin typeface="+mj-ea"/>
                        <a:ea typeface="+mj-ea"/>
                      </a:endParaRPr>
                    </a:p>
                  </a:txBody>
                  <a:tcPr marL="91437" marR="91437" marT="45713" marB="45713"/>
                </a:tc>
                <a:tc>
                  <a:txBody>
                    <a:bodyPr/>
                    <a:lstStyle/>
                    <a:p>
                      <a:r>
                        <a:rPr lang="en-US" altLang="zh-CN" sz="1400" b="1" dirty="0">
                          <a:solidFill>
                            <a:srgbClr val="FF0000"/>
                          </a:solidFill>
                          <a:latin typeface="+mj-ea"/>
                          <a:ea typeface="+mj-ea"/>
                        </a:rPr>
                        <a:t>Host-to-Site</a:t>
                      </a:r>
                      <a:endParaRPr lang="zh-CN" altLang="en-US" sz="1400" b="1" dirty="0">
                        <a:solidFill>
                          <a:srgbClr val="FF0000"/>
                        </a:solidFill>
                        <a:latin typeface="+mj-ea"/>
                        <a:ea typeface="+mj-ea"/>
                      </a:endParaRPr>
                    </a:p>
                  </a:txBody>
                  <a:tcPr marL="91437" marR="91437" marT="45713" marB="45713"/>
                </a:tc>
                <a:tc>
                  <a:txBody>
                    <a:bodyPr/>
                    <a:lstStyle/>
                    <a:p>
                      <a:r>
                        <a:rPr lang="zh-CN" altLang="en-US" sz="1400" b="1" dirty="0">
                          <a:solidFill>
                            <a:srgbClr val="FF0000"/>
                          </a:solidFill>
                          <a:latin typeface="+mj-ea"/>
                          <a:ea typeface="+mj-ea"/>
                        </a:rPr>
                        <a:t>用户采用拨号的方式，通过</a:t>
                      </a:r>
                      <a:r>
                        <a:rPr lang="en-US" altLang="zh-CN" sz="1400" b="1" dirty="0">
                          <a:solidFill>
                            <a:srgbClr val="FF0000"/>
                          </a:solidFill>
                          <a:latin typeface="+mj-ea"/>
                          <a:ea typeface="+mj-ea"/>
                        </a:rPr>
                        <a:t>VPN</a:t>
                      </a:r>
                      <a:r>
                        <a:rPr lang="zh-CN" altLang="en-US" sz="1400" b="1" dirty="0">
                          <a:solidFill>
                            <a:srgbClr val="FF0000"/>
                          </a:solidFill>
                          <a:latin typeface="+mj-ea"/>
                          <a:ea typeface="+mj-ea"/>
                        </a:rPr>
                        <a:t>网关，登录</a:t>
                      </a:r>
                      <a:r>
                        <a:rPr lang="en-US" altLang="zh-CN" sz="1400" b="1" dirty="0">
                          <a:solidFill>
                            <a:srgbClr val="FF0000"/>
                          </a:solidFill>
                          <a:latin typeface="+mj-ea"/>
                          <a:ea typeface="+mj-ea"/>
                        </a:rPr>
                        <a:t>VPN</a:t>
                      </a:r>
                      <a:r>
                        <a:rPr lang="zh-CN" altLang="en-US" sz="1400" b="1" dirty="0">
                          <a:solidFill>
                            <a:srgbClr val="FF0000"/>
                          </a:solidFill>
                          <a:latin typeface="+mj-ea"/>
                          <a:ea typeface="+mj-ea"/>
                        </a:rPr>
                        <a:t>服务器</a:t>
                      </a:r>
                      <a:r>
                        <a:rPr lang="zh-CN" altLang="en-US" sz="1400" b="1" u="sng" dirty="0">
                          <a:solidFill>
                            <a:srgbClr val="FF0000"/>
                          </a:solidFill>
                          <a:effectLst>
                            <a:outerShdw blurRad="38100" dist="38100" dir="2700000" algn="tl">
                              <a:srgbClr val="000000">
                                <a:alpha val="43137"/>
                              </a:srgbClr>
                            </a:outerShdw>
                          </a:effectLst>
                          <a:latin typeface="+mj-ea"/>
                          <a:ea typeface="+mj-ea"/>
                        </a:rPr>
                        <a:t>（个人</a:t>
                      </a:r>
                      <a:r>
                        <a:rPr lang="en-US" altLang="zh-CN" sz="1400" b="1" u="sng" dirty="0">
                          <a:solidFill>
                            <a:srgbClr val="FF0000"/>
                          </a:solidFill>
                          <a:effectLst>
                            <a:outerShdw blurRad="38100" dist="38100" dir="2700000" algn="tl">
                              <a:srgbClr val="000000">
                                <a:alpha val="43137"/>
                              </a:srgbClr>
                            </a:outerShdw>
                          </a:effectLst>
                          <a:latin typeface="+mj-ea"/>
                          <a:ea typeface="+mj-ea"/>
                        </a:rPr>
                        <a:t>VPN</a:t>
                      </a:r>
                      <a:r>
                        <a:rPr lang="zh-CN" altLang="en-US" sz="1400" b="1" u="sng" dirty="0">
                          <a:solidFill>
                            <a:srgbClr val="FF0000"/>
                          </a:solidFill>
                          <a:effectLst>
                            <a:outerShdw blurRad="38100" dist="38100" dir="2700000" algn="tl">
                              <a:srgbClr val="000000">
                                <a:alpha val="43137"/>
                              </a:srgbClr>
                            </a:outerShdw>
                          </a:effectLst>
                          <a:latin typeface="+mj-ea"/>
                          <a:ea typeface="+mj-ea"/>
                        </a:rPr>
                        <a:t>）</a:t>
                      </a:r>
                    </a:p>
                  </a:txBody>
                  <a:tcPr marL="91437" marR="91437" marT="45713" marB="45713"/>
                </a:tc>
                <a:extLst>
                  <a:ext uri="{0D108BD9-81ED-4DB2-BD59-A6C34878D82A}">
                    <a16:rowId xmlns:a16="http://schemas.microsoft.com/office/drawing/2014/main" val="10002"/>
                  </a:ext>
                </a:extLst>
              </a:tr>
              <a:tr h="701973">
                <a:tc>
                  <a:txBody>
                    <a:bodyPr/>
                    <a:lstStyle/>
                    <a:p>
                      <a:r>
                        <a:rPr lang="zh-CN" altLang="en-US" sz="1400" b="1" dirty="0">
                          <a:solidFill>
                            <a:srgbClr val="0033CC"/>
                          </a:solidFill>
                          <a:latin typeface="+mj-ea"/>
                          <a:ea typeface="+mj-ea"/>
                        </a:rPr>
                        <a:t>网络层</a:t>
                      </a:r>
                    </a:p>
                  </a:txBody>
                  <a:tcPr marL="91437" marR="91437" marT="45713" marB="45713"/>
                </a:tc>
                <a:tc>
                  <a:txBody>
                    <a:bodyPr/>
                    <a:lstStyle/>
                    <a:p>
                      <a:r>
                        <a:rPr lang="en-US" altLang="zh-CN" sz="1400" b="1" dirty="0">
                          <a:solidFill>
                            <a:srgbClr val="0033CC"/>
                          </a:solidFill>
                          <a:latin typeface="+mj-ea"/>
                          <a:ea typeface="+mj-ea"/>
                        </a:rPr>
                        <a:t>IPSec</a:t>
                      </a:r>
                      <a:endParaRPr lang="zh-CN" altLang="en-US" sz="1400" b="1" dirty="0">
                        <a:solidFill>
                          <a:srgbClr val="0033CC"/>
                        </a:solidFill>
                        <a:latin typeface="+mj-ea"/>
                        <a:ea typeface="+mj-ea"/>
                      </a:endParaRPr>
                    </a:p>
                  </a:txBody>
                  <a:tcPr marL="91437" marR="91437" marT="45713" marB="45713"/>
                </a:tc>
                <a:tc>
                  <a:txBody>
                    <a:bodyPr/>
                    <a:lstStyle/>
                    <a:p>
                      <a:r>
                        <a:rPr lang="zh-CN" altLang="en-US" sz="1400" b="1" dirty="0">
                          <a:solidFill>
                            <a:srgbClr val="0033CC"/>
                          </a:solidFill>
                          <a:latin typeface="+mj-ea"/>
                          <a:ea typeface="+mj-ea"/>
                        </a:rPr>
                        <a:t>适用于：</a:t>
                      </a:r>
                      <a:endParaRPr lang="en-US" altLang="zh-CN" sz="1400" b="1" dirty="0">
                        <a:solidFill>
                          <a:srgbClr val="0033CC"/>
                        </a:solidFill>
                        <a:latin typeface="+mj-ea"/>
                        <a:ea typeface="+mj-ea"/>
                      </a:endParaRPr>
                    </a:p>
                    <a:p>
                      <a:r>
                        <a:rPr lang="en-US" altLang="zh-CN" sz="1400" b="1" dirty="0">
                          <a:solidFill>
                            <a:srgbClr val="0033CC"/>
                          </a:solidFill>
                          <a:latin typeface="+mj-ea"/>
                          <a:ea typeface="+mj-ea"/>
                        </a:rPr>
                        <a:t>Site-to-Site</a:t>
                      </a:r>
                      <a:r>
                        <a:rPr lang="zh-CN" altLang="en-US" sz="1400" b="1" dirty="0">
                          <a:solidFill>
                            <a:srgbClr val="0033CC"/>
                          </a:solidFill>
                          <a:latin typeface="+mj-ea"/>
                          <a:ea typeface="+mj-ea"/>
                        </a:rPr>
                        <a:t>等</a:t>
                      </a:r>
                    </a:p>
                  </a:txBody>
                  <a:tcPr marL="91437" marR="91437" marT="45713" marB="45713"/>
                </a:tc>
                <a:tc>
                  <a:txBody>
                    <a:bodyPr/>
                    <a:lstStyle/>
                    <a:p>
                      <a:r>
                        <a:rPr lang="zh-CN" altLang="en-US" sz="1400" b="1" dirty="0">
                          <a:solidFill>
                            <a:srgbClr val="0033CC"/>
                          </a:solidFill>
                          <a:latin typeface="+mj-ea"/>
                          <a:ea typeface="+mj-ea"/>
                        </a:rPr>
                        <a:t>企业之间不同内网之间连接</a:t>
                      </a:r>
                      <a:r>
                        <a:rPr lang="zh-CN" altLang="en-US" sz="1400" b="1" u="sng" dirty="0">
                          <a:solidFill>
                            <a:srgbClr val="0033CC"/>
                          </a:solidFill>
                          <a:effectLst>
                            <a:outerShdw blurRad="38100" dist="38100" dir="2700000" algn="tl">
                              <a:srgbClr val="000000">
                                <a:alpha val="43137"/>
                              </a:srgbClr>
                            </a:outerShdw>
                          </a:effectLst>
                          <a:latin typeface="+mj-ea"/>
                          <a:ea typeface="+mj-ea"/>
                        </a:rPr>
                        <a:t>（企业</a:t>
                      </a:r>
                      <a:r>
                        <a:rPr lang="en-US" altLang="zh-CN" sz="1400" b="1" u="sng" dirty="0">
                          <a:solidFill>
                            <a:srgbClr val="0033CC"/>
                          </a:solidFill>
                          <a:effectLst>
                            <a:outerShdw blurRad="38100" dist="38100" dir="2700000" algn="tl">
                              <a:srgbClr val="000000">
                                <a:alpha val="43137"/>
                              </a:srgbClr>
                            </a:outerShdw>
                          </a:effectLst>
                          <a:latin typeface="+mj-ea"/>
                          <a:ea typeface="+mj-ea"/>
                        </a:rPr>
                        <a:t>VPN</a:t>
                      </a:r>
                      <a:r>
                        <a:rPr lang="zh-CN" altLang="en-US" sz="1400" b="1" u="sng" dirty="0">
                          <a:solidFill>
                            <a:srgbClr val="0033CC"/>
                          </a:solidFill>
                          <a:effectLst>
                            <a:outerShdw blurRad="38100" dist="38100" dir="2700000" algn="tl">
                              <a:srgbClr val="000000">
                                <a:alpha val="43137"/>
                              </a:srgbClr>
                            </a:outerShdw>
                          </a:effectLst>
                          <a:latin typeface="+mj-ea"/>
                          <a:ea typeface="+mj-ea"/>
                        </a:rPr>
                        <a:t>）</a:t>
                      </a:r>
                    </a:p>
                  </a:txBody>
                  <a:tcPr marL="91437" marR="91437" marT="45713" marB="45713"/>
                </a:tc>
                <a:extLst>
                  <a:ext uri="{0D108BD9-81ED-4DB2-BD59-A6C34878D82A}">
                    <a16:rowId xmlns:a16="http://schemas.microsoft.com/office/drawing/2014/main" val="10003"/>
                  </a:ext>
                </a:extLst>
              </a:tr>
            </a:tbl>
          </a:graphicData>
        </a:graphic>
      </p:graphicFrame>
      <p:pic>
        <p:nvPicPr>
          <p:cNvPr id="17440" name="图片 50">
            <a:extLst>
              <a:ext uri="{FF2B5EF4-FFF2-40B4-BE49-F238E27FC236}">
                <a16:creationId xmlns:a16="http://schemas.microsoft.com/office/drawing/2014/main" id="{0B2BED09-12A6-4FC3-B83E-D494952BFD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40425" y="3346450"/>
            <a:ext cx="3133725" cy="109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41" name="图片 49">
            <a:extLst>
              <a:ext uri="{FF2B5EF4-FFF2-40B4-BE49-F238E27FC236}">
                <a16:creationId xmlns:a16="http://schemas.microsoft.com/office/drawing/2014/main" id="{C73F5990-874A-43B9-A9A5-10436911C5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40425" y="1419225"/>
            <a:ext cx="2808288" cy="979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2" name="Object 1">
            <a:extLst>
              <a:ext uri="{FF2B5EF4-FFF2-40B4-BE49-F238E27FC236}">
                <a16:creationId xmlns:a16="http://schemas.microsoft.com/office/drawing/2014/main" id="{0BF69CD5-1DB4-4667-A2C3-0923519FC34E}"/>
              </a:ext>
            </a:extLst>
          </p:cNvPr>
          <p:cNvGraphicFramePr>
            <a:graphicFrameLocks/>
          </p:cNvGraphicFramePr>
          <p:nvPr/>
        </p:nvGraphicFramePr>
        <p:xfrm>
          <a:off x="5940425" y="2500313"/>
          <a:ext cx="3203575" cy="863600"/>
        </p:xfrm>
        <a:graphic>
          <a:graphicData uri="http://schemas.openxmlformats.org/presentationml/2006/ole">
            <mc:AlternateContent xmlns:mc="http://schemas.openxmlformats.org/markup-compatibility/2006">
              <mc:Choice xmlns:v="urn:schemas-microsoft-com:vml" Requires="v">
                <p:oleObj name="Visio" r:id="rId4" imgW="6959830" imgH="1397759" progId="Visio.Drawing.11">
                  <p:embed/>
                </p:oleObj>
              </mc:Choice>
              <mc:Fallback>
                <p:oleObj name="Visio" r:id="rId4" imgW="6959830" imgH="1397759" progId="Visio.Drawing.11">
                  <p:embed/>
                  <p:pic>
                    <p:nvPicPr>
                      <p:cNvPr id="12" name="Object 1">
                        <a:extLst>
                          <a:ext uri="{FF2B5EF4-FFF2-40B4-BE49-F238E27FC236}">
                            <a16:creationId xmlns:a16="http://schemas.microsoft.com/office/drawing/2014/main" id="{0BF69CD5-1DB4-4667-A2C3-0923519FC34E}"/>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40425" y="2500313"/>
                        <a:ext cx="3203575"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17442" name="Picture 9" descr="C:\Users\P51\AppData\Roaming\Tencent\Users\173375927\QQ\WinTemp\RichOle\A1T~30OST{GGYH@FT3M~}7D.png">
            <a:extLst>
              <a:ext uri="{FF2B5EF4-FFF2-40B4-BE49-F238E27FC236}">
                <a16:creationId xmlns:a16="http://schemas.microsoft.com/office/drawing/2014/main" id="{B4C63E95-510D-47AE-A621-AA1DF9066D5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19475" y="4227513"/>
            <a:ext cx="2293938" cy="915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43" name="Picture 8" descr="C:\Users\P51\AppData\Roaming\Tencent\Users\173375927\QQ\WinTemp\RichOle\M(Y]LMTY6CP8V7{JZ3`}R45.png">
            <a:extLst>
              <a:ext uri="{FF2B5EF4-FFF2-40B4-BE49-F238E27FC236}">
                <a16:creationId xmlns:a16="http://schemas.microsoft.com/office/drawing/2014/main" id="{E6CC6F54-2DFA-4E12-9165-9F8916095DC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7950" y="4227513"/>
            <a:ext cx="3276600" cy="915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矩形 8">
            <a:extLst>
              <a:ext uri="{FF2B5EF4-FFF2-40B4-BE49-F238E27FC236}">
                <a16:creationId xmlns:a16="http://schemas.microsoft.com/office/drawing/2014/main" id="{FEDF159B-475F-4C85-A417-12E32F98CBB8}"/>
              </a:ext>
            </a:extLst>
          </p:cNvPr>
          <p:cNvSpPr>
            <a:spLocks noChangeArrowheads="1"/>
          </p:cNvSpPr>
          <p:nvPr/>
        </p:nvSpPr>
        <p:spPr bwMode="auto">
          <a:xfrm>
            <a:off x="107950" y="4011613"/>
            <a:ext cx="2951163" cy="215900"/>
          </a:xfrm>
          <a:prstGeom prst="rect">
            <a:avLst/>
          </a:prstGeom>
          <a:noFill/>
          <a:ln w="38100" algn="ctr">
            <a:solidFill>
              <a:srgbClr val="FF0000"/>
            </a:solidFill>
            <a:round/>
            <a:headEnd/>
            <a:tailEnd/>
          </a:ln>
        </p:spPr>
        <p:txBody>
          <a:bodyPr wrap="none" anchor="ctr"/>
          <a:lstStyle/>
          <a:p>
            <a:pPr algn="ctr" eaLnBrk="1" hangingPunct="1">
              <a:defRPr/>
            </a:pPr>
            <a:r>
              <a:rPr lang="en-US" altLang="zh-CN" b="1" dirty="0">
                <a:latin typeface="+mj-ea"/>
                <a:ea typeface="+mj-ea"/>
              </a:rPr>
              <a:t>IPSec AH</a:t>
            </a:r>
            <a:r>
              <a:rPr lang="zh-CN" altLang="en-US" b="1" dirty="0">
                <a:latin typeface="+mj-ea"/>
                <a:ea typeface="+mj-ea"/>
              </a:rPr>
              <a:t>隧道模式</a:t>
            </a:r>
          </a:p>
        </p:txBody>
      </p:sp>
      <p:sp>
        <p:nvSpPr>
          <p:cNvPr id="16" name="矩形 8">
            <a:extLst>
              <a:ext uri="{FF2B5EF4-FFF2-40B4-BE49-F238E27FC236}">
                <a16:creationId xmlns:a16="http://schemas.microsoft.com/office/drawing/2014/main" id="{D33124A0-A146-4603-97E2-78029B2055F6}"/>
              </a:ext>
            </a:extLst>
          </p:cNvPr>
          <p:cNvSpPr>
            <a:spLocks noChangeArrowheads="1"/>
          </p:cNvSpPr>
          <p:nvPr/>
        </p:nvSpPr>
        <p:spPr bwMode="auto">
          <a:xfrm>
            <a:off x="3132138" y="4011613"/>
            <a:ext cx="2808287" cy="215900"/>
          </a:xfrm>
          <a:prstGeom prst="rect">
            <a:avLst/>
          </a:prstGeom>
          <a:noFill/>
          <a:ln w="38100" algn="ctr">
            <a:solidFill>
              <a:srgbClr val="FF0000"/>
            </a:solidFill>
            <a:round/>
            <a:headEnd/>
            <a:tailEnd/>
          </a:ln>
        </p:spPr>
        <p:txBody>
          <a:bodyPr wrap="none" anchor="ctr"/>
          <a:lstStyle/>
          <a:p>
            <a:pPr algn="ctr" eaLnBrk="1" hangingPunct="1">
              <a:defRPr/>
            </a:pPr>
            <a:r>
              <a:rPr lang="en-US" altLang="zh-CN" b="1" dirty="0">
                <a:latin typeface="+mj-ea"/>
                <a:ea typeface="+mj-ea"/>
              </a:rPr>
              <a:t>IPSec ESP</a:t>
            </a:r>
            <a:r>
              <a:rPr lang="zh-CN" altLang="en-US" b="1" dirty="0">
                <a:latin typeface="+mj-ea"/>
                <a:ea typeface="+mj-ea"/>
              </a:rPr>
              <a:t>隧道模式</a:t>
            </a:r>
          </a:p>
        </p:txBody>
      </p:sp>
      <p:sp>
        <p:nvSpPr>
          <p:cNvPr id="17446" name="矩形 16">
            <a:extLst>
              <a:ext uri="{FF2B5EF4-FFF2-40B4-BE49-F238E27FC236}">
                <a16:creationId xmlns:a16="http://schemas.microsoft.com/office/drawing/2014/main" id="{7D9F99FF-BBC2-4146-80CE-B5980D3731BB}"/>
              </a:ext>
            </a:extLst>
          </p:cNvPr>
          <p:cNvSpPr>
            <a:spLocks noChangeArrowheads="1"/>
          </p:cNvSpPr>
          <p:nvPr/>
        </p:nvSpPr>
        <p:spPr bwMode="auto">
          <a:xfrm>
            <a:off x="5651500" y="4732338"/>
            <a:ext cx="354806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r>
              <a:rPr lang="en-US" altLang="zh-CN" sz="1200" b="1" dirty="0" err="1">
                <a:solidFill>
                  <a:schemeClr val="bg1"/>
                </a:solidFill>
              </a:rPr>
              <a:t>IPSec</a:t>
            </a:r>
            <a:r>
              <a:rPr lang="en-US" altLang="zh-CN" sz="1200" b="1" dirty="0">
                <a:solidFill>
                  <a:schemeClr val="bg1"/>
                </a:solidFill>
              </a:rPr>
              <a:t> IKE</a:t>
            </a:r>
            <a:r>
              <a:rPr lang="zh-CN" altLang="zh-CN" sz="1200" b="1" dirty="0">
                <a:solidFill>
                  <a:schemeClr val="bg1"/>
                </a:solidFill>
              </a:rPr>
              <a:t>协议的核心是</a:t>
            </a:r>
            <a:r>
              <a:rPr lang="en-US" altLang="zh-CN" sz="1200" b="1" dirty="0">
                <a:solidFill>
                  <a:schemeClr val="bg1"/>
                </a:solidFill>
              </a:rPr>
              <a:t>Diffie-Hellman</a:t>
            </a:r>
            <a:r>
              <a:rPr lang="zh-CN" altLang="zh-CN" sz="1200" b="1" dirty="0">
                <a:solidFill>
                  <a:schemeClr val="bg1"/>
                </a:solidFill>
              </a:rPr>
              <a:t>密钥交换</a:t>
            </a:r>
            <a:r>
              <a:rPr lang="zh-CN" altLang="en-US" sz="1200" b="1" dirty="0">
                <a:solidFill>
                  <a:schemeClr val="bg1"/>
                </a:solidFill>
              </a:rPr>
              <a:t>，通过</a:t>
            </a:r>
            <a:r>
              <a:rPr lang="en-US" altLang="zh-CN" sz="1200" b="1" dirty="0">
                <a:solidFill>
                  <a:schemeClr val="bg1"/>
                </a:solidFill>
              </a:rPr>
              <a:t>DH</a:t>
            </a:r>
            <a:r>
              <a:rPr lang="zh-CN" altLang="en-US" sz="1200" b="1" dirty="0">
                <a:solidFill>
                  <a:schemeClr val="bg1"/>
                </a:solidFill>
              </a:rPr>
              <a:t>密钥交换获得共享密钥</a:t>
            </a:r>
            <a:r>
              <a:rPr lang="en-US" altLang="zh-CN" sz="1200" b="1" dirty="0">
                <a:solidFill>
                  <a:schemeClr val="bg1"/>
                </a:solidFill>
              </a:rPr>
              <a:t>k</a:t>
            </a:r>
            <a:endParaRPr lang="zh-CN" altLang="en-US" sz="1200" dirty="0">
              <a:solidFill>
                <a:schemeClr val="bg1"/>
              </a:solidFill>
            </a:endParaRPr>
          </a:p>
        </p:txBody>
      </p:sp>
      <p:cxnSp>
        <p:nvCxnSpPr>
          <p:cNvPr id="17447" name="直接连接符 18">
            <a:extLst>
              <a:ext uri="{FF2B5EF4-FFF2-40B4-BE49-F238E27FC236}">
                <a16:creationId xmlns:a16="http://schemas.microsoft.com/office/drawing/2014/main" id="{BD45EEB3-B410-48D7-BA93-25EE1E09902A}"/>
              </a:ext>
            </a:extLst>
          </p:cNvPr>
          <p:cNvCxnSpPr>
            <a:cxnSpLocks noChangeShapeType="1"/>
          </p:cNvCxnSpPr>
          <p:nvPr/>
        </p:nvCxnSpPr>
        <p:spPr bwMode="auto">
          <a:xfrm>
            <a:off x="107950" y="3271838"/>
            <a:ext cx="8928100" cy="0"/>
          </a:xfrm>
          <a:prstGeom prst="line">
            <a:avLst/>
          </a:prstGeom>
          <a:noFill/>
          <a:ln w="38100" algn="ctr">
            <a:solidFill>
              <a:srgbClr val="0033CC"/>
            </a:solidFill>
            <a:prstDash val="sysDash"/>
            <a:round/>
            <a:headEnd/>
            <a:tailEnd/>
          </a:ln>
          <a:extLst>
            <a:ext uri="{909E8E84-426E-40DD-AFC4-6F175D3DCCD1}">
              <a14:hiddenFill xmlns:a14="http://schemas.microsoft.com/office/drawing/2010/main">
                <a:noFill/>
              </a14:hiddenFill>
            </a:ext>
          </a:extLst>
        </p:spPr>
      </p:cxnSp>
      <p:cxnSp>
        <p:nvCxnSpPr>
          <p:cNvPr id="17448" name="直接连接符 19">
            <a:extLst>
              <a:ext uri="{FF2B5EF4-FFF2-40B4-BE49-F238E27FC236}">
                <a16:creationId xmlns:a16="http://schemas.microsoft.com/office/drawing/2014/main" id="{0002ADE5-E83F-4DD5-A66F-5F06D641DFB3}"/>
              </a:ext>
            </a:extLst>
          </p:cNvPr>
          <p:cNvCxnSpPr>
            <a:cxnSpLocks noChangeShapeType="1"/>
          </p:cNvCxnSpPr>
          <p:nvPr/>
        </p:nvCxnSpPr>
        <p:spPr bwMode="auto">
          <a:xfrm>
            <a:off x="107950" y="2500313"/>
            <a:ext cx="8928100" cy="0"/>
          </a:xfrm>
          <a:prstGeom prst="line">
            <a:avLst/>
          </a:prstGeom>
          <a:noFill/>
          <a:ln w="38100" algn="ctr">
            <a:solidFill>
              <a:srgbClr val="0033CC"/>
            </a:solidFill>
            <a:prstDash val="sysDash"/>
            <a:round/>
            <a:headEnd/>
            <a:tailEn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1178450144"/>
      </p:ext>
    </p:extLst>
  </p:cSld>
  <p:clrMapOvr>
    <a:masterClrMapping/>
  </p:clrMapOvr>
  <p:transition spd="med">
    <p:randomBar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7"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anim calcmode="lin" valueType="num">
                                      <p:cBhvr>
                                        <p:cTn id="8" dur="500" fill="hold"/>
                                        <p:tgtEl>
                                          <p:spTgt spid="12"/>
                                        </p:tgtEl>
                                        <p:attrNameLst>
                                          <p:attrName>ppt_x</p:attrName>
                                        </p:attrNameLst>
                                      </p:cBhvr>
                                      <p:tavLst>
                                        <p:tav tm="0">
                                          <p:val>
                                            <p:strVal val="#ppt_x"/>
                                          </p:val>
                                        </p:tav>
                                        <p:tav tm="100000">
                                          <p:val>
                                            <p:strVal val="#ppt_x"/>
                                          </p:val>
                                        </p:tav>
                                      </p:tavLst>
                                    </p:anim>
                                    <p:anim calcmode="lin" valueType="num">
                                      <p:cBhvr>
                                        <p:cTn id="9" dur="5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74E518-9A20-4630-AA95-129E9EE4EF7D}"/>
              </a:ext>
            </a:extLst>
          </p:cNvPr>
          <p:cNvSpPr>
            <a:spLocks noGrp="1"/>
          </p:cNvSpPr>
          <p:nvPr>
            <p:ph type="title"/>
          </p:nvPr>
        </p:nvSpPr>
        <p:spPr>
          <a:xfrm>
            <a:off x="1714480" y="714362"/>
            <a:ext cx="5614987" cy="714380"/>
          </a:xfrm>
        </p:spPr>
        <p:txBody>
          <a:bodyPr/>
          <a:lstStyle/>
          <a:p>
            <a:pPr>
              <a:defRPr/>
            </a:pPr>
            <a:r>
              <a:rPr altLang="en-US" dirty="0"/>
              <a:t>内容提纲</a:t>
            </a:r>
          </a:p>
        </p:txBody>
      </p:sp>
      <p:grpSp>
        <p:nvGrpSpPr>
          <p:cNvPr id="96259" name="组合 15">
            <a:extLst>
              <a:ext uri="{FF2B5EF4-FFF2-40B4-BE49-F238E27FC236}">
                <a16:creationId xmlns:a16="http://schemas.microsoft.com/office/drawing/2014/main" id="{F42D6DD6-2649-4308-BB4F-29FFBD76ADF5}"/>
              </a:ext>
            </a:extLst>
          </p:cNvPr>
          <p:cNvGrpSpPr>
            <a:grpSpLocks/>
          </p:cNvGrpSpPr>
          <p:nvPr/>
        </p:nvGrpSpPr>
        <p:grpSpPr bwMode="auto">
          <a:xfrm>
            <a:off x="2286000" y="2643188"/>
            <a:ext cx="4286250" cy="357187"/>
            <a:chOff x="1571604" y="2428874"/>
            <a:chExt cx="4286280" cy="357190"/>
          </a:xfrm>
        </p:grpSpPr>
        <p:sp>
          <p:nvSpPr>
            <p:cNvPr id="96278" name="五边形 12">
              <a:extLst>
                <a:ext uri="{FF2B5EF4-FFF2-40B4-BE49-F238E27FC236}">
                  <a16:creationId xmlns:a16="http://schemas.microsoft.com/office/drawing/2014/main" id="{99F076E2-C2DE-4034-AC61-0D6A4A1CCC2D}"/>
                </a:ext>
              </a:extLst>
            </p:cNvPr>
            <p:cNvSpPr>
              <a:spLocks noChangeArrowheads="1"/>
            </p:cNvSpPr>
            <p:nvPr/>
          </p:nvSpPr>
          <p:spPr bwMode="auto">
            <a:xfrm rot="10800000">
              <a:off x="1785918" y="2428874"/>
              <a:ext cx="4071966" cy="357190"/>
            </a:xfrm>
            <a:prstGeom prst="homePlate">
              <a:avLst>
                <a:gd name="adj" fmla="val 49981"/>
              </a:avLst>
            </a:prstGeom>
            <a:solidFill>
              <a:schemeClr val="bg1"/>
            </a:solidFill>
            <a:ln w="28575" algn="ctr">
              <a:solidFill>
                <a:schemeClr val="tx1"/>
              </a:solidFill>
              <a:round/>
              <a:headEnd/>
              <a:tailEnd/>
            </a:ln>
          </p:spPr>
          <p:txBody>
            <a:bodyPr wrap="none" anchor="ct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b="1"/>
            </a:p>
          </p:txBody>
        </p:sp>
        <p:sp>
          <p:nvSpPr>
            <p:cNvPr id="96279" name="椭圆 3">
              <a:extLst>
                <a:ext uri="{FF2B5EF4-FFF2-40B4-BE49-F238E27FC236}">
                  <a16:creationId xmlns:a16="http://schemas.microsoft.com/office/drawing/2014/main" id="{59A7BF49-9581-4FCB-9B9A-C94C571744F2}"/>
                </a:ext>
              </a:extLst>
            </p:cNvPr>
            <p:cNvSpPr>
              <a:spLocks noChangeArrowheads="1"/>
            </p:cNvSpPr>
            <p:nvPr/>
          </p:nvSpPr>
          <p:spPr bwMode="auto">
            <a:xfrm>
              <a:off x="1571604" y="2428874"/>
              <a:ext cx="357190" cy="357190"/>
            </a:xfrm>
            <a:prstGeom prst="ellipse">
              <a:avLst/>
            </a:prstGeom>
            <a:solidFill>
              <a:schemeClr val="bg1"/>
            </a:solidFill>
            <a:ln w="28575" algn="ctr">
              <a:solidFill>
                <a:schemeClr val="tx1"/>
              </a:solidFill>
              <a:round/>
              <a:headEnd/>
              <a:tailEnd/>
            </a:ln>
          </p:spPr>
          <p:txBody>
            <a:bodyPr wrap="none" anchor="ct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b="1"/>
            </a:p>
          </p:txBody>
        </p:sp>
        <p:sp>
          <p:nvSpPr>
            <p:cNvPr id="96280" name="TextBox 14">
              <a:extLst>
                <a:ext uri="{FF2B5EF4-FFF2-40B4-BE49-F238E27FC236}">
                  <a16:creationId xmlns:a16="http://schemas.microsoft.com/office/drawing/2014/main" id="{E5CD797E-7921-42DF-910C-97D1B08EA87E}"/>
                </a:ext>
              </a:extLst>
            </p:cNvPr>
            <p:cNvSpPr txBox="1">
              <a:spLocks noChangeArrowheads="1"/>
            </p:cNvSpPr>
            <p:nvPr/>
          </p:nvSpPr>
          <p:spPr bwMode="auto">
            <a:xfrm>
              <a:off x="2786050" y="2428874"/>
              <a:ext cx="2143140"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r>
                <a:rPr lang="zh-CN" altLang="en-US" sz="1500" b="1">
                  <a:latin typeface="黑体" panose="02010609060101010101" pitchFamily="49" charset="-122"/>
                  <a:ea typeface="黑体" panose="02010609060101010101" pitchFamily="49" charset="-122"/>
                </a:rPr>
                <a:t>入侵检测系统</a:t>
              </a:r>
            </a:p>
          </p:txBody>
        </p:sp>
      </p:grpSp>
      <p:grpSp>
        <p:nvGrpSpPr>
          <p:cNvPr id="96260" name="组合 16">
            <a:extLst>
              <a:ext uri="{FF2B5EF4-FFF2-40B4-BE49-F238E27FC236}">
                <a16:creationId xmlns:a16="http://schemas.microsoft.com/office/drawing/2014/main" id="{72283B46-AF37-4BB7-9953-581385A29FE3}"/>
              </a:ext>
            </a:extLst>
          </p:cNvPr>
          <p:cNvGrpSpPr>
            <a:grpSpLocks/>
          </p:cNvGrpSpPr>
          <p:nvPr/>
        </p:nvGrpSpPr>
        <p:grpSpPr bwMode="auto">
          <a:xfrm>
            <a:off x="2286000" y="2071688"/>
            <a:ext cx="4286250" cy="366712"/>
            <a:chOff x="1571604" y="2419350"/>
            <a:chExt cx="4286280" cy="366714"/>
          </a:xfrm>
        </p:grpSpPr>
        <p:sp>
          <p:nvSpPr>
            <p:cNvPr id="96275" name="五边形 17">
              <a:extLst>
                <a:ext uri="{FF2B5EF4-FFF2-40B4-BE49-F238E27FC236}">
                  <a16:creationId xmlns:a16="http://schemas.microsoft.com/office/drawing/2014/main" id="{5511EBF2-E129-4388-9514-34E117AD3473}"/>
                </a:ext>
              </a:extLst>
            </p:cNvPr>
            <p:cNvSpPr>
              <a:spLocks noChangeArrowheads="1"/>
            </p:cNvSpPr>
            <p:nvPr/>
          </p:nvSpPr>
          <p:spPr bwMode="auto">
            <a:xfrm rot="10800000">
              <a:off x="1785918" y="2428874"/>
              <a:ext cx="4071966" cy="357190"/>
            </a:xfrm>
            <a:prstGeom prst="homePlate">
              <a:avLst>
                <a:gd name="adj" fmla="val 49981"/>
              </a:avLst>
            </a:prstGeom>
            <a:solidFill>
              <a:schemeClr val="bg1"/>
            </a:solidFill>
            <a:ln w="28575" algn="ctr">
              <a:solidFill>
                <a:schemeClr val="tx1"/>
              </a:solidFill>
              <a:round/>
              <a:headEnd/>
              <a:tailEnd/>
            </a:ln>
          </p:spPr>
          <p:txBody>
            <a:bodyPr wrap="none" anchor="ct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b="1"/>
            </a:p>
          </p:txBody>
        </p:sp>
        <p:sp>
          <p:nvSpPr>
            <p:cNvPr id="96276" name="椭圆 18">
              <a:extLst>
                <a:ext uri="{FF2B5EF4-FFF2-40B4-BE49-F238E27FC236}">
                  <a16:creationId xmlns:a16="http://schemas.microsoft.com/office/drawing/2014/main" id="{CE933D41-01AB-4C40-B5A3-2A61BB303A3F}"/>
                </a:ext>
              </a:extLst>
            </p:cNvPr>
            <p:cNvSpPr>
              <a:spLocks noChangeArrowheads="1"/>
            </p:cNvSpPr>
            <p:nvPr/>
          </p:nvSpPr>
          <p:spPr bwMode="auto">
            <a:xfrm>
              <a:off x="1571604" y="2428874"/>
              <a:ext cx="357190" cy="357190"/>
            </a:xfrm>
            <a:prstGeom prst="ellipse">
              <a:avLst/>
            </a:prstGeom>
            <a:solidFill>
              <a:schemeClr val="bg1"/>
            </a:solidFill>
            <a:ln w="28575" algn="ctr">
              <a:solidFill>
                <a:schemeClr val="tx1"/>
              </a:solidFill>
              <a:round/>
              <a:headEnd/>
              <a:tailEnd/>
            </a:ln>
          </p:spPr>
          <p:txBody>
            <a:bodyPr wrap="none" anchor="ct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b="1"/>
            </a:p>
          </p:txBody>
        </p:sp>
        <p:sp>
          <p:nvSpPr>
            <p:cNvPr id="96277" name="TextBox 19">
              <a:extLst>
                <a:ext uri="{FF2B5EF4-FFF2-40B4-BE49-F238E27FC236}">
                  <a16:creationId xmlns:a16="http://schemas.microsoft.com/office/drawing/2014/main" id="{F6A73119-5F55-4955-B05A-8A2A11DDE5B6}"/>
                </a:ext>
              </a:extLst>
            </p:cNvPr>
            <p:cNvSpPr txBox="1">
              <a:spLocks noChangeArrowheads="1"/>
            </p:cNvSpPr>
            <p:nvPr/>
          </p:nvSpPr>
          <p:spPr bwMode="auto">
            <a:xfrm>
              <a:off x="2776526" y="2419350"/>
              <a:ext cx="2081226"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r>
                <a:rPr lang="zh-CN" altLang="en-US" sz="1500" b="1">
                  <a:latin typeface="黑体" panose="02010609060101010101" pitchFamily="49" charset="-122"/>
                  <a:ea typeface="黑体" panose="02010609060101010101" pitchFamily="49" charset="-122"/>
                </a:rPr>
                <a:t>防火墙</a:t>
              </a:r>
            </a:p>
          </p:txBody>
        </p:sp>
      </p:grpSp>
      <p:grpSp>
        <p:nvGrpSpPr>
          <p:cNvPr id="96261" name="组合 20">
            <a:extLst>
              <a:ext uri="{FF2B5EF4-FFF2-40B4-BE49-F238E27FC236}">
                <a16:creationId xmlns:a16="http://schemas.microsoft.com/office/drawing/2014/main" id="{93A97EE7-A152-44CE-89F7-3AF4EFF667B6}"/>
              </a:ext>
            </a:extLst>
          </p:cNvPr>
          <p:cNvGrpSpPr>
            <a:grpSpLocks/>
          </p:cNvGrpSpPr>
          <p:nvPr/>
        </p:nvGrpSpPr>
        <p:grpSpPr bwMode="auto">
          <a:xfrm>
            <a:off x="2286000" y="3143250"/>
            <a:ext cx="4286250" cy="366713"/>
            <a:chOff x="1571604" y="2419350"/>
            <a:chExt cx="4286280" cy="366714"/>
          </a:xfrm>
        </p:grpSpPr>
        <p:sp>
          <p:nvSpPr>
            <p:cNvPr id="96272" name="五边形 21">
              <a:extLst>
                <a:ext uri="{FF2B5EF4-FFF2-40B4-BE49-F238E27FC236}">
                  <a16:creationId xmlns:a16="http://schemas.microsoft.com/office/drawing/2014/main" id="{0376DB13-6CA4-41FF-8484-2A1EA79F2D6E}"/>
                </a:ext>
              </a:extLst>
            </p:cNvPr>
            <p:cNvSpPr>
              <a:spLocks noChangeArrowheads="1"/>
            </p:cNvSpPr>
            <p:nvPr/>
          </p:nvSpPr>
          <p:spPr bwMode="auto">
            <a:xfrm rot="10800000">
              <a:off x="1785918" y="2419350"/>
              <a:ext cx="4071966" cy="357190"/>
            </a:xfrm>
            <a:prstGeom prst="homePlate">
              <a:avLst>
                <a:gd name="adj" fmla="val 49981"/>
              </a:avLst>
            </a:prstGeom>
            <a:solidFill>
              <a:schemeClr val="bg1"/>
            </a:solidFill>
            <a:ln w="28575" algn="ctr">
              <a:solidFill>
                <a:schemeClr val="tx1"/>
              </a:solidFill>
              <a:round/>
              <a:headEnd/>
              <a:tailEnd/>
            </a:ln>
          </p:spPr>
          <p:txBody>
            <a:bodyPr wrap="none" anchor="ct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b="1"/>
            </a:p>
          </p:txBody>
        </p:sp>
        <p:sp>
          <p:nvSpPr>
            <p:cNvPr id="96273" name="椭圆 22">
              <a:extLst>
                <a:ext uri="{FF2B5EF4-FFF2-40B4-BE49-F238E27FC236}">
                  <a16:creationId xmlns:a16="http://schemas.microsoft.com/office/drawing/2014/main" id="{193F9716-F029-4F03-B03E-24D9549B494B}"/>
                </a:ext>
              </a:extLst>
            </p:cNvPr>
            <p:cNvSpPr>
              <a:spLocks noChangeArrowheads="1"/>
            </p:cNvSpPr>
            <p:nvPr/>
          </p:nvSpPr>
          <p:spPr bwMode="auto">
            <a:xfrm>
              <a:off x="1571604" y="2428874"/>
              <a:ext cx="357190" cy="357190"/>
            </a:xfrm>
            <a:prstGeom prst="ellipse">
              <a:avLst/>
            </a:prstGeom>
            <a:solidFill>
              <a:schemeClr val="bg1"/>
            </a:solidFill>
            <a:ln w="28575" algn="ctr">
              <a:solidFill>
                <a:schemeClr val="tx1"/>
              </a:solidFill>
              <a:round/>
              <a:headEnd/>
              <a:tailEnd/>
            </a:ln>
          </p:spPr>
          <p:txBody>
            <a:bodyPr wrap="none" anchor="ct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b="1"/>
            </a:p>
          </p:txBody>
        </p:sp>
        <p:sp>
          <p:nvSpPr>
            <p:cNvPr id="96274" name="TextBox 23">
              <a:extLst>
                <a:ext uri="{FF2B5EF4-FFF2-40B4-BE49-F238E27FC236}">
                  <a16:creationId xmlns:a16="http://schemas.microsoft.com/office/drawing/2014/main" id="{C882AD3A-1F55-4AAE-A5BC-0A37B784B8A9}"/>
                </a:ext>
              </a:extLst>
            </p:cNvPr>
            <p:cNvSpPr txBox="1">
              <a:spLocks noChangeArrowheads="1"/>
            </p:cNvSpPr>
            <p:nvPr/>
          </p:nvSpPr>
          <p:spPr bwMode="auto">
            <a:xfrm>
              <a:off x="2776526" y="2419350"/>
              <a:ext cx="2152664"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r>
                <a:rPr lang="zh-CN" altLang="en-US" sz="1500" b="1">
                  <a:latin typeface="黑体" panose="02010609060101010101" pitchFamily="49" charset="-122"/>
                  <a:ea typeface="黑体" panose="02010609060101010101" pitchFamily="49" charset="-122"/>
                </a:rPr>
                <a:t>虚拟专用网</a:t>
              </a:r>
            </a:p>
          </p:txBody>
        </p:sp>
      </p:grpSp>
      <p:sp>
        <p:nvSpPr>
          <p:cNvPr id="96262" name="五边形 25">
            <a:extLst>
              <a:ext uri="{FF2B5EF4-FFF2-40B4-BE49-F238E27FC236}">
                <a16:creationId xmlns:a16="http://schemas.microsoft.com/office/drawing/2014/main" id="{AA8255FC-4E51-48EA-99E1-F51365369FE5}"/>
              </a:ext>
            </a:extLst>
          </p:cNvPr>
          <p:cNvSpPr>
            <a:spLocks noChangeArrowheads="1"/>
          </p:cNvSpPr>
          <p:nvPr/>
        </p:nvSpPr>
        <p:spPr bwMode="auto">
          <a:xfrm rot="10800000">
            <a:off x="2500313" y="3652838"/>
            <a:ext cx="4071937" cy="357187"/>
          </a:xfrm>
          <a:prstGeom prst="homePlate">
            <a:avLst>
              <a:gd name="adj" fmla="val 49981"/>
            </a:avLst>
          </a:prstGeom>
          <a:solidFill>
            <a:schemeClr val="bg1"/>
          </a:solidFill>
          <a:ln w="28575" algn="ctr">
            <a:solidFill>
              <a:schemeClr val="tx1"/>
            </a:solidFill>
            <a:round/>
            <a:headEnd/>
            <a:tailEnd/>
          </a:ln>
        </p:spPr>
        <p:txBody>
          <a:bodyPr wrap="none" anchor="ct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b="1"/>
          </a:p>
        </p:txBody>
      </p:sp>
      <p:sp>
        <p:nvSpPr>
          <p:cNvPr id="96263" name="椭圆 26">
            <a:extLst>
              <a:ext uri="{FF2B5EF4-FFF2-40B4-BE49-F238E27FC236}">
                <a16:creationId xmlns:a16="http://schemas.microsoft.com/office/drawing/2014/main" id="{398C58C9-D485-44D7-9B4C-BF852DB89AAB}"/>
              </a:ext>
            </a:extLst>
          </p:cNvPr>
          <p:cNvSpPr>
            <a:spLocks noChangeArrowheads="1"/>
          </p:cNvSpPr>
          <p:nvPr/>
        </p:nvSpPr>
        <p:spPr bwMode="auto">
          <a:xfrm>
            <a:off x="2286000" y="3652838"/>
            <a:ext cx="357188" cy="357187"/>
          </a:xfrm>
          <a:prstGeom prst="ellipse">
            <a:avLst/>
          </a:prstGeom>
          <a:solidFill>
            <a:schemeClr val="bg1"/>
          </a:solidFill>
          <a:ln w="28575" algn="ctr">
            <a:solidFill>
              <a:schemeClr val="tx1"/>
            </a:solidFill>
            <a:round/>
            <a:headEnd/>
            <a:tailEnd/>
          </a:ln>
        </p:spPr>
        <p:txBody>
          <a:bodyPr wrap="none" anchor="ct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b="1"/>
          </a:p>
        </p:txBody>
      </p:sp>
      <p:sp>
        <p:nvSpPr>
          <p:cNvPr id="96264" name="TextBox 27">
            <a:extLst>
              <a:ext uri="{FF2B5EF4-FFF2-40B4-BE49-F238E27FC236}">
                <a16:creationId xmlns:a16="http://schemas.microsoft.com/office/drawing/2014/main" id="{B4C63B7B-8806-409D-90F5-ED67BFCF8957}"/>
              </a:ext>
            </a:extLst>
          </p:cNvPr>
          <p:cNvSpPr txBox="1">
            <a:spLocks noChangeArrowheads="1"/>
          </p:cNvSpPr>
          <p:nvPr/>
        </p:nvSpPr>
        <p:spPr bwMode="auto">
          <a:xfrm>
            <a:off x="3490913" y="3643313"/>
            <a:ext cx="2152650"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r>
              <a:rPr lang="zh-CN" altLang="en-US" sz="1500" b="1">
                <a:solidFill>
                  <a:srgbClr val="FF0000"/>
                </a:solidFill>
                <a:latin typeface="黑体" panose="02010609060101010101" pitchFamily="49" charset="-122"/>
                <a:ea typeface="黑体" panose="02010609060101010101" pitchFamily="49" charset="-122"/>
              </a:rPr>
              <a:t>无线网络安全</a:t>
            </a:r>
          </a:p>
        </p:txBody>
      </p:sp>
      <p:sp>
        <p:nvSpPr>
          <p:cNvPr id="96265" name="五边形 29">
            <a:extLst>
              <a:ext uri="{FF2B5EF4-FFF2-40B4-BE49-F238E27FC236}">
                <a16:creationId xmlns:a16="http://schemas.microsoft.com/office/drawing/2014/main" id="{D027FCE9-853C-43BB-AA3D-B4E7CBECF18A}"/>
              </a:ext>
            </a:extLst>
          </p:cNvPr>
          <p:cNvSpPr>
            <a:spLocks noChangeArrowheads="1"/>
          </p:cNvSpPr>
          <p:nvPr/>
        </p:nvSpPr>
        <p:spPr bwMode="auto">
          <a:xfrm rot="10800000">
            <a:off x="2500313" y="1571625"/>
            <a:ext cx="4071937" cy="357188"/>
          </a:xfrm>
          <a:prstGeom prst="homePlate">
            <a:avLst>
              <a:gd name="adj" fmla="val 49980"/>
            </a:avLst>
          </a:prstGeom>
          <a:solidFill>
            <a:schemeClr val="bg1"/>
          </a:solidFill>
          <a:ln w="28575" algn="ctr">
            <a:solidFill>
              <a:schemeClr val="tx1"/>
            </a:solidFill>
            <a:round/>
            <a:headEnd/>
            <a:tailEnd/>
          </a:ln>
        </p:spPr>
        <p:txBody>
          <a:bodyPr wrap="none" anchor="ct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b="1"/>
          </a:p>
        </p:txBody>
      </p:sp>
      <p:sp>
        <p:nvSpPr>
          <p:cNvPr id="96266" name="椭圆 30">
            <a:extLst>
              <a:ext uri="{FF2B5EF4-FFF2-40B4-BE49-F238E27FC236}">
                <a16:creationId xmlns:a16="http://schemas.microsoft.com/office/drawing/2014/main" id="{D8FE53B0-6580-4EAB-B22C-36D4210400C8}"/>
              </a:ext>
            </a:extLst>
          </p:cNvPr>
          <p:cNvSpPr>
            <a:spLocks noChangeArrowheads="1"/>
          </p:cNvSpPr>
          <p:nvPr/>
        </p:nvSpPr>
        <p:spPr bwMode="auto">
          <a:xfrm>
            <a:off x="2286000" y="1571625"/>
            <a:ext cx="357188" cy="357188"/>
          </a:xfrm>
          <a:prstGeom prst="ellipse">
            <a:avLst/>
          </a:prstGeom>
          <a:solidFill>
            <a:schemeClr val="bg1"/>
          </a:solidFill>
          <a:ln w="28575" algn="ctr">
            <a:solidFill>
              <a:schemeClr val="tx1"/>
            </a:solidFill>
            <a:round/>
            <a:headEnd/>
            <a:tailEnd/>
          </a:ln>
        </p:spPr>
        <p:txBody>
          <a:bodyPr wrap="none" anchor="ct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b="1"/>
          </a:p>
        </p:txBody>
      </p:sp>
      <p:sp>
        <p:nvSpPr>
          <p:cNvPr id="96267" name="TextBox 31">
            <a:extLst>
              <a:ext uri="{FF2B5EF4-FFF2-40B4-BE49-F238E27FC236}">
                <a16:creationId xmlns:a16="http://schemas.microsoft.com/office/drawing/2014/main" id="{A70A1D3C-1206-45EC-AA61-E0397174EE73}"/>
              </a:ext>
            </a:extLst>
          </p:cNvPr>
          <p:cNvSpPr txBox="1">
            <a:spLocks noChangeArrowheads="1"/>
          </p:cNvSpPr>
          <p:nvPr/>
        </p:nvSpPr>
        <p:spPr bwMode="auto">
          <a:xfrm>
            <a:off x="3490913" y="1562100"/>
            <a:ext cx="2152650"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r>
              <a:rPr lang="zh-CN" altLang="en-US" sz="1500" b="1">
                <a:latin typeface="黑体" panose="02010609060101010101" pitchFamily="49" charset="-122"/>
                <a:ea typeface="黑体" panose="02010609060101010101" pitchFamily="49" charset="-122"/>
              </a:rPr>
              <a:t>网络安全威胁与控制</a:t>
            </a:r>
          </a:p>
        </p:txBody>
      </p:sp>
      <p:grpSp>
        <p:nvGrpSpPr>
          <p:cNvPr id="96268" name="组合 32">
            <a:extLst>
              <a:ext uri="{FF2B5EF4-FFF2-40B4-BE49-F238E27FC236}">
                <a16:creationId xmlns:a16="http://schemas.microsoft.com/office/drawing/2014/main" id="{11818D12-CA13-456E-9834-EA0138CFE249}"/>
              </a:ext>
            </a:extLst>
          </p:cNvPr>
          <p:cNvGrpSpPr>
            <a:grpSpLocks/>
          </p:cNvGrpSpPr>
          <p:nvPr/>
        </p:nvGrpSpPr>
        <p:grpSpPr bwMode="auto">
          <a:xfrm>
            <a:off x="2286000" y="4143375"/>
            <a:ext cx="4286250" cy="366713"/>
            <a:chOff x="1571604" y="2419350"/>
            <a:chExt cx="4286280" cy="366714"/>
          </a:xfrm>
        </p:grpSpPr>
        <p:sp>
          <p:nvSpPr>
            <p:cNvPr id="96269" name="五边形 33">
              <a:extLst>
                <a:ext uri="{FF2B5EF4-FFF2-40B4-BE49-F238E27FC236}">
                  <a16:creationId xmlns:a16="http://schemas.microsoft.com/office/drawing/2014/main" id="{CCE3F82C-6F31-4867-A2A6-6991D66FF6E5}"/>
                </a:ext>
              </a:extLst>
            </p:cNvPr>
            <p:cNvSpPr>
              <a:spLocks noChangeArrowheads="1"/>
            </p:cNvSpPr>
            <p:nvPr/>
          </p:nvSpPr>
          <p:spPr bwMode="auto">
            <a:xfrm rot="10800000">
              <a:off x="1785918" y="2428874"/>
              <a:ext cx="4071966" cy="357190"/>
            </a:xfrm>
            <a:prstGeom prst="homePlate">
              <a:avLst>
                <a:gd name="adj" fmla="val 49981"/>
              </a:avLst>
            </a:prstGeom>
            <a:solidFill>
              <a:schemeClr val="bg1"/>
            </a:solidFill>
            <a:ln w="28575" algn="ctr">
              <a:solidFill>
                <a:schemeClr val="tx1"/>
              </a:solidFill>
              <a:round/>
              <a:headEnd/>
              <a:tailEnd/>
            </a:ln>
          </p:spPr>
          <p:txBody>
            <a:bodyPr wrap="none" anchor="ct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b="1"/>
            </a:p>
          </p:txBody>
        </p:sp>
        <p:sp>
          <p:nvSpPr>
            <p:cNvPr id="96270" name="椭圆 34">
              <a:extLst>
                <a:ext uri="{FF2B5EF4-FFF2-40B4-BE49-F238E27FC236}">
                  <a16:creationId xmlns:a16="http://schemas.microsoft.com/office/drawing/2014/main" id="{A8009BEA-B6F0-423B-90F6-B475CF69F4F9}"/>
                </a:ext>
              </a:extLst>
            </p:cNvPr>
            <p:cNvSpPr>
              <a:spLocks noChangeArrowheads="1"/>
            </p:cNvSpPr>
            <p:nvPr/>
          </p:nvSpPr>
          <p:spPr bwMode="auto">
            <a:xfrm>
              <a:off x="1571604" y="2428874"/>
              <a:ext cx="357190" cy="357190"/>
            </a:xfrm>
            <a:prstGeom prst="ellipse">
              <a:avLst/>
            </a:prstGeom>
            <a:solidFill>
              <a:schemeClr val="bg1"/>
            </a:solidFill>
            <a:ln w="28575" algn="ctr">
              <a:solidFill>
                <a:schemeClr val="tx1"/>
              </a:solidFill>
              <a:round/>
              <a:headEnd/>
              <a:tailEnd/>
            </a:ln>
          </p:spPr>
          <p:txBody>
            <a:bodyPr wrap="none" anchor="ct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b="1"/>
            </a:p>
          </p:txBody>
        </p:sp>
        <p:sp>
          <p:nvSpPr>
            <p:cNvPr id="96271" name="TextBox 35">
              <a:extLst>
                <a:ext uri="{FF2B5EF4-FFF2-40B4-BE49-F238E27FC236}">
                  <a16:creationId xmlns:a16="http://schemas.microsoft.com/office/drawing/2014/main" id="{7F9D251A-CE47-4F82-AD3A-588026867FB2}"/>
                </a:ext>
              </a:extLst>
            </p:cNvPr>
            <p:cNvSpPr txBox="1">
              <a:spLocks noChangeArrowheads="1"/>
            </p:cNvSpPr>
            <p:nvPr/>
          </p:nvSpPr>
          <p:spPr bwMode="auto">
            <a:xfrm>
              <a:off x="2776526" y="2419350"/>
              <a:ext cx="2152664"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r>
                <a:rPr lang="zh-CN" altLang="en-US" sz="1500" b="1">
                  <a:latin typeface="黑体" panose="02010609060101010101" pitchFamily="49" charset="-122"/>
                  <a:ea typeface="黑体" panose="02010609060101010101" pitchFamily="49" charset="-122"/>
                </a:rPr>
                <a:t>本章小结</a:t>
              </a:r>
            </a:p>
          </p:txBody>
        </p:sp>
      </p:grpSp>
    </p:spTree>
  </p:cSld>
  <p:clrMapOvr>
    <a:masterClrMapping/>
  </p:clrMapOvr>
  <p:transition spd="med">
    <p:randomBar dir="vert"/>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20A752-50B0-4844-9F8C-BB3CA129C8DD}"/>
              </a:ext>
            </a:extLst>
          </p:cNvPr>
          <p:cNvSpPr>
            <a:spLocks noGrp="1"/>
          </p:cNvSpPr>
          <p:nvPr>
            <p:ph type="title"/>
          </p:nvPr>
        </p:nvSpPr>
        <p:spPr>
          <a:xfrm>
            <a:off x="2571736" y="928676"/>
            <a:ext cx="3643338" cy="857250"/>
          </a:xfrm>
        </p:spPr>
        <p:txBody>
          <a:bodyPr/>
          <a:lstStyle/>
          <a:p>
            <a:pPr>
              <a:defRPr/>
            </a:pPr>
            <a:r>
              <a:rPr lang="en-US" dirty="0">
                <a:latin typeface="Cambria Math" pitchFamily="18" charset="0"/>
                <a:ea typeface="Cambria Math" pitchFamily="18" charset="0"/>
              </a:rPr>
              <a:t>7.5</a:t>
            </a:r>
            <a:r>
              <a:rPr lang="en-US" dirty="0"/>
              <a:t>  </a:t>
            </a:r>
            <a:r>
              <a:rPr altLang="en-US" dirty="0"/>
              <a:t>无线网络安全</a:t>
            </a:r>
          </a:p>
        </p:txBody>
      </p:sp>
      <p:sp>
        <p:nvSpPr>
          <p:cNvPr id="97283" name="矩形 5">
            <a:extLst>
              <a:ext uri="{FF2B5EF4-FFF2-40B4-BE49-F238E27FC236}">
                <a16:creationId xmlns:a16="http://schemas.microsoft.com/office/drawing/2014/main" id="{0F59B2B8-A2EF-4106-82E2-780BA3F030A0}"/>
              </a:ext>
            </a:extLst>
          </p:cNvPr>
          <p:cNvSpPr>
            <a:spLocks noChangeArrowheads="1"/>
          </p:cNvSpPr>
          <p:nvPr/>
        </p:nvSpPr>
        <p:spPr bwMode="auto">
          <a:xfrm>
            <a:off x="2857500" y="1928813"/>
            <a:ext cx="3286125" cy="184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65113" indent="-265113">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just">
              <a:lnSpc>
                <a:spcPct val="200000"/>
              </a:lnSpc>
              <a:buSzPct val="80000"/>
            </a:pPr>
            <a:r>
              <a:rPr lang="en-US" altLang="zh-CN" sz="2000" b="1">
                <a:latin typeface="Comic Sans MS" panose="030F0702030302020204" pitchFamily="66" charset="0"/>
                <a:ea typeface="黑体" panose="02010609060101010101" pitchFamily="49" charset="-122"/>
                <a:cs typeface="Arial" panose="020B0604020202020204" pitchFamily="34" charset="0"/>
              </a:rPr>
              <a:t>7.5.1  </a:t>
            </a:r>
            <a:r>
              <a:rPr lang="zh-CN" altLang="en-US" sz="2000" b="1">
                <a:latin typeface="Comic Sans MS" panose="030F0702030302020204" pitchFamily="66" charset="0"/>
                <a:ea typeface="黑体" panose="02010609060101010101" pitchFamily="49" charset="-122"/>
                <a:cs typeface="Arial" panose="020B0604020202020204" pitchFamily="34" charset="0"/>
              </a:rPr>
              <a:t>无线网络安全概述</a:t>
            </a:r>
            <a:endParaRPr lang="en-US" altLang="zh-CN" sz="2000" b="1">
              <a:latin typeface="Comic Sans MS" panose="030F0702030302020204" pitchFamily="66" charset="0"/>
              <a:ea typeface="黑体" panose="02010609060101010101" pitchFamily="49" charset="-122"/>
              <a:cs typeface="Arial" panose="020B0604020202020204" pitchFamily="34" charset="0"/>
            </a:endParaRPr>
          </a:p>
          <a:p>
            <a:pPr algn="just">
              <a:lnSpc>
                <a:spcPct val="200000"/>
              </a:lnSpc>
              <a:buSzPct val="80000"/>
            </a:pPr>
            <a:r>
              <a:rPr lang="en-US" altLang="zh-CN" sz="2000" b="1">
                <a:latin typeface="Comic Sans MS" panose="030F0702030302020204" pitchFamily="66" charset="0"/>
                <a:ea typeface="黑体" panose="02010609060101010101" pitchFamily="49" charset="-122"/>
                <a:cs typeface="Arial" panose="020B0604020202020204" pitchFamily="34" charset="0"/>
              </a:rPr>
              <a:t>7.5.2  </a:t>
            </a:r>
            <a:r>
              <a:rPr lang="zh-CN" altLang="en-US" sz="2000" b="1">
                <a:latin typeface="Comic Sans MS" panose="030F0702030302020204" pitchFamily="66" charset="0"/>
                <a:ea typeface="黑体" panose="02010609060101010101" pitchFamily="49" charset="-122"/>
                <a:cs typeface="Arial" panose="020B0604020202020204" pitchFamily="34" charset="0"/>
              </a:rPr>
              <a:t>移动通信网络安全</a:t>
            </a:r>
            <a:endParaRPr lang="en-US" altLang="zh-CN" sz="2000" b="1">
              <a:latin typeface="Comic Sans MS" panose="030F0702030302020204" pitchFamily="66" charset="0"/>
              <a:ea typeface="黑体" panose="02010609060101010101" pitchFamily="49" charset="-122"/>
              <a:cs typeface="Arial" panose="020B0604020202020204" pitchFamily="34" charset="0"/>
            </a:endParaRPr>
          </a:p>
          <a:p>
            <a:pPr algn="just">
              <a:lnSpc>
                <a:spcPct val="200000"/>
              </a:lnSpc>
              <a:buSzPct val="80000"/>
            </a:pPr>
            <a:r>
              <a:rPr lang="en-US" altLang="zh-CN" sz="2000" b="1">
                <a:latin typeface="Comic Sans MS" panose="030F0702030302020204" pitchFamily="66" charset="0"/>
                <a:ea typeface="黑体" panose="02010609060101010101" pitchFamily="49" charset="-122"/>
                <a:cs typeface="Arial" panose="020B0604020202020204" pitchFamily="34" charset="0"/>
              </a:rPr>
              <a:t>7.5.3  </a:t>
            </a:r>
            <a:r>
              <a:rPr lang="zh-CN" altLang="en-US" sz="2000" b="1">
                <a:latin typeface="Comic Sans MS" panose="030F0702030302020204" pitchFamily="66" charset="0"/>
                <a:ea typeface="黑体" panose="02010609060101010101" pitchFamily="49" charset="-122"/>
                <a:cs typeface="Arial" panose="020B0604020202020204" pitchFamily="34" charset="0"/>
              </a:rPr>
              <a:t>无线局域网安全</a:t>
            </a:r>
            <a:endParaRPr lang="en-US" altLang="zh-CN" sz="2000" b="1">
              <a:latin typeface="Comic Sans MS" panose="030F0702030302020204" pitchFamily="66" charset="0"/>
              <a:ea typeface="黑体" panose="02010609060101010101" pitchFamily="49" charset="-122"/>
              <a:cs typeface="Arial" panose="020B0604020202020204" pitchFamily="34" charset="0"/>
            </a:endParaRPr>
          </a:p>
        </p:txBody>
      </p:sp>
    </p:spTree>
  </p:cSld>
  <p:clrMapOvr>
    <a:masterClrMapping/>
  </p:clrMapOvr>
  <p:transition spd="med">
    <p:randomBar dir="vert"/>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内容占位符 2">
            <a:extLst>
              <a:ext uri="{FF2B5EF4-FFF2-40B4-BE49-F238E27FC236}">
                <a16:creationId xmlns:a16="http://schemas.microsoft.com/office/drawing/2014/main" id="{33AD20A5-7C20-4884-901E-36BB1205382F}"/>
              </a:ext>
            </a:extLst>
          </p:cNvPr>
          <p:cNvSpPr>
            <a:spLocks noGrp="1"/>
          </p:cNvSpPr>
          <p:nvPr>
            <p:ph idx="1"/>
          </p:nvPr>
        </p:nvSpPr>
        <p:spPr>
          <a:xfrm>
            <a:off x="3357563" y="1571625"/>
            <a:ext cx="3000375" cy="2643188"/>
          </a:xfrm>
        </p:spPr>
        <p:txBody>
          <a:bodyPr/>
          <a:lstStyle/>
          <a:p>
            <a:pPr>
              <a:lnSpc>
                <a:spcPct val="130000"/>
              </a:lnSpc>
            </a:pPr>
            <a:r>
              <a:rPr lang="en-US" altLang="zh-CN" sz="1800" b="1"/>
              <a:t>Cookie</a:t>
            </a:r>
          </a:p>
          <a:p>
            <a:pPr>
              <a:lnSpc>
                <a:spcPct val="130000"/>
              </a:lnSpc>
            </a:pPr>
            <a:r>
              <a:rPr lang="zh-CN" altLang="en-US" sz="1800" b="1"/>
              <a:t>脚本</a:t>
            </a:r>
            <a:endParaRPr lang="en-US" altLang="zh-CN" sz="1800" b="1"/>
          </a:p>
          <a:p>
            <a:pPr>
              <a:lnSpc>
                <a:spcPct val="130000"/>
              </a:lnSpc>
            </a:pPr>
            <a:r>
              <a:rPr lang="zh-CN" altLang="en-US" sz="1800" b="1"/>
              <a:t>活动代码</a:t>
            </a:r>
            <a:endParaRPr lang="en-US" altLang="zh-CN" sz="1800" b="1"/>
          </a:p>
          <a:p>
            <a:pPr lvl="1">
              <a:lnSpc>
                <a:spcPct val="130000"/>
              </a:lnSpc>
              <a:spcBef>
                <a:spcPts val="600"/>
              </a:spcBef>
            </a:pPr>
            <a:r>
              <a:rPr lang="en-US" altLang="zh-CN" b="1"/>
              <a:t>Java</a:t>
            </a:r>
            <a:r>
              <a:rPr lang="zh-CN" altLang="en-US" b="1"/>
              <a:t>代码</a:t>
            </a:r>
            <a:endParaRPr lang="en-US" altLang="zh-CN" b="1"/>
          </a:p>
          <a:p>
            <a:pPr lvl="1">
              <a:lnSpc>
                <a:spcPct val="130000"/>
              </a:lnSpc>
              <a:spcBef>
                <a:spcPts val="600"/>
              </a:spcBef>
            </a:pPr>
            <a:r>
              <a:rPr lang="en-US" altLang="zh-CN" b="1"/>
              <a:t>Activex</a:t>
            </a:r>
            <a:r>
              <a:rPr lang="zh-CN" altLang="en-US" b="1"/>
              <a:t>控件</a:t>
            </a:r>
            <a:endParaRPr lang="en-US" altLang="zh-CN" b="1"/>
          </a:p>
          <a:p>
            <a:pPr>
              <a:lnSpc>
                <a:spcPct val="130000"/>
              </a:lnSpc>
            </a:pPr>
            <a:r>
              <a:rPr lang="zh-CN" altLang="en-US" sz="1800" b="1"/>
              <a:t>根据类型自动执行</a:t>
            </a:r>
            <a:endParaRPr lang="en-US" altLang="zh-CN" sz="1800" b="1"/>
          </a:p>
          <a:p>
            <a:pPr>
              <a:lnSpc>
                <a:spcPct val="130000"/>
              </a:lnSpc>
            </a:pPr>
            <a:r>
              <a:rPr lang="zh-CN" altLang="en-US" sz="1800" b="1"/>
              <a:t>蠕虫</a:t>
            </a:r>
          </a:p>
        </p:txBody>
      </p:sp>
      <p:sp>
        <p:nvSpPr>
          <p:cNvPr id="4" name="标题 1">
            <a:extLst>
              <a:ext uri="{FF2B5EF4-FFF2-40B4-BE49-F238E27FC236}">
                <a16:creationId xmlns:a16="http://schemas.microsoft.com/office/drawing/2014/main" id="{3D0C6341-A629-4FE5-9C28-DD40237C7A7F}"/>
              </a:ext>
            </a:extLst>
          </p:cNvPr>
          <p:cNvSpPr txBox="1">
            <a:spLocks/>
          </p:cNvSpPr>
          <p:nvPr/>
        </p:nvSpPr>
        <p:spPr bwMode="auto">
          <a:xfrm>
            <a:off x="5857884" y="142858"/>
            <a:ext cx="3114657" cy="428628"/>
          </a:xfrm>
          <a:prstGeom prst="rect">
            <a:avLst/>
          </a:prstGeom>
          <a:noFill/>
          <a:ln w="9525">
            <a:noFill/>
            <a:miter lim="800000"/>
            <a:headEnd/>
            <a:tailEnd/>
          </a:ln>
        </p:spPr>
        <p:txBody>
          <a:bodyPr anchor="ctr"/>
          <a:lstStyle/>
          <a:p>
            <a:pPr algn="ctr">
              <a:defRPr/>
            </a:pPr>
            <a:r>
              <a:rPr lang="en-US" altLang="zh-CN" sz="2000" b="1">
                <a:solidFill>
                  <a:srgbClr val="C00000"/>
                </a:solidFill>
                <a:effectLst>
                  <a:reflection blurRad="6350" stA="50000" endA="300" endPos="50000" dist="60007" dir="5400000" sy="-100000" algn="bl" rotWithShape="0"/>
                </a:effectLst>
                <a:latin typeface="+mj-ea"/>
                <a:ea typeface="+mj-ea"/>
                <a:cs typeface="+mj-cs"/>
              </a:rPr>
              <a:t>7.1  </a:t>
            </a:r>
            <a:r>
              <a:rPr lang="zh-CN" altLang="en-US" sz="2000" b="1">
                <a:solidFill>
                  <a:srgbClr val="C00000"/>
                </a:solidFill>
                <a:effectLst>
                  <a:reflection blurRad="6350" stA="50000" endA="300" endPos="50000" dist="60007" dir="5400000" sy="-100000" algn="bl" rotWithShape="0"/>
                </a:effectLst>
                <a:latin typeface="+mj-ea"/>
                <a:ea typeface="+mj-ea"/>
                <a:cs typeface="+mj-cs"/>
              </a:rPr>
              <a:t>网络安全威胁与控制</a:t>
            </a:r>
            <a:endParaRPr lang="zh-CN" altLang="en-US" sz="2000" b="1" dirty="0">
              <a:solidFill>
                <a:srgbClr val="C00000"/>
              </a:solidFill>
              <a:effectLst>
                <a:reflection blurRad="6350" stA="50000" endA="300" endPos="50000" dist="60007" dir="5400000" sy="-100000" algn="bl" rotWithShape="0"/>
              </a:effectLst>
              <a:latin typeface="+mj-ea"/>
              <a:ea typeface="+mj-ea"/>
              <a:cs typeface="+mj-cs"/>
            </a:endParaRPr>
          </a:p>
        </p:txBody>
      </p:sp>
      <p:sp>
        <p:nvSpPr>
          <p:cNvPr id="5" name="标题 1">
            <a:extLst>
              <a:ext uri="{FF2B5EF4-FFF2-40B4-BE49-F238E27FC236}">
                <a16:creationId xmlns:a16="http://schemas.microsoft.com/office/drawing/2014/main" id="{0EB9BCEE-1B1A-4B0A-91D4-5DDE05FB45CF}"/>
              </a:ext>
            </a:extLst>
          </p:cNvPr>
          <p:cNvSpPr txBox="1">
            <a:spLocks/>
          </p:cNvSpPr>
          <p:nvPr/>
        </p:nvSpPr>
        <p:spPr bwMode="auto">
          <a:xfrm>
            <a:off x="214282" y="642924"/>
            <a:ext cx="2500329" cy="428628"/>
          </a:xfrm>
          <a:prstGeom prst="rect">
            <a:avLst/>
          </a:prstGeom>
          <a:noFill/>
          <a:ln w="9525">
            <a:noFill/>
            <a:miter lim="800000"/>
            <a:headEnd/>
            <a:tailEnd/>
          </a:ln>
        </p:spPr>
        <p:txBody>
          <a:bodyPr anchor="ctr"/>
          <a:lstStyle/>
          <a:p>
            <a:pPr algn="ct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7.1.1  </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网络安全威胁</a:t>
            </a:r>
          </a:p>
        </p:txBody>
      </p:sp>
      <p:sp>
        <p:nvSpPr>
          <p:cNvPr id="28677" name="TextBox 5">
            <a:extLst>
              <a:ext uri="{FF2B5EF4-FFF2-40B4-BE49-F238E27FC236}">
                <a16:creationId xmlns:a16="http://schemas.microsoft.com/office/drawing/2014/main" id="{E392B176-5573-41E4-9765-21BE725E57AE}"/>
              </a:ext>
            </a:extLst>
          </p:cNvPr>
          <p:cNvSpPr txBox="1">
            <a:spLocks noChangeArrowheads="1"/>
          </p:cNvSpPr>
          <p:nvPr/>
        </p:nvSpPr>
        <p:spPr bwMode="auto">
          <a:xfrm>
            <a:off x="214313" y="1071563"/>
            <a:ext cx="3286125"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lnSpc>
                <a:spcPct val="150000"/>
              </a:lnSpc>
            </a:pPr>
            <a:r>
              <a:rPr lang="en-US" altLang="zh-CN" sz="1800" b="1">
                <a:solidFill>
                  <a:srgbClr val="0033CC"/>
                </a:solidFill>
              </a:rPr>
              <a:t>5)  </a:t>
            </a:r>
            <a:r>
              <a:rPr lang="zh-CN" altLang="en-US" sz="1800" b="1">
                <a:solidFill>
                  <a:srgbClr val="0033CC"/>
                </a:solidFill>
              </a:rPr>
              <a:t>来自活动或移动代码的威胁</a:t>
            </a:r>
            <a:endParaRPr lang="en-US" altLang="zh-CN" sz="1800" b="1">
              <a:solidFill>
                <a:srgbClr val="0033CC"/>
              </a:solidFill>
            </a:endParaRPr>
          </a:p>
        </p:txBody>
      </p:sp>
    </p:spTree>
  </p:cSld>
  <p:clrMapOvr>
    <a:masterClrMapping/>
  </p:clrMapOvr>
  <p:transition spd="med">
    <p:randomBar dir="vert"/>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内容占位符 2">
            <a:extLst>
              <a:ext uri="{FF2B5EF4-FFF2-40B4-BE49-F238E27FC236}">
                <a16:creationId xmlns:a16="http://schemas.microsoft.com/office/drawing/2014/main" id="{D83515DC-F2BE-4302-9D5C-3E5C4AF7D71E}"/>
              </a:ext>
            </a:extLst>
          </p:cNvPr>
          <p:cNvSpPr>
            <a:spLocks noGrp="1"/>
          </p:cNvSpPr>
          <p:nvPr>
            <p:ph idx="1"/>
          </p:nvPr>
        </p:nvSpPr>
        <p:spPr>
          <a:xfrm>
            <a:off x="928688" y="1928813"/>
            <a:ext cx="7143750" cy="1857375"/>
          </a:xfrm>
        </p:spPr>
        <p:txBody>
          <a:bodyPr/>
          <a:lstStyle/>
          <a:p>
            <a:pPr lvl="1"/>
            <a:r>
              <a:rPr lang="zh-CN" altLang="en-US" b="1" dirty="0">
                <a:solidFill>
                  <a:srgbClr val="0033CC"/>
                </a:solidFill>
              </a:rPr>
              <a:t>无线广域网（</a:t>
            </a:r>
            <a:r>
              <a:rPr lang="en-US" altLang="zh-CN" b="1" dirty="0">
                <a:solidFill>
                  <a:srgbClr val="0033CC"/>
                </a:solidFill>
              </a:rPr>
              <a:t>Wireless wide area network, WWAN</a:t>
            </a:r>
            <a:r>
              <a:rPr lang="zh-CN" altLang="en-US" b="1" dirty="0">
                <a:solidFill>
                  <a:srgbClr val="0033CC"/>
                </a:solidFill>
              </a:rPr>
              <a:t>）</a:t>
            </a:r>
            <a:endParaRPr lang="en-US" altLang="zh-CN" b="1" dirty="0">
              <a:solidFill>
                <a:srgbClr val="0033CC"/>
              </a:solidFill>
            </a:endParaRPr>
          </a:p>
          <a:p>
            <a:pPr lvl="1"/>
            <a:r>
              <a:rPr lang="zh-CN" altLang="en-US" b="1" dirty="0">
                <a:solidFill>
                  <a:srgbClr val="0033CC"/>
                </a:solidFill>
              </a:rPr>
              <a:t>无线城域网（</a:t>
            </a:r>
            <a:r>
              <a:rPr lang="en-US" altLang="zh-CN" b="1" dirty="0">
                <a:solidFill>
                  <a:srgbClr val="0033CC"/>
                </a:solidFill>
              </a:rPr>
              <a:t>Wireless metropolitan area network</a:t>
            </a:r>
            <a:r>
              <a:rPr lang="zh-CN" altLang="en-US" b="1" dirty="0">
                <a:solidFill>
                  <a:srgbClr val="0033CC"/>
                </a:solidFill>
              </a:rPr>
              <a:t>，</a:t>
            </a:r>
            <a:r>
              <a:rPr lang="en-US" altLang="zh-CN" b="1">
                <a:solidFill>
                  <a:srgbClr val="0033CC"/>
                </a:solidFill>
              </a:rPr>
              <a:t>WMAN</a:t>
            </a:r>
            <a:r>
              <a:rPr lang="zh-CN" altLang="en-US" b="1" dirty="0">
                <a:solidFill>
                  <a:srgbClr val="0033CC"/>
                </a:solidFill>
              </a:rPr>
              <a:t>）</a:t>
            </a:r>
            <a:endParaRPr lang="en-US" altLang="zh-CN" b="1" dirty="0">
              <a:solidFill>
                <a:srgbClr val="0033CC"/>
              </a:solidFill>
            </a:endParaRPr>
          </a:p>
          <a:p>
            <a:pPr lvl="1"/>
            <a:r>
              <a:rPr lang="zh-CN" altLang="en-US" b="1" dirty="0">
                <a:solidFill>
                  <a:srgbClr val="0033CC"/>
                </a:solidFill>
              </a:rPr>
              <a:t>无线局域网（</a:t>
            </a:r>
            <a:r>
              <a:rPr lang="en-US" altLang="zh-CN" b="1" dirty="0">
                <a:solidFill>
                  <a:srgbClr val="0033CC"/>
                </a:solidFill>
              </a:rPr>
              <a:t>Wireless local area network</a:t>
            </a:r>
            <a:r>
              <a:rPr lang="zh-CN" altLang="en-US" b="1" dirty="0">
                <a:solidFill>
                  <a:srgbClr val="0033CC"/>
                </a:solidFill>
              </a:rPr>
              <a:t>，</a:t>
            </a:r>
            <a:r>
              <a:rPr lang="en-US" altLang="zh-CN" b="1" dirty="0">
                <a:solidFill>
                  <a:srgbClr val="0033CC"/>
                </a:solidFill>
              </a:rPr>
              <a:t>WLAN</a:t>
            </a:r>
            <a:r>
              <a:rPr lang="zh-CN" altLang="en-US" b="1" dirty="0">
                <a:solidFill>
                  <a:srgbClr val="0033CC"/>
                </a:solidFill>
              </a:rPr>
              <a:t>）</a:t>
            </a:r>
            <a:endParaRPr lang="en-US" altLang="zh-CN" b="1" dirty="0">
              <a:solidFill>
                <a:srgbClr val="0033CC"/>
              </a:solidFill>
            </a:endParaRPr>
          </a:p>
          <a:p>
            <a:pPr lvl="1"/>
            <a:r>
              <a:rPr lang="zh-CN" altLang="en-US" b="1" dirty="0">
                <a:solidFill>
                  <a:srgbClr val="0033CC"/>
                </a:solidFill>
              </a:rPr>
              <a:t>无线个人网（</a:t>
            </a:r>
            <a:r>
              <a:rPr lang="en-US" altLang="zh-CN" b="1" dirty="0">
                <a:solidFill>
                  <a:srgbClr val="0033CC"/>
                </a:solidFill>
              </a:rPr>
              <a:t>Wireless personal area network</a:t>
            </a:r>
            <a:r>
              <a:rPr lang="zh-CN" altLang="en-US" b="1" dirty="0">
                <a:solidFill>
                  <a:srgbClr val="0033CC"/>
                </a:solidFill>
              </a:rPr>
              <a:t>，</a:t>
            </a:r>
            <a:r>
              <a:rPr lang="en-US" altLang="zh-CN" b="1" dirty="0">
                <a:solidFill>
                  <a:srgbClr val="0033CC"/>
                </a:solidFill>
              </a:rPr>
              <a:t>WPAN</a:t>
            </a:r>
            <a:r>
              <a:rPr lang="zh-CN" altLang="en-US" b="1" dirty="0">
                <a:solidFill>
                  <a:srgbClr val="0033CC"/>
                </a:solidFill>
              </a:rPr>
              <a:t>）</a:t>
            </a:r>
          </a:p>
        </p:txBody>
      </p:sp>
      <p:sp>
        <p:nvSpPr>
          <p:cNvPr id="4" name="标题 1">
            <a:extLst>
              <a:ext uri="{FF2B5EF4-FFF2-40B4-BE49-F238E27FC236}">
                <a16:creationId xmlns:a16="http://schemas.microsoft.com/office/drawing/2014/main" id="{2225487C-7A28-4495-8092-336422746A37}"/>
              </a:ext>
            </a:extLst>
          </p:cNvPr>
          <p:cNvSpPr txBox="1">
            <a:spLocks/>
          </p:cNvSpPr>
          <p:nvPr/>
        </p:nvSpPr>
        <p:spPr bwMode="auto">
          <a:xfrm>
            <a:off x="6715140" y="142858"/>
            <a:ext cx="2286015" cy="428628"/>
          </a:xfrm>
          <a:prstGeom prst="rect">
            <a:avLst/>
          </a:prstGeom>
          <a:noFill/>
          <a:ln w="9525">
            <a:noFill/>
            <a:miter lim="800000"/>
            <a:headEnd/>
            <a:tailEnd/>
          </a:ln>
        </p:spPr>
        <p:txBody>
          <a:bodyPr anchor="ctr"/>
          <a:lstStyle/>
          <a:p>
            <a:pPr algn="ct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7.5  </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无线网络安全</a:t>
            </a:r>
          </a:p>
        </p:txBody>
      </p:sp>
      <p:sp>
        <p:nvSpPr>
          <p:cNvPr id="5" name="标题 1">
            <a:extLst>
              <a:ext uri="{FF2B5EF4-FFF2-40B4-BE49-F238E27FC236}">
                <a16:creationId xmlns:a16="http://schemas.microsoft.com/office/drawing/2014/main" id="{5938CC26-0A86-4418-A554-B2CCECC84D70}"/>
              </a:ext>
            </a:extLst>
          </p:cNvPr>
          <p:cNvSpPr txBox="1">
            <a:spLocks/>
          </p:cNvSpPr>
          <p:nvPr/>
        </p:nvSpPr>
        <p:spPr bwMode="auto">
          <a:xfrm>
            <a:off x="142844" y="642924"/>
            <a:ext cx="3000396" cy="428628"/>
          </a:xfrm>
          <a:prstGeom prst="rect">
            <a:avLst/>
          </a:prstGeom>
          <a:noFill/>
          <a:ln w="9525">
            <a:noFill/>
            <a:miter lim="800000"/>
            <a:headEnd/>
            <a:tailEnd/>
          </a:ln>
        </p:spPr>
        <p:txBody>
          <a:bodyPr anchor="ctr"/>
          <a:lstStyle/>
          <a:p>
            <a:pPr algn="ct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7.5.1  </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无线网络安全概述</a:t>
            </a:r>
          </a:p>
        </p:txBody>
      </p:sp>
      <p:sp>
        <p:nvSpPr>
          <p:cNvPr id="98309" name="TextBox 6">
            <a:extLst>
              <a:ext uri="{FF2B5EF4-FFF2-40B4-BE49-F238E27FC236}">
                <a16:creationId xmlns:a16="http://schemas.microsoft.com/office/drawing/2014/main" id="{D88D61AB-C8BB-4010-A116-F4C50C3B98EE}"/>
              </a:ext>
            </a:extLst>
          </p:cNvPr>
          <p:cNvSpPr txBox="1">
            <a:spLocks noChangeArrowheads="1"/>
          </p:cNvSpPr>
          <p:nvPr/>
        </p:nvSpPr>
        <p:spPr bwMode="auto">
          <a:xfrm>
            <a:off x="214313" y="1214438"/>
            <a:ext cx="17859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sz="1000">
                <a:solidFill>
                  <a:schemeClr val="tx1"/>
                </a:solidFill>
                <a:latin typeface="Arial" panose="020B0604020202020204" pitchFamily="34" charset="0"/>
                <a:ea typeface="微软雅黑" panose="020B0503020204020204" pitchFamily="34" charset="-122"/>
              </a:defRPr>
            </a:lvl1pPr>
            <a:lvl2pPr>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marL="0" lvl="1" algn="ctr" eaLnBrk="1" hangingPunct="1"/>
            <a:r>
              <a:rPr lang="en-US" altLang="zh-CN" sz="1800" b="1">
                <a:solidFill>
                  <a:srgbClr val="0033CC"/>
                </a:solidFill>
              </a:rPr>
              <a:t>1.</a:t>
            </a:r>
            <a:r>
              <a:rPr lang="zh-CN" altLang="en-US" sz="1800" b="1">
                <a:solidFill>
                  <a:srgbClr val="0033CC"/>
                </a:solidFill>
              </a:rPr>
              <a:t>无线网络划分</a:t>
            </a:r>
          </a:p>
        </p:txBody>
      </p:sp>
    </p:spTree>
  </p:cSld>
  <p:clrMapOvr>
    <a:masterClrMapping/>
  </p:clrMapOvr>
  <p:transition spd="med">
    <p:randomBar dir="vert"/>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19EEEB9B-7A70-4B75-8621-3418C57CF45F}"/>
              </a:ext>
            </a:extLst>
          </p:cNvPr>
          <p:cNvSpPr>
            <a:spLocks noGrp="1"/>
          </p:cNvSpPr>
          <p:nvPr>
            <p:ph idx="1"/>
          </p:nvPr>
        </p:nvSpPr>
        <p:spPr>
          <a:xfrm>
            <a:off x="857250" y="1643063"/>
            <a:ext cx="7429500" cy="2794000"/>
          </a:xfrm>
        </p:spPr>
        <p:txBody>
          <a:bodyPr/>
          <a:lstStyle/>
          <a:p>
            <a:pPr marL="342900" lvl="1" indent="-342900">
              <a:lnSpc>
                <a:spcPct val="130000"/>
              </a:lnSpc>
              <a:buSzPct val="85000"/>
              <a:buFont typeface="Wingdings" pitchFamily="2" charset="2"/>
              <a:buChar char="n"/>
              <a:defRPr/>
            </a:pPr>
            <a:r>
              <a:rPr lang="zh-CN" altLang="en-US" sz="1800" b="1" dirty="0"/>
              <a:t>与有线网络相比，</a:t>
            </a:r>
            <a:r>
              <a:rPr lang="zh-CN" altLang="en-US" sz="1800" b="1" dirty="0">
                <a:solidFill>
                  <a:srgbClr val="0033CC"/>
                </a:solidFill>
              </a:rPr>
              <a:t>无线网络</a:t>
            </a:r>
            <a:r>
              <a:rPr lang="zh-CN" altLang="en-US" sz="1800" b="1" dirty="0">
                <a:solidFill>
                  <a:srgbClr val="FF0000"/>
                </a:solidFill>
              </a:rPr>
              <a:t>面临</a:t>
            </a:r>
            <a:r>
              <a:rPr lang="zh-CN" altLang="en-US" sz="1800" b="1" dirty="0">
                <a:solidFill>
                  <a:srgbClr val="0033CC"/>
                </a:solidFill>
              </a:rPr>
              <a:t>更加严重</a:t>
            </a:r>
            <a:r>
              <a:rPr lang="zh-CN" altLang="en-US" sz="1800" b="1" dirty="0"/>
              <a:t>、</a:t>
            </a:r>
            <a:r>
              <a:rPr lang="zh-CN" altLang="en-US" sz="1800" b="1" dirty="0">
                <a:solidFill>
                  <a:srgbClr val="0033CC"/>
                </a:solidFill>
              </a:rPr>
              <a:t>更加复杂</a:t>
            </a:r>
            <a:r>
              <a:rPr lang="zh-CN" altLang="en-US" sz="1800" b="1" dirty="0"/>
              <a:t>的</a:t>
            </a:r>
            <a:r>
              <a:rPr lang="zh-CN" altLang="en-US" sz="1800" b="1" dirty="0">
                <a:solidFill>
                  <a:srgbClr val="0033CC"/>
                </a:solidFill>
              </a:rPr>
              <a:t>安全威胁</a:t>
            </a:r>
            <a:r>
              <a:rPr lang="zh-CN" altLang="en-US" sz="1800" b="1" dirty="0"/>
              <a:t>。</a:t>
            </a:r>
            <a:endParaRPr lang="en-US" altLang="zh-CN" sz="1800" b="1" dirty="0"/>
          </a:p>
          <a:p>
            <a:pPr lvl="1">
              <a:buSzPct val="85000"/>
              <a:defRPr/>
            </a:pPr>
            <a:r>
              <a:rPr lang="zh-CN" b="1" dirty="0"/>
              <a:t>无线窃听</a:t>
            </a:r>
            <a:endParaRPr lang="en-US" altLang="zh-CN" b="1" dirty="0"/>
          </a:p>
          <a:p>
            <a:pPr lvl="1">
              <a:buSzPct val="85000"/>
              <a:defRPr/>
            </a:pPr>
            <a:r>
              <a:rPr lang="zh-CN" b="1" dirty="0"/>
              <a:t>假冒攻击</a:t>
            </a:r>
            <a:endParaRPr lang="en-US" altLang="zh-CN" b="1" dirty="0"/>
          </a:p>
          <a:p>
            <a:pPr lvl="1">
              <a:buSzPct val="85000"/>
              <a:defRPr/>
            </a:pPr>
            <a:r>
              <a:rPr lang="zh-CN" b="1" dirty="0"/>
              <a:t>信息篡改</a:t>
            </a:r>
            <a:endParaRPr lang="en-US" altLang="zh-CN" b="1" dirty="0"/>
          </a:p>
          <a:p>
            <a:pPr lvl="1">
              <a:buSzPct val="85000"/>
              <a:defRPr/>
            </a:pPr>
            <a:r>
              <a:rPr lang="zh-CN" b="1" dirty="0"/>
              <a:t>服务抵赖</a:t>
            </a:r>
            <a:endParaRPr lang="en-US" altLang="zh-CN" b="1" dirty="0"/>
          </a:p>
          <a:p>
            <a:pPr lvl="1">
              <a:buSzPct val="85000"/>
              <a:defRPr/>
            </a:pPr>
            <a:r>
              <a:rPr lang="zh-CN" b="1" dirty="0"/>
              <a:t>重放攻击</a:t>
            </a:r>
            <a:endParaRPr lang="en-US" altLang="zh-CN" b="1" dirty="0"/>
          </a:p>
          <a:p>
            <a:pPr lvl="1">
              <a:buSzPct val="85000"/>
              <a:defRPr/>
            </a:pPr>
            <a:r>
              <a:rPr lang="en-US" altLang="zh-CN" b="1" dirty="0"/>
              <a:t>……</a:t>
            </a:r>
            <a:endParaRPr lang="zh-CN" altLang="en-US" b="1" dirty="0"/>
          </a:p>
        </p:txBody>
      </p:sp>
      <p:sp>
        <p:nvSpPr>
          <p:cNvPr id="4" name="标题 1">
            <a:extLst>
              <a:ext uri="{FF2B5EF4-FFF2-40B4-BE49-F238E27FC236}">
                <a16:creationId xmlns:a16="http://schemas.microsoft.com/office/drawing/2014/main" id="{1511BC2A-1350-4C4D-AFF2-AF8B07050D6B}"/>
              </a:ext>
            </a:extLst>
          </p:cNvPr>
          <p:cNvSpPr txBox="1">
            <a:spLocks/>
          </p:cNvSpPr>
          <p:nvPr/>
        </p:nvSpPr>
        <p:spPr bwMode="auto">
          <a:xfrm>
            <a:off x="6715140" y="142858"/>
            <a:ext cx="2286015" cy="428628"/>
          </a:xfrm>
          <a:prstGeom prst="rect">
            <a:avLst/>
          </a:prstGeom>
          <a:noFill/>
          <a:ln w="9525">
            <a:noFill/>
            <a:miter lim="800000"/>
            <a:headEnd/>
            <a:tailEnd/>
          </a:ln>
        </p:spPr>
        <p:txBody>
          <a:bodyPr anchor="ctr"/>
          <a:lstStyle/>
          <a:p>
            <a:pPr algn="ct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7.5  </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无线网络安全</a:t>
            </a:r>
          </a:p>
        </p:txBody>
      </p:sp>
      <p:sp>
        <p:nvSpPr>
          <p:cNvPr id="5" name="标题 1">
            <a:extLst>
              <a:ext uri="{FF2B5EF4-FFF2-40B4-BE49-F238E27FC236}">
                <a16:creationId xmlns:a16="http://schemas.microsoft.com/office/drawing/2014/main" id="{A1563BB4-82E0-4278-BD0A-7D01CAEDD61F}"/>
              </a:ext>
            </a:extLst>
          </p:cNvPr>
          <p:cNvSpPr txBox="1">
            <a:spLocks/>
          </p:cNvSpPr>
          <p:nvPr/>
        </p:nvSpPr>
        <p:spPr bwMode="auto">
          <a:xfrm>
            <a:off x="142844" y="642924"/>
            <a:ext cx="3000396" cy="428628"/>
          </a:xfrm>
          <a:prstGeom prst="rect">
            <a:avLst/>
          </a:prstGeom>
          <a:noFill/>
          <a:ln w="9525">
            <a:noFill/>
            <a:miter lim="800000"/>
            <a:headEnd/>
            <a:tailEnd/>
          </a:ln>
        </p:spPr>
        <p:txBody>
          <a:bodyPr anchor="ctr"/>
          <a:lstStyle/>
          <a:p>
            <a:pPr algn="ct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7.5.1  </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无线网络安全概述</a:t>
            </a:r>
          </a:p>
        </p:txBody>
      </p:sp>
      <p:sp>
        <p:nvSpPr>
          <p:cNvPr id="99333" name="TextBox 5">
            <a:extLst>
              <a:ext uri="{FF2B5EF4-FFF2-40B4-BE49-F238E27FC236}">
                <a16:creationId xmlns:a16="http://schemas.microsoft.com/office/drawing/2014/main" id="{8CBA680E-0650-4419-83E9-25B3F84B470A}"/>
              </a:ext>
            </a:extLst>
          </p:cNvPr>
          <p:cNvSpPr txBox="1">
            <a:spLocks noChangeArrowheads="1"/>
          </p:cNvSpPr>
          <p:nvPr/>
        </p:nvSpPr>
        <p:spPr bwMode="auto">
          <a:xfrm>
            <a:off x="214313" y="1214438"/>
            <a:ext cx="22860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sz="1000">
                <a:solidFill>
                  <a:schemeClr val="tx1"/>
                </a:solidFill>
                <a:latin typeface="Arial" panose="020B0604020202020204" pitchFamily="34" charset="0"/>
                <a:ea typeface="微软雅黑" panose="020B0503020204020204" pitchFamily="34" charset="-122"/>
              </a:defRPr>
            </a:lvl1pPr>
            <a:lvl2pPr>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marL="0" lvl="1" algn="ctr" eaLnBrk="1" hangingPunct="1"/>
            <a:r>
              <a:rPr lang="en-US" altLang="zh-CN" sz="1800" b="1">
                <a:solidFill>
                  <a:srgbClr val="0033CC"/>
                </a:solidFill>
              </a:rPr>
              <a:t>2.</a:t>
            </a:r>
            <a:r>
              <a:rPr lang="zh-CN" altLang="en-US" sz="1800" b="1">
                <a:solidFill>
                  <a:srgbClr val="0033CC"/>
                </a:solidFill>
              </a:rPr>
              <a:t>无线网络安全威胁</a:t>
            </a:r>
          </a:p>
        </p:txBody>
      </p:sp>
    </p:spTree>
  </p:cSld>
  <p:clrMapOvr>
    <a:masterClrMapping/>
  </p:clrMapOvr>
  <p:transition spd="med">
    <p:randomBar dir="vert"/>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内容占位符 2">
            <a:extLst>
              <a:ext uri="{FF2B5EF4-FFF2-40B4-BE49-F238E27FC236}">
                <a16:creationId xmlns:a16="http://schemas.microsoft.com/office/drawing/2014/main" id="{9AFEFC67-A77C-4724-9FE7-2B39ACF2523F}"/>
              </a:ext>
            </a:extLst>
          </p:cNvPr>
          <p:cNvSpPr>
            <a:spLocks noGrp="1"/>
          </p:cNvSpPr>
          <p:nvPr>
            <p:ph idx="1"/>
          </p:nvPr>
        </p:nvSpPr>
        <p:spPr>
          <a:xfrm>
            <a:off x="428625" y="1285875"/>
            <a:ext cx="8229600" cy="2794000"/>
          </a:xfrm>
        </p:spPr>
        <p:txBody>
          <a:bodyPr/>
          <a:lstStyle/>
          <a:p>
            <a:pPr marL="342900" lvl="1" indent="-342900">
              <a:lnSpc>
                <a:spcPct val="130000"/>
              </a:lnSpc>
              <a:buSzPct val="85000"/>
              <a:buFont typeface="Wingdings" pitchFamily="2" charset="2"/>
              <a:buNone/>
            </a:pPr>
            <a:r>
              <a:rPr lang="zh-CN" altLang="en-US" sz="1800" b="1" dirty="0">
                <a:solidFill>
                  <a:srgbClr val="0033CC"/>
                </a:solidFill>
              </a:rPr>
              <a:t>移动通信网络</a:t>
            </a:r>
            <a:r>
              <a:rPr lang="zh-CN" altLang="en-US" sz="1200" b="1" dirty="0"/>
              <a:t>（属于</a:t>
            </a:r>
            <a:r>
              <a:rPr lang="en-US" altLang="zh-CN" sz="1200" b="1" dirty="0"/>
              <a:t>WWAN</a:t>
            </a:r>
            <a:r>
              <a:rPr lang="zh-CN" altLang="en-US" sz="1200" b="1" dirty="0"/>
              <a:t>和</a:t>
            </a:r>
            <a:r>
              <a:rPr lang="en-US" altLang="zh-CN" sz="1200" b="1" dirty="0"/>
              <a:t>WAN</a:t>
            </a:r>
            <a:r>
              <a:rPr lang="zh-CN" altLang="en-US" sz="1200" b="1" dirty="0"/>
              <a:t>）</a:t>
            </a:r>
            <a:r>
              <a:rPr lang="zh-CN" altLang="en-US" sz="1800" b="1" dirty="0"/>
              <a:t>经历了几个发展阶段：</a:t>
            </a:r>
            <a:endParaRPr lang="en-US" altLang="zh-CN" sz="1800" b="1" dirty="0"/>
          </a:p>
          <a:p>
            <a:pPr marL="342900" lvl="1" indent="-342900">
              <a:lnSpc>
                <a:spcPct val="130000"/>
              </a:lnSpc>
              <a:buSzPct val="85000"/>
              <a:buFont typeface="Wingdings" pitchFamily="2" charset="2"/>
              <a:buChar char="n"/>
            </a:pPr>
            <a:r>
              <a:rPr lang="zh-CN" altLang="en-US" sz="1800" b="1" dirty="0"/>
              <a:t>第一代移动通信系统采用模拟技术，已经基本被淘汰；</a:t>
            </a:r>
            <a:endParaRPr lang="en-US" altLang="zh-CN" sz="1800" b="1" dirty="0"/>
          </a:p>
          <a:p>
            <a:pPr marL="342900" lvl="1" indent="-342900">
              <a:lnSpc>
                <a:spcPct val="130000"/>
              </a:lnSpc>
              <a:buSzPct val="85000"/>
              <a:buFont typeface="Wingdings" pitchFamily="2" charset="2"/>
              <a:buChar char="n"/>
            </a:pPr>
            <a:r>
              <a:rPr lang="zh-CN" altLang="en-US" sz="1800" b="1" dirty="0"/>
              <a:t>第二代移动通信（</a:t>
            </a:r>
            <a:r>
              <a:rPr lang="en-US" altLang="zh-CN" sz="1800" b="1" dirty="0">
                <a:solidFill>
                  <a:srgbClr val="0033CC"/>
                </a:solidFill>
              </a:rPr>
              <a:t>2G</a:t>
            </a:r>
            <a:r>
              <a:rPr lang="zh-CN" altLang="en-US" sz="1800" b="1" dirty="0"/>
              <a:t>）完成了模拟技术向数字技术的转变，但仍以</a:t>
            </a:r>
            <a:r>
              <a:rPr lang="zh-CN" altLang="en-US" sz="1800" b="1" dirty="0">
                <a:solidFill>
                  <a:srgbClr val="0033CC"/>
                </a:solidFill>
              </a:rPr>
              <a:t>语音通信</a:t>
            </a:r>
            <a:r>
              <a:rPr lang="zh-CN" altLang="en-US" sz="1800" b="1" dirty="0"/>
              <a:t>为主，同时有</a:t>
            </a:r>
            <a:r>
              <a:rPr lang="zh-CN" altLang="en-US" sz="1800" b="1" dirty="0">
                <a:solidFill>
                  <a:srgbClr val="0033CC"/>
                </a:solidFill>
              </a:rPr>
              <a:t>少量的数据通信</a:t>
            </a:r>
            <a:r>
              <a:rPr lang="zh-CN" altLang="en-US" sz="1800" b="1" dirty="0"/>
              <a:t>；</a:t>
            </a:r>
            <a:endParaRPr lang="en-US" altLang="zh-CN" sz="1800" b="1" dirty="0"/>
          </a:p>
          <a:p>
            <a:pPr marL="342900" lvl="1" indent="-342900">
              <a:lnSpc>
                <a:spcPct val="130000"/>
              </a:lnSpc>
              <a:buSzPct val="85000"/>
              <a:buFont typeface="Wingdings" pitchFamily="2" charset="2"/>
              <a:buChar char="n"/>
            </a:pPr>
            <a:r>
              <a:rPr lang="zh-CN" altLang="en-US" sz="1800" b="1" dirty="0"/>
              <a:t>第三代移动通信（</a:t>
            </a:r>
            <a:r>
              <a:rPr lang="en-US" altLang="zh-CN" sz="1800" b="1" dirty="0">
                <a:solidFill>
                  <a:srgbClr val="0033CC"/>
                </a:solidFill>
              </a:rPr>
              <a:t>3G</a:t>
            </a:r>
            <a:r>
              <a:rPr lang="zh-CN" altLang="en-US" sz="1800" b="1" dirty="0"/>
              <a:t>）以</a:t>
            </a:r>
            <a:r>
              <a:rPr lang="zh-CN" altLang="en-US" sz="1800" b="1" dirty="0">
                <a:solidFill>
                  <a:srgbClr val="0033CC"/>
                </a:solidFill>
              </a:rPr>
              <a:t>媒体业务</a:t>
            </a:r>
            <a:r>
              <a:rPr lang="zh-CN" altLang="en-US" sz="1800" b="1" dirty="0"/>
              <a:t>和</a:t>
            </a:r>
            <a:r>
              <a:rPr lang="zh-CN" altLang="en-US" sz="1800" b="1" dirty="0">
                <a:solidFill>
                  <a:srgbClr val="0033CC"/>
                </a:solidFill>
              </a:rPr>
              <a:t>开袋数据业务</a:t>
            </a:r>
            <a:r>
              <a:rPr lang="zh-CN" altLang="en-US" sz="1800" b="1" dirty="0"/>
              <a:t>为主；</a:t>
            </a:r>
            <a:endParaRPr lang="en-US" altLang="zh-CN" sz="1800" b="1" dirty="0"/>
          </a:p>
          <a:p>
            <a:pPr marL="342900" lvl="1" indent="-342900">
              <a:lnSpc>
                <a:spcPct val="130000"/>
              </a:lnSpc>
              <a:buSzPct val="85000"/>
              <a:buFont typeface="Wingdings" pitchFamily="2" charset="2"/>
              <a:buChar char="n"/>
            </a:pPr>
            <a:r>
              <a:rPr lang="zh-CN" altLang="en-US" sz="1800" b="1" dirty="0"/>
              <a:t>第四代移动通信（</a:t>
            </a:r>
            <a:r>
              <a:rPr lang="en-US" altLang="zh-CN" sz="1800" b="1" dirty="0">
                <a:solidFill>
                  <a:srgbClr val="0033CC"/>
                </a:solidFill>
              </a:rPr>
              <a:t>4G</a:t>
            </a:r>
            <a:r>
              <a:rPr lang="zh-CN" altLang="en-US" sz="1800" b="1" dirty="0"/>
              <a:t>）与第三代移动通信技术相比，除了</a:t>
            </a:r>
            <a:r>
              <a:rPr lang="zh-CN" altLang="en-US" sz="1800" b="1" dirty="0">
                <a:solidFill>
                  <a:srgbClr val="0033CC"/>
                </a:solidFill>
              </a:rPr>
              <a:t>通信速率大为提高</a:t>
            </a:r>
            <a:r>
              <a:rPr lang="zh-CN" altLang="en-US" sz="1800" b="1" dirty="0"/>
              <a:t>外，还</a:t>
            </a:r>
            <a:r>
              <a:rPr lang="zh-CN" altLang="en-US" sz="1800" b="1" dirty="0">
                <a:solidFill>
                  <a:srgbClr val="0033CC"/>
                </a:solidFill>
              </a:rPr>
              <a:t>借助</a:t>
            </a:r>
            <a:r>
              <a:rPr lang="en-US" altLang="zh-CN" sz="1800" b="1" dirty="0">
                <a:solidFill>
                  <a:srgbClr val="0033CC"/>
                </a:solidFill>
              </a:rPr>
              <a:t>IP</a:t>
            </a:r>
            <a:r>
              <a:rPr lang="zh-CN" altLang="en-US" sz="1800" b="1" dirty="0">
                <a:solidFill>
                  <a:srgbClr val="0033CC"/>
                </a:solidFill>
              </a:rPr>
              <a:t>进行通话</a:t>
            </a:r>
            <a:endParaRPr lang="en-US" altLang="zh-CN" sz="1800" b="1" dirty="0">
              <a:solidFill>
                <a:srgbClr val="0033CC"/>
              </a:solidFill>
            </a:endParaRPr>
          </a:p>
          <a:p>
            <a:pPr marL="342900" lvl="1" indent="-342900">
              <a:lnSpc>
                <a:spcPct val="130000"/>
              </a:lnSpc>
              <a:buSzPct val="85000"/>
              <a:buFont typeface="Wingdings" pitchFamily="2" charset="2"/>
              <a:buChar char="n"/>
            </a:pPr>
            <a:r>
              <a:rPr lang="zh-CN" altLang="en-US" sz="1800" b="1" dirty="0"/>
              <a:t>第五代移动通信（</a:t>
            </a:r>
            <a:r>
              <a:rPr lang="en-US" altLang="zh-CN" sz="1800" b="1" dirty="0">
                <a:solidFill>
                  <a:srgbClr val="0033CC"/>
                </a:solidFill>
              </a:rPr>
              <a:t>5G</a:t>
            </a:r>
            <a:r>
              <a:rPr lang="zh-CN" altLang="en-US" sz="1800" b="1" dirty="0"/>
              <a:t>）</a:t>
            </a:r>
            <a:r>
              <a:rPr lang="en-US" altLang="zh-CN" sz="1800" b="1" dirty="0">
                <a:solidFill>
                  <a:srgbClr val="0033CC"/>
                </a:solidFill>
              </a:rPr>
              <a:t>SDN</a:t>
            </a:r>
            <a:r>
              <a:rPr lang="zh-CN" altLang="en-US" sz="1200" b="1" dirty="0"/>
              <a:t>（软件定义网络）</a:t>
            </a:r>
            <a:r>
              <a:rPr lang="zh-CN" altLang="en-US" sz="1800" b="1" dirty="0">
                <a:solidFill>
                  <a:srgbClr val="0033CC"/>
                </a:solidFill>
              </a:rPr>
              <a:t>网络架构</a:t>
            </a:r>
          </a:p>
        </p:txBody>
      </p:sp>
      <p:sp>
        <p:nvSpPr>
          <p:cNvPr id="4" name="标题 1">
            <a:extLst>
              <a:ext uri="{FF2B5EF4-FFF2-40B4-BE49-F238E27FC236}">
                <a16:creationId xmlns:a16="http://schemas.microsoft.com/office/drawing/2014/main" id="{83CBC1AA-DFFC-4882-B216-71C8E7D7BE8F}"/>
              </a:ext>
            </a:extLst>
          </p:cNvPr>
          <p:cNvSpPr txBox="1">
            <a:spLocks/>
          </p:cNvSpPr>
          <p:nvPr/>
        </p:nvSpPr>
        <p:spPr bwMode="auto">
          <a:xfrm>
            <a:off x="6715140" y="142858"/>
            <a:ext cx="2286015" cy="428628"/>
          </a:xfrm>
          <a:prstGeom prst="rect">
            <a:avLst/>
          </a:prstGeom>
          <a:noFill/>
          <a:ln w="9525">
            <a:noFill/>
            <a:miter lim="800000"/>
            <a:headEnd/>
            <a:tailEnd/>
          </a:ln>
        </p:spPr>
        <p:txBody>
          <a:bodyPr anchor="ctr"/>
          <a:lstStyle/>
          <a:p>
            <a:pPr algn="ct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7.5  </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无线网络安全</a:t>
            </a:r>
          </a:p>
        </p:txBody>
      </p:sp>
      <p:sp>
        <p:nvSpPr>
          <p:cNvPr id="5" name="标题 1">
            <a:extLst>
              <a:ext uri="{FF2B5EF4-FFF2-40B4-BE49-F238E27FC236}">
                <a16:creationId xmlns:a16="http://schemas.microsoft.com/office/drawing/2014/main" id="{A17FCD6F-E471-46A2-8F7F-CB0EC438BB37}"/>
              </a:ext>
            </a:extLst>
          </p:cNvPr>
          <p:cNvSpPr txBox="1">
            <a:spLocks/>
          </p:cNvSpPr>
          <p:nvPr/>
        </p:nvSpPr>
        <p:spPr bwMode="auto">
          <a:xfrm>
            <a:off x="142844" y="642924"/>
            <a:ext cx="3000396" cy="428628"/>
          </a:xfrm>
          <a:prstGeom prst="rect">
            <a:avLst/>
          </a:prstGeom>
          <a:noFill/>
          <a:ln w="9525">
            <a:noFill/>
            <a:miter lim="800000"/>
            <a:headEnd/>
            <a:tailEnd/>
          </a:ln>
        </p:spPr>
        <p:txBody>
          <a:bodyPr anchor="ctr"/>
          <a:lstStyle/>
          <a:p>
            <a:pPr algn="ct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7.5.2  </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移动通信网络安全</a:t>
            </a:r>
          </a:p>
        </p:txBody>
      </p:sp>
    </p:spTree>
  </p:cSld>
  <p:clrMapOvr>
    <a:masterClrMapping/>
  </p:clrMapOvr>
  <p:transition spd="med">
    <p:randomBar dir="vert"/>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3446CA24-4014-4135-AB6D-6DA30343E9A1}"/>
              </a:ext>
            </a:extLst>
          </p:cNvPr>
          <p:cNvSpPr>
            <a:spLocks noGrp="1"/>
          </p:cNvSpPr>
          <p:nvPr>
            <p:ph idx="1"/>
          </p:nvPr>
        </p:nvSpPr>
        <p:spPr>
          <a:xfrm>
            <a:off x="428625" y="1428750"/>
            <a:ext cx="8286750" cy="3165475"/>
          </a:xfrm>
        </p:spPr>
        <p:txBody>
          <a:bodyPr/>
          <a:lstStyle/>
          <a:p>
            <a:pPr marL="342900" lvl="1" indent="-342900">
              <a:lnSpc>
                <a:spcPct val="130000"/>
              </a:lnSpc>
              <a:buSzPct val="85000"/>
              <a:buFont typeface="Wingdings" pitchFamily="2" charset="2"/>
              <a:buChar char="n"/>
              <a:defRPr/>
            </a:pPr>
            <a:r>
              <a:rPr lang="zh-CN" b="1" dirty="0">
                <a:solidFill>
                  <a:srgbClr val="0033CC"/>
                </a:solidFill>
              </a:rPr>
              <a:t>第二代移动通信网络（</a:t>
            </a:r>
            <a:r>
              <a:rPr lang="en-US" b="1" dirty="0">
                <a:solidFill>
                  <a:srgbClr val="0033CC"/>
                </a:solidFill>
              </a:rPr>
              <a:t>2G</a:t>
            </a:r>
            <a:r>
              <a:rPr lang="zh-CN" b="1" dirty="0">
                <a:solidFill>
                  <a:srgbClr val="0033CC"/>
                </a:solidFill>
              </a:rPr>
              <a:t>）主要采用数字的时分多址</a:t>
            </a:r>
            <a:r>
              <a:rPr lang="zh-CN" b="1" dirty="0"/>
              <a:t>（</a:t>
            </a:r>
            <a:r>
              <a:rPr lang="en-US" b="1" dirty="0"/>
              <a:t>time division multiple access</a:t>
            </a:r>
            <a:r>
              <a:rPr lang="zh-CN" b="1" dirty="0"/>
              <a:t>，</a:t>
            </a:r>
            <a:r>
              <a:rPr lang="en-US" b="1" dirty="0">
                <a:solidFill>
                  <a:srgbClr val="0033CC"/>
                </a:solidFill>
              </a:rPr>
              <a:t>TDMA</a:t>
            </a:r>
            <a:r>
              <a:rPr lang="zh-CN" b="1" dirty="0"/>
              <a:t>）和</a:t>
            </a:r>
            <a:r>
              <a:rPr lang="zh-CN" b="1" dirty="0">
                <a:solidFill>
                  <a:srgbClr val="0033CC"/>
                </a:solidFill>
              </a:rPr>
              <a:t>码分多址</a:t>
            </a:r>
            <a:r>
              <a:rPr lang="zh-CN" b="1" dirty="0"/>
              <a:t>（</a:t>
            </a:r>
            <a:r>
              <a:rPr lang="en-US" b="1" dirty="0"/>
              <a:t>code division multiple access</a:t>
            </a:r>
            <a:r>
              <a:rPr lang="zh-CN" b="1" dirty="0"/>
              <a:t>，</a:t>
            </a:r>
            <a:r>
              <a:rPr lang="en-US" b="1" dirty="0">
                <a:solidFill>
                  <a:srgbClr val="0033CC"/>
                </a:solidFill>
              </a:rPr>
              <a:t>CDMA</a:t>
            </a:r>
            <a:r>
              <a:rPr lang="zh-CN" b="1" dirty="0"/>
              <a:t>）技术提供数字化的语音业务及低速数据业务</a:t>
            </a:r>
            <a:endParaRPr lang="en-US" altLang="zh-CN" b="1" dirty="0"/>
          </a:p>
          <a:p>
            <a:pPr marL="342900" lvl="1" indent="-342900">
              <a:lnSpc>
                <a:spcPct val="130000"/>
              </a:lnSpc>
              <a:buSzPct val="85000"/>
              <a:buFont typeface="Wingdings" pitchFamily="2" charset="2"/>
              <a:buChar char="n"/>
              <a:defRPr/>
            </a:pPr>
            <a:r>
              <a:rPr lang="zh-CN" b="1" dirty="0"/>
              <a:t>代表性的</a:t>
            </a:r>
            <a:r>
              <a:rPr lang="en-US" b="1" dirty="0"/>
              <a:t>2G</a:t>
            </a:r>
            <a:r>
              <a:rPr lang="zh-CN" b="1" dirty="0"/>
              <a:t>系统是全球移动通信系统（</a:t>
            </a:r>
            <a:r>
              <a:rPr lang="en-US" b="1" dirty="0"/>
              <a:t>global system for mobile communication</a:t>
            </a:r>
            <a:r>
              <a:rPr lang="zh-CN" b="1" dirty="0"/>
              <a:t>，</a:t>
            </a:r>
            <a:r>
              <a:rPr lang="en-US" b="1" dirty="0">
                <a:solidFill>
                  <a:srgbClr val="0033CC"/>
                </a:solidFill>
              </a:rPr>
              <a:t>GSM</a:t>
            </a:r>
            <a:r>
              <a:rPr lang="zh-CN" b="1" dirty="0"/>
              <a:t>），是欧洲电信标准协会制定的可国际漫游的泛欧数字蜂窝系统标准</a:t>
            </a:r>
            <a:endParaRPr lang="en-US" altLang="zh-CN" b="1" dirty="0"/>
          </a:p>
          <a:p>
            <a:pPr marL="342900" lvl="1" indent="-342900">
              <a:lnSpc>
                <a:spcPct val="130000"/>
              </a:lnSpc>
              <a:buSzPct val="85000"/>
              <a:buFont typeface="Wingdings" pitchFamily="2" charset="2"/>
              <a:buChar char="n"/>
              <a:defRPr/>
            </a:pPr>
            <a:r>
              <a:rPr lang="en-US" altLang="zh-CN" b="1" dirty="0"/>
              <a:t> </a:t>
            </a:r>
            <a:r>
              <a:rPr lang="en-US" b="1" dirty="0">
                <a:cs typeface="+mn-cs"/>
              </a:rPr>
              <a:t>GSM</a:t>
            </a:r>
            <a:r>
              <a:rPr lang="zh-CN" b="1" dirty="0">
                <a:cs typeface="+mn-cs"/>
              </a:rPr>
              <a:t>系统是第一个引入安全机制的移动通信系统，提供的安全措施主要包括：</a:t>
            </a:r>
            <a:endParaRPr lang="en-US" altLang="zh-CN" b="1" dirty="0">
              <a:cs typeface="+mn-cs"/>
            </a:endParaRPr>
          </a:p>
          <a:p>
            <a:pPr lvl="1">
              <a:buSzPct val="85000"/>
              <a:defRPr/>
            </a:pPr>
            <a:r>
              <a:rPr lang="zh-CN" b="1" dirty="0">
                <a:solidFill>
                  <a:srgbClr val="0033CC"/>
                </a:solidFill>
              </a:rPr>
              <a:t>用户真实身份</a:t>
            </a:r>
            <a:r>
              <a:rPr lang="zh-CN" b="1" dirty="0"/>
              <a:t>和</a:t>
            </a:r>
            <a:r>
              <a:rPr lang="zh-CN" b="1" dirty="0">
                <a:solidFill>
                  <a:srgbClr val="0033CC"/>
                </a:solidFill>
              </a:rPr>
              <a:t>位置信息的机密性保护</a:t>
            </a:r>
            <a:r>
              <a:rPr lang="zh-CN" altLang="en-US" b="1" dirty="0"/>
              <a:t>；</a:t>
            </a:r>
            <a:endParaRPr lang="en-US" altLang="zh-CN" b="1" dirty="0"/>
          </a:p>
          <a:p>
            <a:pPr lvl="1">
              <a:buSzPct val="85000"/>
              <a:defRPr/>
            </a:pPr>
            <a:r>
              <a:rPr lang="zh-CN" b="1" dirty="0">
                <a:solidFill>
                  <a:srgbClr val="FF0000"/>
                </a:solidFill>
              </a:rPr>
              <a:t>防止未授权的非法用户接入</a:t>
            </a:r>
            <a:r>
              <a:rPr lang="zh-CN" b="1" dirty="0"/>
              <a:t>的</a:t>
            </a:r>
            <a:r>
              <a:rPr lang="zh-CN" b="1" dirty="0">
                <a:solidFill>
                  <a:srgbClr val="0033CC"/>
                </a:solidFill>
              </a:rPr>
              <a:t>认证技术</a:t>
            </a:r>
            <a:r>
              <a:rPr lang="zh-CN" altLang="en-US" b="1" dirty="0"/>
              <a:t>；</a:t>
            </a:r>
            <a:endParaRPr lang="en-US" altLang="zh-CN" b="1" dirty="0"/>
          </a:p>
          <a:p>
            <a:pPr lvl="1">
              <a:buSzPct val="85000"/>
              <a:defRPr/>
            </a:pPr>
            <a:r>
              <a:rPr lang="zh-CN" b="1" dirty="0">
                <a:solidFill>
                  <a:srgbClr val="FF0000"/>
                </a:solidFill>
              </a:rPr>
              <a:t>防止在空中接口非法用户窃听</a:t>
            </a:r>
            <a:r>
              <a:rPr lang="zh-CN" b="1" dirty="0"/>
              <a:t>的</a:t>
            </a:r>
            <a:r>
              <a:rPr lang="zh-CN" b="1" dirty="0">
                <a:solidFill>
                  <a:srgbClr val="0033CC"/>
                </a:solidFill>
              </a:rPr>
              <a:t>加解密技术</a:t>
            </a:r>
            <a:endParaRPr lang="zh-CN" altLang="en-US" b="1" dirty="0">
              <a:solidFill>
                <a:srgbClr val="0033CC"/>
              </a:solidFill>
            </a:endParaRPr>
          </a:p>
        </p:txBody>
      </p:sp>
      <p:sp>
        <p:nvSpPr>
          <p:cNvPr id="4" name="标题 1">
            <a:extLst>
              <a:ext uri="{FF2B5EF4-FFF2-40B4-BE49-F238E27FC236}">
                <a16:creationId xmlns:a16="http://schemas.microsoft.com/office/drawing/2014/main" id="{D0CEC386-8F2E-4E39-B1DC-E1511C13C9C5}"/>
              </a:ext>
            </a:extLst>
          </p:cNvPr>
          <p:cNvSpPr txBox="1">
            <a:spLocks/>
          </p:cNvSpPr>
          <p:nvPr/>
        </p:nvSpPr>
        <p:spPr bwMode="auto">
          <a:xfrm>
            <a:off x="6715140" y="142858"/>
            <a:ext cx="2286015" cy="428628"/>
          </a:xfrm>
          <a:prstGeom prst="rect">
            <a:avLst/>
          </a:prstGeom>
          <a:noFill/>
          <a:ln w="9525">
            <a:noFill/>
            <a:miter lim="800000"/>
            <a:headEnd/>
            <a:tailEnd/>
          </a:ln>
        </p:spPr>
        <p:txBody>
          <a:bodyPr anchor="ctr"/>
          <a:lstStyle/>
          <a:p>
            <a:pPr algn="ct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7.5  </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无线网络安全</a:t>
            </a:r>
          </a:p>
        </p:txBody>
      </p:sp>
      <p:sp>
        <p:nvSpPr>
          <p:cNvPr id="5" name="标题 1">
            <a:extLst>
              <a:ext uri="{FF2B5EF4-FFF2-40B4-BE49-F238E27FC236}">
                <a16:creationId xmlns:a16="http://schemas.microsoft.com/office/drawing/2014/main" id="{1240C2A3-DC83-46D5-AD12-196FC818F499}"/>
              </a:ext>
            </a:extLst>
          </p:cNvPr>
          <p:cNvSpPr txBox="1">
            <a:spLocks/>
          </p:cNvSpPr>
          <p:nvPr/>
        </p:nvSpPr>
        <p:spPr bwMode="auto">
          <a:xfrm>
            <a:off x="142844" y="642924"/>
            <a:ext cx="3000396" cy="428628"/>
          </a:xfrm>
          <a:prstGeom prst="rect">
            <a:avLst/>
          </a:prstGeom>
          <a:noFill/>
          <a:ln w="9525">
            <a:noFill/>
            <a:miter lim="800000"/>
            <a:headEnd/>
            <a:tailEnd/>
          </a:ln>
        </p:spPr>
        <p:txBody>
          <a:bodyPr anchor="ctr"/>
          <a:lstStyle/>
          <a:p>
            <a:pPr algn="ct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7.5.2  </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移动通信网络安全</a:t>
            </a:r>
          </a:p>
        </p:txBody>
      </p:sp>
      <p:sp>
        <p:nvSpPr>
          <p:cNvPr id="6" name="TextBox 5">
            <a:extLst>
              <a:ext uri="{FF2B5EF4-FFF2-40B4-BE49-F238E27FC236}">
                <a16:creationId xmlns:a16="http://schemas.microsoft.com/office/drawing/2014/main" id="{FDED9221-E172-4050-80A5-884045239A3F}"/>
              </a:ext>
            </a:extLst>
          </p:cNvPr>
          <p:cNvSpPr txBox="1"/>
          <p:nvPr/>
        </p:nvSpPr>
        <p:spPr>
          <a:xfrm>
            <a:off x="214313" y="1071563"/>
            <a:ext cx="2143125" cy="369887"/>
          </a:xfrm>
          <a:prstGeom prst="rect">
            <a:avLst/>
          </a:prstGeom>
          <a:noFill/>
        </p:spPr>
        <p:txBody>
          <a:bodyPr>
            <a:spAutoFit/>
          </a:bodyPr>
          <a:lstStyle/>
          <a:p>
            <a:pPr marL="0" lvl="1" algn="ctr" eaLnBrk="1" hangingPunct="1">
              <a:defRPr/>
            </a:pPr>
            <a:r>
              <a:rPr lang="en-US" altLang="zh-CN" sz="1800" b="1" dirty="0">
                <a:solidFill>
                  <a:schemeClr val="accent6"/>
                </a:solidFill>
              </a:rPr>
              <a:t>1. 2G</a:t>
            </a:r>
            <a:r>
              <a:rPr lang="zh-CN" altLang="en-US" sz="1800" b="1" dirty="0">
                <a:solidFill>
                  <a:schemeClr val="accent6"/>
                </a:solidFill>
              </a:rPr>
              <a:t>移动通信网络</a:t>
            </a:r>
          </a:p>
        </p:txBody>
      </p:sp>
    </p:spTree>
  </p:cSld>
  <p:clrMapOvr>
    <a:masterClrMapping/>
  </p:clrMapOvr>
  <p:transition spd="med">
    <p:randomBar dir="vert"/>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内容占位符 2">
            <a:extLst>
              <a:ext uri="{FF2B5EF4-FFF2-40B4-BE49-F238E27FC236}">
                <a16:creationId xmlns:a16="http://schemas.microsoft.com/office/drawing/2014/main" id="{3F390310-78C4-4775-A82F-971E67A1F727}"/>
              </a:ext>
            </a:extLst>
          </p:cNvPr>
          <p:cNvSpPr>
            <a:spLocks noGrp="1"/>
          </p:cNvSpPr>
          <p:nvPr>
            <p:ph idx="1"/>
          </p:nvPr>
        </p:nvSpPr>
        <p:spPr>
          <a:xfrm>
            <a:off x="214313" y="857250"/>
            <a:ext cx="8072437" cy="1143000"/>
          </a:xfrm>
        </p:spPr>
        <p:txBody>
          <a:bodyPr/>
          <a:lstStyle/>
          <a:p>
            <a:pPr marL="342900" lvl="1" indent="-342900">
              <a:lnSpc>
                <a:spcPct val="130000"/>
              </a:lnSpc>
              <a:buSzPct val="85000"/>
              <a:buFont typeface="Wingdings" pitchFamily="2" charset="2"/>
              <a:buChar char="p"/>
            </a:pPr>
            <a:r>
              <a:rPr lang="en-US" altLang="zh-CN" sz="1400" b="1"/>
              <a:t>GSM</a:t>
            </a:r>
            <a:r>
              <a:rPr lang="zh-CN" altLang="zh-CN" sz="1400" b="1"/>
              <a:t>系统提供了认证机制和加密机制。用户入网时获得的</a:t>
            </a:r>
            <a:r>
              <a:rPr lang="en-US" altLang="zh-CN" sz="1400" b="1"/>
              <a:t>SIM</a:t>
            </a:r>
            <a:r>
              <a:rPr lang="zh-CN" altLang="zh-CN" sz="1400" b="1"/>
              <a:t>中包含</a:t>
            </a:r>
            <a:r>
              <a:rPr lang="en-US" altLang="zh-CN" sz="1400" b="1"/>
              <a:t>IMSI</a:t>
            </a:r>
            <a:r>
              <a:rPr lang="zh-CN" altLang="zh-CN" sz="1400" b="1"/>
              <a:t>和根密钥</a:t>
            </a:r>
            <a:r>
              <a:rPr lang="en-US" altLang="zh-CN" sz="1400" b="1"/>
              <a:t>K</a:t>
            </a:r>
            <a:r>
              <a:rPr lang="zh-CN" altLang="zh-CN" sz="1400" b="1"/>
              <a:t>，认证中心（</a:t>
            </a:r>
            <a:r>
              <a:rPr lang="en-US" altLang="zh-CN" sz="1400" b="1"/>
              <a:t>Authentication Center</a:t>
            </a:r>
            <a:r>
              <a:rPr lang="zh-CN" altLang="zh-CN" sz="1400" b="1"/>
              <a:t>，</a:t>
            </a:r>
            <a:r>
              <a:rPr lang="en-US" altLang="zh-CN" sz="1400" b="1"/>
              <a:t>AUC</a:t>
            </a:r>
            <a:r>
              <a:rPr lang="zh-CN" altLang="zh-CN" sz="1400" b="1"/>
              <a:t>）也存有用户的根密钥</a:t>
            </a:r>
            <a:r>
              <a:rPr lang="en-US" altLang="zh-CN" sz="1400" b="1"/>
              <a:t>K</a:t>
            </a:r>
            <a:r>
              <a:rPr lang="zh-CN" altLang="zh-CN" sz="1400" b="1"/>
              <a:t>。基于</a:t>
            </a:r>
            <a:r>
              <a:rPr lang="en-US" altLang="zh-CN" sz="1400" b="1"/>
              <a:t>IMSI</a:t>
            </a:r>
            <a:r>
              <a:rPr lang="zh-CN" altLang="zh-CN" sz="1400" b="1"/>
              <a:t>和二者共享的根密钥</a:t>
            </a:r>
            <a:r>
              <a:rPr lang="en-US" altLang="zh-CN" sz="1400" b="1"/>
              <a:t>K</a:t>
            </a:r>
            <a:r>
              <a:rPr lang="zh-CN" altLang="zh-CN" sz="1400" b="1"/>
              <a:t>，对用户持有的</a:t>
            </a:r>
            <a:r>
              <a:rPr lang="en-US" altLang="zh-CN" sz="1400" b="1"/>
              <a:t>MS</a:t>
            </a:r>
            <a:r>
              <a:rPr lang="zh-CN" altLang="zh-CN" sz="1400" b="1"/>
              <a:t>（</a:t>
            </a:r>
            <a:r>
              <a:rPr lang="en-US" altLang="zh-CN" sz="1400" b="1"/>
              <a:t>Mobile Station</a:t>
            </a:r>
            <a:r>
              <a:rPr lang="zh-CN" altLang="zh-CN" sz="1400" b="1"/>
              <a:t>）进行认证，并建立加密密钥</a:t>
            </a:r>
            <a:r>
              <a:rPr lang="en-US" altLang="zh-CN" sz="1400" b="1"/>
              <a:t>KC</a:t>
            </a:r>
            <a:r>
              <a:rPr lang="zh-CN" altLang="zh-CN" sz="1400" b="1"/>
              <a:t>，并将其传递给基站</a:t>
            </a:r>
            <a:r>
              <a:rPr lang="en-US" altLang="zh-CN" sz="1400" b="1"/>
              <a:t>BTS</a:t>
            </a:r>
            <a:r>
              <a:rPr lang="zh-CN" altLang="zh-CN" sz="1400" b="1"/>
              <a:t>。此后从</a:t>
            </a:r>
            <a:r>
              <a:rPr lang="en-US" altLang="zh-CN" sz="1400" b="1"/>
              <a:t>MS</a:t>
            </a:r>
            <a:r>
              <a:rPr lang="zh-CN" altLang="zh-CN" sz="1400" b="1"/>
              <a:t>到基站之间的无线信道就可以用加密的方式传递信息，从而防止窃听。</a:t>
            </a:r>
            <a:endParaRPr lang="zh-CN" altLang="en-US" sz="1400" b="1"/>
          </a:p>
        </p:txBody>
      </p:sp>
      <p:grpSp>
        <p:nvGrpSpPr>
          <p:cNvPr id="102403" name="组合 120">
            <a:extLst>
              <a:ext uri="{FF2B5EF4-FFF2-40B4-BE49-F238E27FC236}">
                <a16:creationId xmlns:a16="http://schemas.microsoft.com/office/drawing/2014/main" id="{17894C2C-9B7A-4945-A40A-BE13CA1DC47B}"/>
              </a:ext>
            </a:extLst>
          </p:cNvPr>
          <p:cNvGrpSpPr>
            <a:grpSpLocks/>
          </p:cNvGrpSpPr>
          <p:nvPr/>
        </p:nvGrpSpPr>
        <p:grpSpPr bwMode="auto">
          <a:xfrm>
            <a:off x="1714500" y="2000250"/>
            <a:ext cx="5429250" cy="2786063"/>
            <a:chOff x="1428728" y="1714494"/>
            <a:chExt cx="5429288" cy="2786082"/>
          </a:xfrm>
        </p:grpSpPr>
        <p:sp>
          <p:nvSpPr>
            <p:cNvPr id="102406" name="矩形 3">
              <a:extLst>
                <a:ext uri="{FF2B5EF4-FFF2-40B4-BE49-F238E27FC236}">
                  <a16:creationId xmlns:a16="http://schemas.microsoft.com/office/drawing/2014/main" id="{642704D6-2DF6-4E62-BC64-028C429E983B}"/>
                </a:ext>
              </a:extLst>
            </p:cNvPr>
            <p:cNvSpPr>
              <a:spLocks noChangeArrowheads="1"/>
            </p:cNvSpPr>
            <p:nvPr/>
          </p:nvSpPr>
          <p:spPr bwMode="auto">
            <a:xfrm>
              <a:off x="3929058" y="2143122"/>
              <a:ext cx="357190" cy="214314"/>
            </a:xfrm>
            <a:prstGeom prst="rect">
              <a:avLst/>
            </a:prstGeom>
            <a:noFill/>
            <a:ln w="1270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r>
                <a:rPr lang="en-US" altLang="zh-CN" sz="1200" b="1">
                  <a:latin typeface="Times New Roman" panose="02020603050405020304" pitchFamily="18" charset="0"/>
                  <a:cs typeface="Times New Roman" panose="02020603050405020304" pitchFamily="18" charset="0"/>
                </a:rPr>
                <a:t>NMC</a:t>
              </a:r>
              <a:endParaRPr lang="zh-CN" altLang="en-US" sz="1200" b="1">
                <a:latin typeface="Times New Roman" panose="02020603050405020304" pitchFamily="18" charset="0"/>
                <a:cs typeface="Times New Roman" panose="02020603050405020304" pitchFamily="18" charset="0"/>
              </a:endParaRPr>
            </a:p>
          </p:txBody>
        </p:sp>
        <p:sp>
          <p:nvSpPr>
            <p:cNvPr id="102407" name="矩形 4">
              <a:extLst>
                <a:ext uri="{FF2B5EF4-FFF2-40B4-BE49-F238E27FC236}">
                  <a16:creationId xmlns:a16="http://schemas.microsoft.com/office/drawing/2014/main" id="{94EEE2FD-E0C6-45B0-BA54-6945BDB17191}"/>
                </a:ext>
              </a:extLst>
            </p:cNvPr>
            <p:cNvSpPr>
              <a:spLocks noChangeArrowheads="1"/>
            </p:cNvSpPr>
            <p:nvPr/>
          </p:nvSpPr>
          <p:spPr bwMode="auto">
            <a:xfrm>
              <a:off x="4572000" y="2143122"/>
              <a:ext cx="714380" cy="214314"/>
            </a:xfrm>
            <a:prstGeom prst="rect">
              <a:avLst/>
            </a:prstGeom>
            <a:noFill/>
            <a:ln w="1270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r>
                <a:rPr lang="en-US" altLang="zh-CN" sz="1200" b="1">
                  <a:latin typeface="Times New Roman" panose="02020603050405020304" pitchFamily="18" charset="0"/>
                  <a:cs typeface="Times New Roman" panose="02020603050405020304" pitchFamily="18" charset="0"/>
                </a:rPr>
                <a:t>DPPS</a:t>
              </a:r>
              <a:endParaRPr lang="zh-CN" altLang="en-US" sz="1200" b="1">
                <a:latin typeface="Times New Roman" panose="02020603050405020304" pitchFamily="18" charset="0"/>
                <a:cs typeface="Times New Roman" panose="02020603050405020304" pitchFamily="18" charset="0"/>
              </a:endParaRPr>
            </a:p>
          </p:txBody>
        </p:sp>
        <p:sp>
          <p:nvSpPr>
            <p:cNvPr id="102408" name="矩形 5">
              <a:extLst>
                <a:ext uri="{FF2B5EF4-FFF2-40B4-BE49-F238E27FC236}">
                  <a16:creationId xmlns:a16="http://schemas.microsoft.com/office/drawing/2014/main" id="{1F3DE855-E7ED-4303-9EC3-39325CC2C8E2}"/>
                </a:ext>
              </a:extLst>
            </p:cNvPr>
            <p:cNvSpPr>
              <a:spLocks noChangeArrowheads="1"/>
            </p:cNvSpPr>
            <p:nvPr/>
          </p:nvSpPr>
          <p:spPr bwMode="auto">
            <a:xfrm>
              <a:off x="5786446" y="2143122"/>
              <a:ext cx="357190" cy="214314"/>
            </a:xfrm>
            <a:prstGeom prst="rect">
              <a:avLst/>
            </a:prstGeom>
            <a:noFill/>
            <a:ln w="1270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r>
                <a:rPr lang="en-US" altLang="zh-CN" sz="1200" b="1">
                  <a:latin typeface="Times New Roman" panose="02020603050405020304" pitchFamily="18" charset="0"/>
                  <a:cs typeface="Times New Roman" panose="02020603050405020304" pitchFamily="18" charset="0"/>
                </a:rPr>
                <a:t>PCS</a:t>
              </a:r>
              <a:endParaRPr lang="zh-CN" altLang="en-US" sz="1200" b="1">
                <a:latin typeface="Times New Roman" panose="02020603050405020304" pitchFamily="18" charset="0"/>
                <a:cs typeface="Times New Roman" panose="02020603050405020304" pitchFamily="18" charset="0"/>
              </a:endParaRPr>
            </a:p>
          </p:txBody>
        </p:sp>
        <p:sp>
          <p:nvSpPr>
            <p:cNvPr id="102409" name="矩形 6">
              <a:extLst>
                <a:ext uri="{FF2B5EF4-FFF2-40B4-BE49-F238E27FC236}">
                  <a16:creationId xmlns:a16="http://schemas.microsoft.com/office/drawing/2014/main" id="{274213D9-14DA-41A3-BA5C-1CC28DF21E75}"/>
                </a:ext>
              </a:extLst>
            </p:cNvPr>
            <p:cNvSpPr>
              <a:spLocks noChangeArrowheads="1"/>
            </p:cNvSpPr>
            <p:nvPr/>
          </p:nvSpPr>
          <p:spPr bwMode="auto">
            <a:xfrm>
              <a:off x="6286512" y="2143122"/>
              <a:ext cx="500066" cy="214314"/>
            </a:xfrm>
            <a:prstGeom prst="rect">
              <a:avLst/>
            </a:prstGeom>
            <a:noFill/>
            <a:ln w="1270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r>
                <a:rPr lang="en-US" altLang="zh-CN" sz="1200" b="1">
                  <a:latin typeface="Times New Roman" panose="02020603050405020304" pitchFamily="18" charset="0"/>
                  <a:cs typeface="Times New Roman" panose="02020603050405020304" pitchFamily="18" charset="0"/>
                </a:rPr>
                <a:t>SEMC</a:t>
              </a:r>
              <a:endParaRPr lang="zh-CN" altLang="en-US" sz="1200" b="1">
                <a:latin typeface="Times New Roman" panose="02020603050405020304" pitchFamily="18" charset="0"/>
                <a:cs typeface="Times New Roman" panose="02020603050405020304" pitchFamily="18" charset="0"/>
              </a:endParaRPr>
            </a:p>
          </p:txBody>
        </p:sp>
        <p:sp>
          <p:nvSpPr>
            <p:cNvPr id="102410" name="矩形 7">
              <a:extLst>
                <a:ext uri="{FF2B5EF4-FFF2-40B4-BE49-F238E27FC236}">
                  <a16:creationId xmlns:a16="http://schemas.microsoft.com/office/drawing/2014/main" id="{F84321B8-4B9A-474E-A14D-6174AADF55A0}"/>
                </a:ext>
              </a:extLst>
            </p:cNvPr>
            <p:cNvSpPr>
              <a:spLocks noChangeArrowheads="1"/>
            </p:cNvSpPr>
            <p:nvPr/>
          </p:nvSpPr>
          <p:spPr bwMode="auto">
            <a:xfrm>
              <a:off x="3929058" y="2786064"/>
              <a:ext cx="357190" cy="214314"/>
            </a:xfrm>
            <a:prstGeom prst="rect">
              <a:avLst/>
            </a:prstGeom>
            <a:noFill/>
            <a:ln w="1270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r>
                <a:rPr lang="en-US" altLang="zh-CN" sz="1200" b="1">
                  <a:latin typeface="Times New Roman" panose="02020603050405020304" pitchFamily="18" charset="0"/>
                  <a:cs typeface="Times New Roman" panose="02020603050405020304" pitchFamily="18" charset="0"/>
                </a:rPr>
                <a:t>OMC</a:t>
              </a:r>
              <a:endParaRPr lang="zh-CN" altLang="en-US" sz="1200" b="1">
                <a:latin typeface="Times New Roman" panose="02020603050405020304" pitchFamily="18" charset="0"/>
                <a:cs typeface="Times New Roman" panose="02020603050405020304" pitchFamily="18" charset="0"/>
              </a:endParaRPr>
            </a:p>
          </p:txBody>
        </p:sp>
        <p:sp>
          <p:nvSpPr>
            <p:cNvPr id="102411" name="矩形 12">
              <a:extLst>
                <a:ext uri="{FF2B5EF4-FFF2-40B4-BE49-F238E27FC236}">
                  <a16:creationId xmlns:a16="http://schemas.microsoft.com/office/drawing/2014/main" id="{163B6227-670A-42A0-AD6D-C8870C71B23A}"/>
                </a:ext>
              </a:extLst>
            </p:cNvPr>
            <p:cNvSpPr>
              <a:spLocks noChangeArrowheads="1"/>
            </p:cNvSpPr>
            <p:nvPr/>
          </p:nvSpPr>
          <p:spPr bwMode="auto">
            <a:xfrm>
              <a:off x="5000628" y="3286130"/>
              <a:ext cx="1000132" cy="214314"/>
            </a:xfrm>
            <a:prstGeom prst="rect">
              <a:avLst/>
            </a:prstGeom>
            <a:noFill/>
            <a:ln w="1270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r>
                <a:rPr lang="en-US" altLang="zh-CN" sz="1200" b="1">
                  <a:latin typeface="Times New Roman" panose="02020603050405020304" pitchFamily="18" charset="0"/>
                  <a:cs typeface="Times New Roman" panose="02020603050405020304" pitchFamily="18" charset="0"/>
                </a:rPr>
                <a:t>HLR/AUC</a:t>
              </a:r>
              <a:endParaRPr lang="zh-CN" altLang="en-US" sz="1200" b="1">
                <a:latin typeface="Times New Roman" panose="02020603050405020304" pitchFamily="18" charset="0"/>
                <a:cs typeface="Times New Roman" panose="02020603050405020304" pitchFamily="18" charset="0"/>
              </a:endParaRPr>
            </a:p>
          </p:txBody>
        </p:sp>
        <p:sp>
          <p:nvSpPr>
            <p:cNvPr id="102412" name="矩形 13">
              <a:extLst>
                <a:ext uri="{FF2B5EF4-FFF2-40B4-BE49-F238E27FC236}">
                  <a16:creationId xmlns:a16="http://schemas.microsoft.com/office/drawing/2014/main" id="{8E976398-91E5-4B4A-8795-C41D0C03F32A}"/>
                </a:ext>
              </a:extLst>
            </p:cNvPr>
            <p:cNvSpPr>
              <a:spLocks noChangeArrowheads="1"/>
            </p:cNvSpPr>
            <p:nvPr/>
          </p:nvSpPr>
          <p:spPr bwMode="auto">
            <a:xfrm>
              <a:off x="5000628" y="3714758"/>
              <a:ext cx="357190" cy="214314"/>
            </a:xfrm>
            <a:prstGeom prst="rect">
              <a:avLst/>
            </a:prstGeom>
            <a:noFill/>
            <a:ln w="1270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r>
                <a:rPr lang="en-US" altLang="zh-CN" sz="1200" b="1">
                  <a:latin typeface="Times New Roman" panose="02020603050405020304" pitchFamily="18" charset="0"/>
                  <a:cs typeface="Times New Roman" panose="02020603050405020304" pitchFamily="18" charset="0"/>
                </a:rPr>
                <a:t>EIR</a:t>
              </a:r>
              <a:endParaRPr lang="zh-CN" altLang="en-US" sz="1200" b="1">
                <a:latin typeface="Times New Roman" panose="02020603050405020304" pitchFamily="18" charset="0"/>
                <a:cs typeface="Times New Roman" panose="02020603050405020304" pitchFamily="18" charset="0"/>
              </a:endParaRPr>
            </a:p>
          </p:txBody>
        </p:sp>
        <p:sp>
          <p:nvSpPr>
            <p:cNvPr id="102413" name="矩形 14">
              <a:extLst>
                <a:ext uri="{FF2B5EF4-FFF2-40B4-BE49-F238E27FC236}">
                  <a16:creationId xmlns:a16="http://schemas.microsoft.com/office/drawing/2014/main" id="{8DD15F50-6DF6-4C8A-9849-851A35662C72}"/>
                </a:ext>
              </a:extLst>
            </p:cNvPr>
            <p:cNvSpPr>
              <a:spLocks noChangeArrowheads="1"/>
            </p:cNvSpPr>
            <p:nvPr/>
          </p:nvSpPr>
          <p:spPr bwMode="auto">
            <a:xfrm>
              <a:off x="3929058" y="3214692"/>
              <a:ext cx="857256" cy="857256"/>
            </a:xfrm>
            <a:prstGeom prst="rect">
              <a:avLst/>
            </a:prstGeom>
            <a:noFill/>
            <a:ln w="1270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r>
                <a:rPr lang="en-US" altLang="zh-CN" sz="1200" b="1">
                  <a:latin typeface="Times New Roman" panose="02020603050405020304" pitchFamily="18" charset="0"/>
                  <a:cs typeface="Times New Roman" panose="02020603050405020304" pitchFamily="18" charset="0"/>
                </a:rPr>
                <a:t>MSC/VLR</a:t>
              </a:r>
              <a:endParaRPr lang="zh-CN" altLang="en-US" sz="1200" b="1">
                <a:latin typeface="Times New Roman" panose="02020603050405020304" pitchFamily="18" charset="0"/>
                <a:cs typeface="Times New Roman" panose="02020603050405020304" pitchFamily="18" charset="0"/>
              </a:endParaRPr>
            </a:p>
          </p:txBody>
        </p:sp>
        <p:sp>
          <p:nvSpPr>
            <p:cNvPr id="102414" name="矩形 15">
              <a:extLst>
                <a:ext uri="{FF2B5EF4-FFF2-40B4-BE49-F238E27FC236}">
                  <a16:creationId xmlns:a16="http://schemas.microsoft.com/office/drawing/2014/main" id="{8C9B4D61-E937-424F-AC74-910F5A16307B}"/>
                </a:ext>
              </a:extLst>
            </p:cNvPr>
            <p:cNvSpPr>
              <a:spLocks noChangeArrowheads="1"/>
            </p:cNvSpPr>
            <p:nvPr/>
          </p:nvSpPr>
          <p:spPr bwMode="auto">
            <a:xfrm>
              <a:off x="6286512" y="3786196"/>
              <a:ext cx="571504" cy="714380"/>
            </a:xfrm>
            <a:prstGeom prst="rect">
              <a:avLst/>
            </a:prstGeom>
            <a:noFill/>
            <a:ln w="1270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r>
                <a:rPr lang="en-US" altLang="zh-CN" sz="1200" b="1">
                  <a:latin typeface="Times New Roman" panose="02020603050405020304" pitchFamily="18" charset="0"/>
                  <a:cs typeface="Times New Roman" panose="02020603050405020304" pitchFamily="18" charset="0"/>
                </a:rPr>
                <a:t>PSTN</a:t>
              </a:r>
            </a:p>
            <a:p>
              <a:pPr algn="ctr" eaLnBrk="1" hangingPunct="1"/>
              <a:r>
                <a:rPr lang="en-US" altLang="zh-CN" sz="1200" b="1">
                  <a:latin typeface="Times New Roman" panose="02020603050405020304" pitchFamily="18" charset="0"/>
                  <a:cs typeface="Times New Roman" panose="02020603050405020304" pitchFamily="18" charset="0"/>
                </a:rPr>
                <a:t>ISDN</a:t>
              </a:r>
            </a:p>
            <a:p>
              <a:pPr algn="ctr" eaLnBrk="1" hangingPunct="1"/>
              <a:r>
                <a:rPr lang="en-US" altLang="zh-CN" sz="1200" b="1">
                  <a:latin typeface="Times New Roman" panose="02020603050405020304" pitchFamily="18" charset="0"/>
                  <a:cs typeface="Times New Roman" panose="02020603050405020304" pitchFamily="18" charset="0"/>
                </a:rPr>
                <a:t>PDN</a:t>
              </a:r>
              <a:endParaRPr lang="zh-CN" altLang="en-US" sz="1200" b="1">
                <a:latin typeface="Times New Roman" panose="02020603050405020304" pitchFamily="18" charset="0"/>
                <a:cs typeface="Times New Roman" panose="02020603050405020304" pitchFamily="18" charset="0"/>
              </a:endParaRPr>
            </a:p>
          </p:txBody>
        </p:sp>
        <p:sp>
          <p:nvSpPr>
            <p:cNvPr id="102415" name="矩形 16">
              <a:extLst>
                <a:ext uri="{FF2B5EF4-FFF2-40B4-BE49-F238E27FC236}">
                  <a16:creationId xmlns:a16="http://schemas.microsoft.com/office/drawing/2014/main" id="{4800BAD3-B342-42CA-829A-459E42AA9A0A}"/>
                </a:ext>
              </a:extLst>
            </p:cNvPr>
            <p:cNvSpPr>
              <a:spLocks noChangeArrowheads="1"/>
            </p:cNvSpPr>
            <p:nvPr/>
          </p:nvSpPr>
          <p:spPr bwMode="auto">
            <a:xfrm>
              <a:off x="3643306" y="1714494"/>
              <a:ext cx="3214710" cy="714380"/>
            </a:xfrm>
            <a:prstGeom prst="rect">
              <a:avLst/>
            </a:prstGeom>
            <a:noFill/>
            <a:ln w="12700" algn="ctr">
              <a:solidFill>
                <a:schemeClr val="tx1"/>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sz="1200" b="1">
                <a:latin typeface="Times New Roman" panose="02020603050405020304" pitchFamily="18" charset="0"/>
                <a:cs typeface="Times New Roman" panose="02020603050405020304" pitchFamily="18" charset="0"/>
              </a:endParaRPr>
            </a:p>
          </p:txBody>
        </p:sp>
        <p:sp>
          <p:nvSpPr>
            <p:cNvPr id="102416" name="矩形 17">
              <a:extLst>
                <a:ext uri="{FF2B5EF4-FFF2-40B4-BE49-F238E27FC236}">
                  <a16:creationId xmlns:a16="http://schemas.microsoft.com/office/drawing/2014/main" id="{C67CE343-0A98-4576-A9AA-2FEEDD1AB9D9}"/>
                </a:ext>
              </a:extLst>
            </p:cNvPr>
            <p:cNvSpPr>
              <a:spLocks noChangeArrowheads="1"/>
            </p:cNvSpPr>
            <p:nvPr/>
          </p:nvSpPr>
          <p:spPr bwMode="auto">
            <a:xfrm>
              <a:off x="3428992" y="2571750"/>
              <a:ext cx="2714644" cy="1571636"/>
            </a:xfrm>
            <a:prstGeom prst="rect">
              <a:avLst/>
            </a:prstGeom>
            <a:noFill/>
            <a:ln w="12700" algn="ctr">
              <a:solidFill>
                <a:schemeClr val="tx1"/>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sz="1200" b="1">
                <a:latin typeface="Times New Roman" panose="02020603050405020304" pitchFamily="18" charset="0"/>
                <a:cs typeface="Times New Roman" panose="02020603050405020304" pitchFamily="18" charset="0"/>
              </a:endParaRPr>
            </a:p>
          </p:txBody>
        </p:sp>
        <p:cxnSp>
          <p:nvCxnSpPr>
            <p:cNvPr id="102417" name="直接连接符 84">
              <a:extLst>
                <a:ext uri="{FF2B5EF4-FFF2-40B4-BE49-F238E27FC236}">
                  <a16:creationId xmlns:a16="http://schemas.microsoft.com/office/drawing/2014/main" id="{3DB1403C-F8E2-4556-AEFE-E76ED80E3518}"/>
                </a:ext>
              </a:extLst>
            </p:cNvPr>
            <p:cNvCxnSpPr>
              <a:cxnSpLocks noChangeShapeType="1"/>
            </p:cNvCxnSpPr>
            <p:nvPr/>
          </p:nvCxnSpPr>
          <p:spPr bwMode="auto">
            <a:xfrm rot="5400000" flipH="1" flipV="1">
              <a:off x="3929852" y="2570956"/>
              <a:ext cx="428628" cy="1588"/>
            </a:xfrm>
            <a:prstGeom prst="line">
              <a:avLst/>
            </a:prstGeom>
            <a:noFill/>
            <a:ln w="12700" algn="ctr">
              <a:solidFill>
                <a:schemeClr val="tx1"/>
              </a:solidFill>
              <a:round/>
              <a:headEnd/>
              <a:tailEnd/>
            </a:ln>
            <a:extLst>
              <a:ext uri="{909E8E84-426E-40DD-AFC4-6F175D3DCCD1}">
                <a14:hiddenFill xmlns:a14="http://schemas.microsoft.com/office/drawing/2010/main">
                  <a:noFill/>
                </a14:hiddenFill>
              </a:ext>
            </a:extLst>
          </p:spPr>
        </p:cxnSp>
        <p:cxnSp>
          <p:nvCxnSpPr>
            <p:cNvPr id="102418" name="直接连接符 87">
              <a:extLst>
                <a:ext uri="{FF2B5EF4-FFF2-40B4-BE49-F238E27FC236}">
                  <a16:creationId xmlns:a16="http://schemas.microsoft.com/office/drawing/2014/main" id="{C279737E-6166-47FB-B998-1AF657D80D3D}"/>
                </a:ext>
              </a:extLst>
            </p:cNvPr>
            <p:cNvCxnSpPr>
              <a:cxnSpLocks noChangeShapeType="1"/>
            </p:cNvCxnSpPr>
            <p:nvPr/>
          </p:nvCxnSpPr>
          <p:spPr bwMode="auto">
            <a:xfrm rot="5400000" flipH="1" flipV="1">
              <a:off x="4037009" y="3106741"/>
              <a:ext cx="214314" cy="1588"/>
            </a:xfrm>
            <a:prstGeom prst="line">
              <a:avLst/>
            </a:prstGeom>
            <a:noFill/>
            <a:ln w="12700" algn="ctr">
              <a:solidFill>
                <a:schemeClr val="tx1"/>
              </a:solidFill>
              <a:round/>
              <a:headEnd/>
              <a:tailEnd/>
            </a:ln>
            <a:extLst>
              <a:ext uri="{909E8E84-426E-40DD-AFC4-6F175D3DCCD1}">
                <a14:hiddenFill xmlns:a14="http://schemas.microsoft.com/office/drawing/2010/main">
                  <a:noFill/>
                </a14:hiddenFill>
              </a:ext>
            </a:extLst>
          </p:spPr>
        </p:cxnSp>
        <p:cxnSp>
          <p:nvCxnSpPr>
            <p:cNvPr id="102419" name="直接连接符 89">
              <a:extLst>
                <a:ext uri="{FF2B5EF4-FFF2-40B4-BE49-F238E27FC236}">
                  <a16:creationId xmlns:a16="http://schemas.microsoft.com/office/drawing/2014/main" id="{43CE69CC-0570-44D0-9D11-A73CFCCE4BEA}"/>
                </a:ext>
              </a:extLst>
            </p:cNvPr>
            <p:cNvCxnSpPr>
              <a:cxnSpLocks noChangeShapeType="1"/>
            </p:cNvCxnSpPr>
            <p:nvPr/>
          </p:nvCxnSpPr>
          <p:spPr bwMode="auto">
            <a:xfrm rot="5400000" flipH="1" flipV="1">
              <a:off x="4215604" y="2785270"/>
              <a:ext cx="857256" cy="1588"/>
            </a:xfrm>
            <a:prstGeom prst="line">
              <a:avLst/>
            </a:prstGeom>
            <a:noFill/>
            <a:ln w="12700" algn="ctr">
              <a:solidFill>
                <a:schemeClr val="tx1"/>
              </a:solidFill>
              <a:round/>
              <a:headEnd/>
              <a:tailEnd/>
            </a:ln>
            <a:extLst>
              <a:ext uri="{909E8E84-426E-40DD-AFC4-6F175D3DCCD1}">
                <a14:hiddenFill xmlns:a14="http://schemas.microsoft.com/office/drawing/2010/main">
                  <a:noFill/>
                </a14:hiddenFill>
              </a:ext>
            </a:extLst>
          </p:spPr>
        </p:cxnSp>
        <p:cxnSp>
          <p:nvCxnSpPr>
            <p:cNvPr id="102420" name="直接连接符 91">
              <a:extLst>
                <a:ext uri="{FF2B5EF4-FFF2-40B4-BE49-F238E27FC236}">
                  <a16:creationId xmlns:a16="http://schemas.microsoft.com/office/drawing/2014/main" id="{A84BBA1C-F71D-46AD-9315-FC79917DC844}"/>
                </a:ext>
              </a:extLst>
            </p:cNvPr>
            <p:cNvCxnSpPr>
              <a:cxnSpLocks noChangeShapeType="1"/>
            </p:cNvCxnSpPr>
            <p:nvPr/>
          </p:nvCxnSpPr>
          <p:spPr bwMode="auto">
            <a:xfrm rot="5400000" flipH="1" flipV="1">
              <a:off x="4679951" y="2820989"/>
              <a:ext cx="928694" cy="1588"/>
            </a:xfrm>
            <a:prstGeom prst="line">
              <a:avLst/>
            </a:prstGeom>
            <a:noFill/>
            <a:ln w="12700" algn="ctr">
              <a:solidFill>
                <a:schemeClr val="tx1"/>
              </a:solidFill>
              <a:round/>
              <a:headEnd/>
              <a:tailEnd/>
            </a:ln>
            <a:extLst>
              <a:ext uri="{909E8E84-426E-40DD-AFC4-6F175D3DCCD1}">
                <a14:hiddenFill xmlns:a14="http://schemas.microsoft.com/office/drawing/2010/main">
                  <a:noFill/>
                </a14:hiddenFill>
              </a:ext>
            </a:extLst>
          </p:spPr>
        </p:cxnSp>
        <p:cxnSp>
          <p:nvCxnSpPr>
            <p:cNvPr id="102421" name="直接连接符 94">
              <a:extLst>
                <a:ext uri="{FF2B5EF4-FFF2-40B4-BE49-F238E27FC236}">
                  <a16:creationId xmlns:a16="http://schemas.microsoft.com/office/drawing/2014/main" id="{EFAB68E1-C75F-4001-BDD0-F703DAF029FF}"/>
                </a:ext>
              </a:extLst>
            </p:cNvPr>
            <p:cNvCxnSpPr>
              <a:cxnSpLocks noChangeShapeType="1"/>
            </p:cNvCxnSpPr>
            <p:nvPr/>
          </p:nvCxnSpPr>
          <p:spPr bwMode="auto">
            <a:xfrm>
              <a:off x="4786314" y="3429006"/>
              <a:ext cx="214314" cy="1588"/>
            </a:xfrm>
            <a:prstGeom prst="line">
              <a:avLst/>
            </a:prstGeom>
            <a:noFill/>
            <a:ln w="12700" algn="ctr">
              <a:solidFill>
                <a:schemeClr val="tx1"/>
              </a:solidFill>
              <a:round/>
              <a:headEnd/>
              <a:tailEnd/>
            </a:ln>
            <a:extLst>
              <a:ext uri="{909E8E84-426E-40DD-AFC4-6F175D3DCCD1}">
                <a14:hiddenFill xmlns:a14="http://schemas.microsoft.com/office/drawing/2010/main">
                  <a:noFill/>
                </a14:hiddenFill>
              </a:ext>
            </a:extLst>
          </p:spPr>
        </p:cxnSp>
        <p:cxnSp>
          <p:nvCxnSpPr>
            <p:cNvPr id="102422" name="直接连接符 99">
              <a:extLst>
                <a:ext uri="{FF2B5EF4-FFF2-40B4-BE49-F238E27FC236}">
                  <a16:creationId xmlns:a16="http://schemas.microsoft.com/office/drawing/2014/main" id="{FAE3CC82-7DA8-47AE-963C-CB14F7971C25}"/>
                </a:ext>
              </a:extLst>
            </p:cNvPr>
            <p:cNvCxnSpPr>
              <a:cxnSpLocks noChangeShapeType="1"/>
            </p:cNvCxnSpPr>
            <p:nvPr/>
          </p:nvCxnSpPr>
          <p:spPr bwMode="auto">
            <a:xfrm>
              <a:off x="4786314" y="3857634"/>
              <a:ext cx="214314" cy="1588"/>
            </a:xfrm>
            <a:prstGeom prst="line">
              <a:avLst/>
            </a:prstGeom>
            <a:noFill/>
            <a:ln w="12700" algn="ctr">
              <a:solidFill>
                <a:schemeClr val="tx1"/>
              </a:solidFill>
              <a:round/>
              <a:headEnd/>
              <a:tailEnd/>
            </a:ln>
            <a:extLst>
              <a:ext uri="{909E8E84-426E-40DD-AFC4-6F175D3DCCD1}">
                <a14:hiddenFill xmlns:a14="http://schemas.microsoft.com/office/drawing/2010/main">
                  <a:noFill/>
                </a14:hiddenFill>
              </a:ext>
            </a:extLst>
          </p:spPr>
        </p:cxnSp>
        <p:cxnSp>
          <p:nvCxnSpPr>
            <p:cNvPr id="102423" name="直接连接符 100">
              <a:extLst>
                <a:ext uri="{FF2B5EF4-FFF2-40B4-BE49-F238E27FC236}">
                  <a16:creationId xmlns:a16="http://schemas.microsoft.com/office/drawing/2014/main" id="{DA1AEB16-58F4-4A58-A0D9-00DC1F2B2D45}"/>
                </a:ext>
              </a:extLst>
            </p:cNvPr>
            <p:cNvCxnSpPr>
              <a:cxnSpLocks noChangeShapeType="1"/>
            </p:cNvCxnSpPr>
            <p:nvPr/>
          </p:nvCxnSpPr>
          <p:spPr bwMode="auto">
            <a:xfrm rot="5400000" flipH="1" flipV="1">
              <a:off x="5465769" y="2820989"/>
              <a:ext cx="928694" cy="1588"/>
            </a:xfrm>
            <a:prstGeom prst="line">
              <a:avLst/>
            </a:prstGeom>
            <a:noFill/>
            <a:ln w="12700" algn="ctr">
              <a:solidFill>
                <a:schemeClr val="tx1"/>
              </a:solidFill>
              <a:round/>
              <a:headEnd/>
              <a:tailEnd/>
            </a:ln>
            <a:extLst>
              <a:ext uri="{909E8E84-426E-40DD-AFC4-6F175D3DCCD1}">
                <a14:hiddenFill xmlns:a14="http://schemas.microsoft.com/office/drawing/2010/main">
                  <a:noFill/>
                </a14:hiddenFill>
              </a:ext>
            </a:extLst>
          </p:spPr>
        </p:cxnSp>
        <p:cxnSp>
          <p:nvCxnSpPr>
            <p:cNvPr id="102424" name="直接连接符 101">
              <a:extLst>
                <a:ext uri="{FF2B5EF4-FFF2-40B4-BE49-F238E27FC236}">
                  <a16:creationId xmlns:a16="http://schemas.microsoft.com/office/drawing/2014/main" id="{8F6806C0-E63C-4C64-92EB-5DB47F4E9A15}"/>
                </a:ext>
              </a:extLst>
            </p:cNvPr>
            <p:cNvCxnSpPr>
              <a:cxnSpLocks noChangeShapeType="1"/>
            </p:cNvCxnSpPr>
            <p:nvPr/>
          </p:nvCxnSpPr>
          <p:spPr bwMode="auto">
            <a:xfrm rot="5400000" flipH="1" flipV="1">
              <a:off x="5965835" y="2892427"/>
              <a:ext cx="1071570" cy="1588"/>
            </a:xfrm>
            <a:prstGeom prst="line">
              <a:avLst/>
            </a:prstGeom>
            <a:noFill/>
            <a:ln w="12700" algn="ctr">
              <a:solidFill>
                <a:schemeClr val="tx1"/>
              </a:solidFill>
              <a:round/>
              <a:headEnd/>
              <a:tailEnd/>
            </a:ln>
            <a:extLst>
              <a:ext uri="{909E8E84-426E-40DD-AFC4-6F175D3DCCD1}">
                <a14:hiddenFill xmlns:a14="http://schemas.microsoft.com/office/drawing/2010/main">
                  <a:noFill/>
                </a14:hiddenFill>
              </a:ext>
            </a:extLst>
          </p:spPr>
        </p:cxnSp>
        <p:cxnSp>
          <p:nvCxnSpPr>
            <p:cNvPr id="102425" name="直接连接符 103">
              <a:extLst>
                <a:ext uri="{FF2B5EF4-FFF2-40B4-BE49-F238E27FC236}">
                  <a16:creationId xmlns:a16="http://schemas.microsoft.com/office/drawing/2014/main" id="{96BA0AF7-6538-4284-B459-7FEEB92A27E3}"/>
                </a:ext>
              </a:extLst>
            </p:cNvPr>
            <p:cNvCxnSpPr>
              <a:cxnSpLocks noChangeShapeType="1"/>
            </p:cNvCxnSpPr>
            <p:nvPr/>
          </p:nvCxnSpPr>
          <p:spPr bwMode="auto">
            <a:xfrm>
              <a:off x="6000760" y="3429006"/>
              <a:ext cx="500066" cy="1588"/>
            </a:xfrm>
            <a:prstGeom prst="line">
              <a:avLst/>
            </a:prstGeom>
            <a:noFill/>
            <a:ln w="12700" algn="ctr">
              <a:solidFill>
                <a:schemeClr val="tx1"/>
              </a:solidFill>
              <a:round/>
              <a:headEnd/>
              <a:tailEnd/>
            </a:ln>
            <a:extLst>
              <a:ext uri="{909E8E84-426E-40DD-AFC4-6F175D3DCCD1}">
                <a14:hiddenFill xmlns:a14="http://schemas.microsoft.com/office/drawing/2010/main">
                  <a:noFill/>
                </a14:hiddenFill>
              </a:ext>
            </a:extLst>
          </p:spPr>
        </p:cxnSp>
        <p:cxnSp>
          <p:nvCxnSpPr>
            <p:cNvPr id="102426" name="直接连接符 107">
              <a:extLst>
                <a:ext uri="{FF2B5EF4-FFF2-40B4-BE49-F238E27FC236}">
                  <a16:creationId xmlns:a16="http://schemas.microsoft.com/office/drawing/2014/main" id="{763E384C-7FEA-4C2F-8DE5-275CD5AF3338}"/>
                </a:ext>
              </a:extLst>
            </p:cNvPr>
            <p:cNvCxnSpPr>
              <a:cxnSpLocks noChangeShapeType="1"/>
            </p:cNvCxnSpPr>
            <p:nvPr/>
          </p:nvCxnSpPr>
          <p:spPr bwMode="auto">
            <a:xfrm rot="5400000" flipH="1" flipV="1">
              <a:off x="4287042" y="4142592"/>
              <a:ext cx="142876" cy="1588"/>
            </a:xfrm>
            <a:prstGeom prst="line">
              <a:avLst/>
            </a:prstGeom>
            <a:noFill/>
            <a:ln w="12700" algn="ctr">
              <a:solidFill>
                <a:schemeClr val="tx1"/>
              </a:solidFill>
              <a:round/>
              <a:headEnd/>
              <a:tailEnd/>
            </a:ln>
            <a:extLst>
              <a:ext uri="{909E8E84-426E-40DD-AFC4-6F175D3DCCD1}">
                <a14:hiddenFill xmlns:a14="http://schemas.microsoft.com/office/drawing/2010/main">
                  <a:noFill/>
                </a14:hiddenFill>
              </a:ext>
            </a:extLst>
          </p:spPr>
        </p:cxnSp>
        <p:cxnSp>
          <p:nvCxnSpPr>
            <p:cNvPr id="102427" name="直接连接符 111">
              <a:extLst>
                <a:ext uri="{FF2B5EF4-FFF2-40B4-BE49-F238E27FC236}">
                  <a16:creationId xmlns:a16="http://schemas.microsoft.com/office/drawing/2014/main" id="{D9EFAE3D-1C65-4540-A4A7-1E4F2701BF3F}"/>
                </a:ext>
              </a:extLst>
            </p:cNvPr>
            <p:cNvCxnSpPr>
              <a:cxnSpLocks noChangeShapeType="1"/>
            </p:cNvCxnSpPr>
            <p:nvPr/>
          </p:nvCxnSpPr>
          <p:spPr bwMode="auto">
            <a:xfrm>
              <a:off x="4357686" y="4214824"/>
              <a:ext cx="1928826" cy="1588"/>
            </a:xfrm>
            <a:prstGeom prst="line">
              <a:avLst/>
            </a:prstGeom>
            <a:noFill/>
            <a:ln w="12700" algn="ctr">
              <a:solidFill>
                <a:schemeClr val="tx1"/>
              </a:solidFill>
              <a:round/>
              <a:headEnd/>
              <a:tailEnd/>
            </a:ln>
            <a:extLst>
              <a:ext uri="{909E8E84-426E-40DD-AFC4-6F175D3DCCD1}">
                <a14:hiddenFill xmlns:a14="http://schemas.microsoft.com/office/drawing/2010/main">
                  <a:noFill/>
                </a14:hiddenFill>
              </a:ext>
            </a:extLst>
          </p:spPr>
        </p:cxnSp>
        <p:sp>
          <p:nvSpPr>
            <p:cNvPr id="102428" name="TextBox 115">
              <a:extLst>
                <a:ext uri="{FF2B5EF4-FFF2-40B4-BE49-F238E27FC236}">
                  <a16:creationId xmlns:a16="http://schemas.microsoft.com/office/drawing/2014/main" id="{C491C8BD-23B7-4952-84AF-181069825095}"/>
                </a:ext>
              </a:extLst>
            </p:cNvPr>
            <p:cNvSpPr txBox="1">
              <a:spLocks noChangeArrowheads="1"/>
            </p:cNvSpPr>
            <p:nvPr/>
          </p:nvSpPr>
          <p:spPr bwMode="auto">
            <a:xfrm>
              <a:off x="3643306" y="1785932"/>
              <a:ext cx="1285884"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r>
                <a:rPr lang="zh-CN" altLang="en-US" b="1"/>
                <a:t>操作支持系统 </a:t>
              </a:r>
              <a:r>
                <a:rPr lang="en-US" altLang="zh-CN" b="1">
                  <a:latin typeface="Times New Roman" panose="02020603050405020304" pitchFamily="18" charset="0"/>
                  <a:cs typeface="Times New Roman" panose="02020603050405020304" pitchFamily="18" charset="0"/>
                </a:rPr>
                <a:t>OSS</a:t>
              </a:r>
              <a:endParaRPr lang="zh-CN" altLang="en-US" b="1">
                <a:latin typeface="Times New Roman" panose="02020603050405020304" pitchFamily="18" charset="0"/>
                <a:cs typeface="Times New Roman" panose="02020603050405020304" pitchFamily="18" charset="0"/>
              </a:endParaRPr>
            </a:p>
          </p:txBody>
        </p:sp>
        <p:grpSp>
          <p:nvGrpSpPr>
            <p:cNvPr id="102429" name="组合 119">
              <a:extLst>
                <a:ext uri="{FF2B5EF4-FFF2-40B4-BE49-F238E27FC236}">
                  <a16:creationId xmlns:a16="http://schemas.microsoft.com/office/drawing/2014/main" id="{34A5EFB5-BC0F-40E5-82A8-3FE529EF3FC6}"/>
                </a:ext>
              </a:extLst>
            </p:cNvPr>
            <p:cNvGrpSpPr>
              <a:grpSpLocks/>
            </p:cNvGrpSpPr>
            <p:nvPr/>
          </p:nvGrpSpPr>
          <p:grpSpPr bwMode="auto">
            <a:xfrm>
              <a:off x="1428728" y="2786064"/>
              <a:ext cx="2500330" cy="1285884"/>
              <a:chOff x="1428728" y="2786064"/>
              <a:chExt cx="2500330" cy="1285884"/>
            </a:xfrm>
          </p:grpSpPr>
          <p:sp>
            <p:nvSpPr>
              <p:cNvPr id="102431" name="矩形 8">
                <a:extLst>
                  <a:ext uri="{FF2B5EF4-FFF2-40B4-BE49-F238E27FC236}">
                    <a16:creationId xmlns:a16="http://schemas.microsoft.com/office/drawing/2014/main" id="{C38C082E-29CA-4E27-AA08-9EDDB0AB59EA}"/>
                  </a:ext>
                </a:extLst>
              </p:cNvPr>
              <p:cNvSpPr>
                <a:spLocks noChangeArrowheads="1"/>
              </p:cNvSpPr>
              <p:nvPr/>
            </p:nvSpPr>
            <p:spPr bwMode="auto">
              <a:xfrm>
                <a:off x="2143108" y="3071816"/>
                <a:ext cx="357190" cy="214314"/>
              </a:xfrm>
              <a:prstGeom prst="rect">
                <a:avLst/>
              </a:prstGeom>
              <a:noFill/>
              <a:ln w="1270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r>
                  <a:rPr lang="en-US" altLang="zh-CN" sz="1200" b="1">
                    <a:latin typeface="Times New Roman" panose="02020603050405020304" pitchFamily="18" charset="0"/>
                    <a:cs typeface="Times New Roman" panose="02020603050405020304" pitchFamily="18" charset="0"/>
                  </a:rPr>
                  <a:t>BTS</a:t>
                </a:r>
                <a:endParaRPr lang="zh-CN" altLang="en-US" sz="1200" b="1">
                  <a:latin typeface="Times New Roman" panose="02020603050405020304" pitchFamily="18" charset="0"/>
                  <a:cs typeface="Times New Roman" panose="02020603050405020304" pitchFamily="18" charset="0"/>
                </a:endParaRPr>
              </a:p>
            </p:txBody>
          </p:sp>
          <p:sp>
            <p:nvSpPr>
              <p:cNvPr id="102432" name="矩形 9">
                <a:extLst>
                  <a:ext uri="{FF2B5EF4-FFF2-40B4-BE49-F238E27FC236}">
                    <a16:creationId xmlns:a16="http://schemas.microsoft.com/office/drawing/2014/main" id="{92B53291-C231-4392-828F-828E24738D70}"/>
                  </a:ext>
                </a:extLst>
              </p:cNvPr>
              <p:cNvSpPr>
                <a:spLocks noChangeArrowheads="1"/>
              </p:cNvSpPr>
              <p:nvPr/>
            </p:nvSpPr>
            <p:spPr bwMode="auto">
              <a:xfrm>
                <a:off x="2143108" y="3429006"/>
                <a:ext cx="357190" cy="214314"/>
              </a:xfrm>
              <a:prstGeom prst="rect">
                <a:avLst/>
              </a:prstGeom>
              <a:noFill/>
              <a:ln w="1270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r>
                  <a:rPr lang="en-US" altLang="zh-CN" sz="1200" b="1">
                    <a:latin typeface="Times New Roman" panose="02020603050405020304" pitchFamily="18" charset="0"/>
                    <a:cs typeface="Times New Roman" panose="02020603050405020304" pitchFamily="18" charset="0"/>
                  </a:rPr>
                  <a:t>BTS</a:t>
                </a:r>
                <a:endParaRPr lang="zh-CN" altLang="en-US" sz="1200" b="1">
                  <a:latin typeface="Times New Roman" panose="02020603050405020304" pitchFamily="18" charset="0"/>
                  <a:cs typeface="Times New Roman" panose="02020603050405020304" pitchFamily="18" charset="0"/>
                </a:endParaRPr>
              </a:p>
            </p:txBody>
          </p:sp>
          <p:sp>
            <p:nvSpPr>
              <p:cNvPr id="102433" name="矩形 10">
                <a:extLst>
                  <a:ext uri="{FF2B5EF4-FFF2-40B4-BE49-F238E27FC236}">
                    <a16:creationId xmlns:a16="http://schemas.microsoft.com/office/drawing/2014/main" id="{5343C640-7596-4F9D-B5D5-4114E01472AD}"/>
                  </a:ext>
                </a:extLst>
              </p:cNvPr>
              <p:cNvSpPr>
                <a:spLocks noChangeArrowheads="1"/>
              </p:cNvSpPr>
              <p:nvPr/>
            </p:nvSpPr>
            <p:spPr bwMode="auto">
              <a:xfrm>
                <a:off x="2714612" y="3143254"/>
                <a:ext cx="357190" cy="500066"/>
              </a:xfrm>
              <a:prstGeom prst="rect">
                <a:avLst/>
              </a:prstGeom>
              <a:noFill/>
              <a:ln w="1270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r>
                  <a:rPr lang="en-US" altLang="zh-CN" sz="1200" b="1">
                    <a:latin typeface="Times New Roman" panose="02020603050405020304" pitchFamily="18" charset="0"/>
                    <a:cs typeface="Times New Roman" panose="02020603050405020304" pitchFamily="18" charset="0"/>
                  </a:rPr>
                  <a:t>BSC</a:t>
                </a:r>
                <a:endParaRPr lang="zh-CN" altLang="en-US" sz="1200" b="1">
                  <a:latin typeface="Times New Roman" panose="02020603050405020304" pitchFamily="18" charset="0"/>
                  <a:cs typeface="Times New Roman" panose="02020603050405020304" pitchFamily="18" charset="0"/>
                </a:endParaRPr>
              </a:p>
            </p:txBody>
          </p:sp>
          <p:sp>
            <p:nvSpPr>
              <p:cNvPr id="102434" name="矩形 11">
                <a:extLst>
                  <a:ext uri="{FF2B5EF4-FFF2-40B4-BE49-F238E27FC236}">
                    <a16:creationId xmlns:a16="http://schemas.microsoft.com/office/drawing/2014/main" id="{382A9D12-276F-45BC-83C8-9575118B3E9E}"/>
                  </a:ext>
                </a:extLst>
              </p:cNvPr>
              <p:cNvSpPr>
                <a:spLocks noChangeArrowheads="1"/>
              </p:cNvSpPr>
              <p:nvPr/>
            </p:nvSpPr>
            <p:spPr bwMode="auto">
              <a:xfrm>
                <a:off x="1428728" y="3357568"/>
                <a:ext cx="285752" cy="357190"/>
              </a:xfrm>
              <a:prstGeom prst="rect">
                <a:avLst/>
              </a:prstGeom>
              <a:noFill/>
              <a:ln w="1270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r>
                  <a:rPr lang="en-US" altLang="zh-CN" sz="1200" b="1">
                    <a:latin typeface="Times New Roman" panose="02020603050405020304" pitchFamily="18" charset="0"/>
                    <a:cs typeface="Times New Roman" panose="02020603050405020304" pitchFamily="18" charset="0"/>
                  </a:rPr>
                  <a:t>MS</a:t>
                </a:r>
                <a:endParaRPr lang="zh-CN" altLang="en-US" sz="1200" b="1">
                  <a:latin typeface="Times New Roman" panose="02020603050405020304" pitchFamily="18" charset="0"/>
                  <a:cs typeface="Times New Roman" panose="02020603050405020304" pitchFamily="18" charset="0"/>
                </a:endParaRPr>
              </a:p>
            </p:txBody>
          </p:sp>
          <p:sp>
            <p:nvSpPr>
              <p:cNvPr id="102435" name="矩形 18">
                <a:extLst>
                  <a:ext uri="{FF2B5EF4-FFF2-40B4-BE49-F238E27FC236}">
                    <a16:creationId xmlns:a16="http://schemas.microsoft.com/office/drawing/2014/main" id="{6352735D-69B2-4DEE-A9A6-F28A2E984923}"/>
                  </a:ext>
                </a:extLst>
              </p:cNvPr>
              <p:cNvSpPr>
                <a:spLocks noChangeArrowheads="1"/>
              </p:cNvSpPr>
              <p:nvPr/>
            </p:nvSpPr>
            <p:spPr bwMode="auto">
              <a:xfrm>
                <a:off x="1857356" y="2786064"/>
                <a:ext cx="1428760" cy="1285884"/>
              </a:xfrm>
              <a:prstGeom prst="rect">
                <a:avLst/>
              </a:prstGeom>
              <a:noFill/>
              <a:ln w="12700" algn="ctr">
                <a:solidFill>
                  <a:schemeClr val="tx1"/>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sz="1200" b="1">
                  <a:latin typeface="Times New Roman" panose="02020603050405020304" pitchFamily="18" charset="0"/>
                  <a:cs typeface="Times New Roman" panose="02020603050405020304" pitchFamily="18" charset="0"/>
                </a:endParaRPr>
              </a:p>
            </p:txBody>
          </p:sp>
          <p:cxnSp>
            <p:nvCxnSpPr>
              <p:cNvPr id="102436" name="直接连接符 20">
                <a:extLst>
                  <a:ext uri="{FF2B5EF4-FFF2-40B4-BE49-F238E27FC236}">
                    <a16:creationId xmlns:a16="http://schemas.microsoft.com/office/drawing/2014/main" id="{3461921C-523E-4176-B776-5A244A88B676}"/>
                  </a:ext>
                </a:extLst>
              </p:cNvPr>
              <p:cNvCxnSpPr>
                <a:cxnSpLocks noChangeShapeType="1"/>
              </p:cNvCxnSpPr>
              <p:nvPr/>
            </p:nvCxnSpPr>
            <p:spPr bwMode="auto">
              <a:xfrm>
                <a:off x="2500298" y="3571882"/>
                <a:ext cx="214314" cy="1588"/>
              </a:xfrm>
              <a:prstGeom prst="line">
                <a:avLst/>
              </a:prstGeom>
              <a:noFill/>
              <a:ln w="12700" algn="ctr">
                <a:solidFill>
                  <a:schemeClr val="tx1"/>
                </a:solidFill>
                <a:round/>
                <a:headEnd/>
                <a:tailEnd/>
              </a:ln>
              <a:extLst>
                <a:ext uri="{909E8E84-426E-40DD-AFC4-6F175D3DCCD1}">
                  <a14:hiddenFill xmlns:a14="http://schemas.microsoft.com/office/drawing/2010/main">
                    <a:noFill/>
                  </a14:hiddenFill>
                </a:ext>
              </a:extLst>
            </p:spPr>
          </p:cxnSp>
          <p:cxnSp>
            <p:nvCxnSpPr>
              <p:cNvPr id="102437" name="直接连接符 22">
                <a:extLst>
                  <a:ext uri="{FF2B5EF4-FFF2-40B4-BE49-F238E27FC236}">
                    <a16:creationId xmlns:a16="http://schemas.microsoft.com/office/drawing/2014/main" id="{05AB2D81-FBD0-4CD6-A264-63239658FBEA}"/>
                  </a:ext>
                </a:extLst>
              </p:cNvPr>
              <p:cNvCxnSpPr>
                <a:cxnSpLocks noChangeShapeType="1"/>
              </p:cNvCxnSpPr>
              <p:nvPr/>
            </p:nvCxnSpPr>
            <p:spPr bwMode="auto">
              <a:xfrm>
                <a:off x="2500298" y="3214692"/>
                <a:ext cx="214314" cy="1588"/>
              </a:xfrm>
              <a:prstGeom prst="line">
                <a:avLst/>
              </a:prstGeom>
              <a:noFill/>
              <a:ln w="12700" algn="ctr">
                <a:solidFill>
                  <a:schemeClr val="tx1"/>
                </a:solidFill>
                <a:round/>
                <a:headEnd/>
                <a:tailEnd/>
              </a:ln>
              <a:extLst>
                <a:ext uri="{909E8E84-426E-40DD-AFC4-6F175D3DCCD1}">
                  <a14:hiddenFill xmlns:a14="http://schemas.microsoft.com/office/drawing/2010/main">
                    <a:noFill/>
                  </a14:hiddenFill>
                </a:ext>
              </a:extLst>
            </p:spPr>
          </p:cxnSp>
          <p:grpSp>
            <p:nvGrpSpPr>
              <p:cNvPr id="102438" name="组合 118">
                <a:extLst>
                  <a:ext uri="{FF2B5EF4-FFF2-40B4-BE49-F238E27FC236}">
                    <a16:creationId xmlns:a16="http://schemas.microsoft.com/office/drawing/2014/main" id="{C24CD040-CD9B-44BF-A97F-3CA505F69D9B}"/>
                  </a:ext>
                </a:extLst>
              </p:cNvPr>
              <p:cNvGrpSpPr>
                <a:grpSpLocks/>
              </p:cNvGrpSpPr>
              <p:nvPr/>
            </p:nvGrpSpPr>
            <p:grpSpPr bwMode="auto">
              <a:xfrm>
                <a:off x="1928794" y="3286130"/>
                <a:ext cx="214314" cy="287340"/>
                <a:chOff x="1928794" y="3286130"/>
                <a:chExt cx="214314" cy="287340"/>
              </a:xfrm>
            </p:grpSpPr>
            <p:grpSp>
              <p:nvGrpSpPr>
                <p:cNvPr id="102453" name="组合 47">
                  <a:extLst>
                    <a:ext uri="{FF2B5EF4-FFF2-40B4-BE49-F238E27FC236}">
                      <a16:creationId xmlns:a16="http://schemas.microsoft.com/office/drawing/2014/main" id="{F73F588A-1273-43E1-9A3A-66E05A71B1F9}"/>
                    </a:ext>
                  </a:extLst>
                </p:cNvPr>
                <p:cNvGrpSpPr>
                  <a:grpSpLocks/>
                </p:cNvGrpSpPr>
                <p:nvPr/>
              </p:nvGrpSpPr>
              <p:grpSpPr bwMode="auto">
                <a:xfrm>
                  <a:off x="1928794" y="3286130"/>
                  <a:ext cx="142876" cy="286546"/>
                  <a:chOff x="1928794" y="3286130"/>
                  <a:chExt cx="142876" cy="286546"/>
                </a:xfrm>
              </p:grpSpPr>
              <p:cxnSp>
                <p:nvCxnSpPr>
                  <p:cNvPr id="102455" name="直接连接符 31">
                    <a:extLst>
                      <a:ext uri="{FF2B5EF4-FFF2-40B4-BE49-F238E27FC236}">
                        <a16:creationId xmlns:a16="http://schemas.microsoft.com/office/drawing/2014/main" id="{276C8C23-E637-4741-B2A8-947F0F93812D}"/>
                      </a:ext>
                    </a:extLst>
                  </p:cNvPr>
                  <p:cNvCxnSpPr>
                    <a:cxnSpLocks noChangeShapeType="1"/>
                  </p:cNvCxnSpPr>
                  <p:nvPr/>
                </p:nvCxnSpPr>
                <p:spPr bwMode="auto">
                  <a:xfrm rot="5400000" flipH="1" flipV="1">
                    <a:off x="1856562" y="3429006"/>
                    <a:ext cx="286546" cy="794"/>
                  </a:xfrm>
                  <a:prstGeom prst="line">
                    <a:avLst/>
                  </a:prstGeom>
                  <a:noFill/>
                  <a:ln w="12700" algn="ctr">
                    <a:solidFill>
                      <a:schemeClr val="tx1"/>
                    </a:solidFill>
                    <a:round/>
                    <a:headEnd/>
                    <a:tailEnd/>
                  </a:ln>
                  <a:extLst>
                    <a:ext uri="{909E8E84-426E-40DD-AFC4-6F175D3DCCD1}">
                      <a14:hiddenFill xmlns:a14="http://schemas.microsoft.com/office/drawing/2010/main">
                        <a:noFill/>
                      </a14:hiddenFill>
                    </a:ext>
                  </a:extLst>
                </p:spPr>
              </p:cxnSp>
              <p:cxnSp>
                <p:nvCxnSpPr>
                  <p:cNvPr id="102456" name="直接连接符 39">
                    <a:extLst>
                      <a:ext uri="{FF2B5EF4-FFF2-40B4-BE49-F238E27FC236}">
                        <a16:creationId xmlns:a16="http://schemas.microsoft.com/office/drawing/2014/main" id="{979E0E96-4058-478A-A8C4-C74CED9EC192}"/>
                      </a:ext>
                    </a:extLst>
                  </p:cNvPr>
                  <p:cNvCxnSpPr>
                    <a:cxnSpLocks noChangeShapeType="1"/>
                  </p:cNvCxnSpPr>
                  <p:nvPr/>
                </p:nvCxnSpPr>
                <p:spPr bwMode="auto">
                  <a:xfrm rot="16200000" flipH="1">
                    <a:off x="1928794" y="3286130"/>
                    <a:ext cx="71438" cy="71438"/>
                  </a:xfrm>
                  <a:prstGeom prst="line">
                    <a:avLst/>
                  </a:prstGeom>
                  <a:noFill/>
                  <a:ln w="12700" algn="ctr">
                    <a:solidFill>
                      <a:schemeClr val="tx1"/>
                    </a:solidFill>
                    <a:round/>
                    <a:headEnd/>
                    <a:tailEnd/>
                  </a:ln>
                  <a:extLst>
                    <a:ext uri="{909E8E84-426E-40DD-AFC4-6F175D3DCCD1}">
                      <a14:hiddenFill xmlns:a14="http://schemas.microsoft.com/office/drawing/2010/main">
                        <a:noFill/>
                      </a14:hiddenFill>
                    </a:ext>
                  </a:extLst>
                </p:spPr>
              </p:cxnSp>
              <p:cxnSp>
                <p:nvCxnSpPr>
                  <p:cNvPr id="102457" name="直接连接符 43">
                    <a:extLst>
                      <a:ext uri="{FF2B5EF4-FFF2-40B4-BE49-F238E27FC236}">
                        <a16:creationId xmlns:a16="http://schemas.microsoft.com/office/drawing/2014/main" id="{C230E7A0-65E7-469C-8EE9-B536FF61AF5F}"/>
                      </a:ext>
                    </a:extLst>
                  </p:cNvPr>
                  <p:cNvCxnSpPr>
                    <a:cxnSpLocks noChangeShapeType="1"/>
                  </p:cNvCxnSpPr>
                  <p:nvPr/>
                </p:nvCxnSpPr>
                <p:spPr bwMode="auto">
                  <a:xfrm flipV="1">
                    <a:off x="2000232" y="3286130"/>
                    <a:ext cx="71438" cy="69850"/>
                  </a:xfrm>
                  <a:prstGeom prst="line">
                    <a:avLst/>
                  </a:prstGeom>
                  <a:noFill/>
                  <a:ln w="12700" algn="ctr">
                    <a:solidFill>
                      <a:schemeClr val="tx1"/>
                    </a:solidFill>
                    <a:round/>
                    <a:headEnd/>
                    <a:tailEnd/>
                  </a:ln>
                  <a:extLst>
                    <a:ext uri="{909E8E84-426E-40DD-AFC4-6F175D3DCCD1}">
                      <a14:hiddenFill xmlns:a14="http://schemas.microsoft.com/office/drawing/2010/main">
                        <a:noFill/>
                      </a14:hiddenFill>
                    </a:ext>
                  </a:extLst>
                </p:spPr>
              </p:cxnSp>
            </p:grpSp>
            <p:cxnSp>
              <p:nvCxnSpPr>
                <p:cNvPr id="102454" name="直接连接符 63">
                  <a:extLst>
                    <a:ext uri="{FF2B5EF4-FFF2-40B4-BE49-F238E27FC236}">
                      <a16:creationId xmlns:a16="http://schemas.microsoft.com/office/drawing/2014/main" id="{B5ABDDC5-8298-45B0-B813-1BFC6ADEEAAB}"/>
                    </a:ext>
                  </a:extLst>
                </p:cNvPr>
                <p:cNvCxnSpPr>
                  <a:cxnSpLocks noChangeShapeType="1"/>
                </p:cNvCxnSpPr>
                <p:nvPr/>
              </p:nvCxnSpPr>
              <p:spPr bwMode="auto">
                <a:xfrm>
                  <a:off x="2000232" y="3571882"/>
                  <a:ext cx="142876" cy="1588"/>
                </a:xfrm>
                <a:prstGeom prst="line">
                  <a:avLst/>
                </a:prstGeom>
                <a:noFill/>
                <a:ln w="12700" algn="ctr">
                  <a:solidFill>
                    <a:schemeClr val="tx1"/>
                  </a:solidFill>
                  <a:round/>
                  <a:headEnd/>
                  <a:tailEnd/>
                </a:ln>
                <a:extLst>
                  <a:ext uri="{909E8E84-426E-40DD-AFC4-6F175D3DCCD1}">
                    <a14:hiddenFill xmlns:a14="http://schemas.microsoft.com/office/drawing/2010/main">
                      <a:noFill/>
                    </a14:hiddenFill>
                  </a:ext>
                </a:extLst>
              </p:spPr>
            </p:cxnSp>
          </p:grpSp>
          <p:grpSp>
            <p:nvGrpSpPr>
              <p:cNvPr id="102439" name="组合 66">
                <a:extLst>
                  <a:ext uri="{FF2B5EF4-FFF2-40B4-BE49-F238E27FC236}">
                    <a16:creationId xmlns:a16="http://schemas.microsoft.com/office/drawing/2014/main" id="{808A6C2E-402D-4CA1-B54F-FCE28797ED26}"/>
                  </a:ext>
                </a:extLst>
              </p:cNvPr>
              <p:cNvGrpSpPr>
                <a:grpSpLocks/>
              </p:cNvGrpSpPr>
              <p:nvPr/>
            </p:nvGrpSpPr>
            <p:grpSpPr bwMode="auto">
              <a:xfrm>
                <a:off x="1928794" y="2928940"/>
                <a:ext cx="214314" cy="287340"/>
                <a:chOff x="1928794" y="3286130"/>
                <a:chExt cx="214314" cy="287340"/>
              </a:xfrm>
            </p:grpSpPr>
            <p:grpSp>
              <p:nvGrpSpPr>
                <p:cNvPr id="102448" name="组合 47">
                  <a:extLst>
                    <a:ext uri="{FF2B5EF4-FFF2-40B4-BE49-F238E27FC236}">
                      <a16:creationId xmlns:a16="http://schemas.microsoft.com/office/drawing/2014/main" id="{B0103D82-5ACA-4FA9-BA78-F1A9BBA8AF42}"/>
                    </a:ext>
                  </a:extLst>
                </p:cNvPr>
                <p:cNvGrpSpPr>
                  <a:grpSpLocks/>
                </p:cNvGrpSpPr>
                <p:nvPr/>
              </p:nvGrpSpPr>
              <p:grpSpPr bwMode="auto">
                <a:xfrm>
                  <a:off x="1928794" y="3286130"/>
                  <a:ext cx="142876" cy="286546"/>
                  <a:chOff x="1928794" y="3286130"/>
                  <a:chExt cx="142876" cy="286546"/>
                </a:xfrm>
              </p:grpSpPr>
              <p:cxnSp>
                <p:nvCxnSpPr>
                  <p:cNvPr id="102450" name="直接连接符 69">
                    <a:extLst>
                      <a:ext uri="{FF2B5EF4-FFF2-40B4-BE49-F238E27FC236}">
                        <a16:creationId xmlns:a16="http://schemas.microsoft.com/office/drawing/2014/main" id="{82E1D503-36B8-4926-9D32-665F65817A44}"/>
                      </a:ext>
                    </a:extLst>
                  </p:cNvPr>
                  <p:cNvCxnSpPr>
                    <a:cxnSpLocks noChangeShapeType="1"/>
                  </p:cNvCxnSpPr>
                  <p:nvPr/>
                </p:nvCxnSpPr>
                <p:spPr bwMode="auto">
                  <a:xfrm rot="5400000" flipH="1" flipV="1">
                    <a:off x="1856562" y="3429006"/>
                    <a:ext cx="286546" cy="794"/>
                  </a:xfrm>
                  <a:prstGeom prst="line">
                    <a:avLst/>
                  </a:prstGeom>
                  <a:noFill/>
                  <a:ln w="12700" algn="ctr">
                    <a:solidFill>
                      <a:schemeClr val="tx1"/>
                    </a:solidFill>
                    <a:round/>
                    <a:headEnd/>
                    <a:tailEnd/>
                  </a:ln>
                  <a:extLst>
                    <a:ext uri="{909E8E84-426E-40DD-AFC4-6F175D3DCCD1}">
                      <a14:hiddenFill xmlns:a14="http://schemas.microsoft.com/office/drawing/2010/main">
                        <a:noFill/>
                      </a14:hiddenFill>
                    </a:ext>
                  </a:extLst>
                </p:spPr>
              </p:cxnSp>
              <p:cxnSp>
                <p:nvCxnSpPr>
                  <p:cNvPr id="102451" name="直接连接符 70">
                    <a:extLst>
                      <a:ext uri="{FF2B5EF4-FFF2-40B4-BE49-F238E27FC236}">
                        <a16:creationId xmlns:a16="http://schemas.microsoft.com/office/drawing/2014/main" id="{31CF55A8-54A3-4511-B78E-11194DD81C21}"/>
                      </a:ext>
                    </a:extLst>
                  </p:cNvPr>
                  <p:cNvCxnSpPr>
                    <a:cxnSpLocks noChangeShapeType="1"/>
                  </p:cNvCxnSpPr>
                  <p:nvPr/>
                </p:nvCxnSpPr>
                <p:spPr bwMode="auto">
                  <a:xfrm rot="16200000" flipH="1">
                    <a:off x="1928794" y="3286130"/>
                    <a:ext cx="71438" cy="71438"/>
                  </a:xfrm>
                  <a:prstGeom prst="line">
                    <a:avLst/>
                  </a:prstGeom>
                  <a:noFill/>
                  <a:ln w="12700" algn="ctr">
                    <a:solidFill>
                      <a:schemeClr val="tx1"/>
                    </a:solidFill>
                    <a:round/>
                    <a:headEnd/>
                    <a:tailEnd/>
                  </a:ln>
                  <a:extLst>
                    <a:ext uri="{909E8E84-426E-40DD-AFC4-6F175D3DCCD1}">
                      <a14:hiddenFill xmlns:a14="http://schemas.microsoft.com/office/drawing/2010/main">
                        <a:noFill/>
                      </a14:hiddenFill>
                    </a:ext>
                  </a:extLst>
                </p:spPr>
              </p:cxnSp>
              <p:cxnSp>
                <p:nvCxnSpPr>
                  <p:cNvPr id="102452" name="直接连接符 71">
                    <a:extLst>
                      <a:ext uri="{FF2B5EF4-FFF2-40B4-BE49-F238E27FC236}">
                        <a16:creationId xmlns:a16="http://schemas.microsoft.com/office/drawing/2014/main" id="{A381F50B-F3B2-4BB6-97B6-D54F4405A7D9}"/>
                      </a:ext>
                    </a:extLst>
                  </p:cNvPr>
                  <p:cNvCxnSpPr>
                    <a:cxnSpLocks noChangeShapeType="1"/>
                  </p:cNvCxnSpPr>
                  <p:nvPr/>
                </p:nvCxnSpPr>
                <p:spPr bwMode="auto">
                  <a:xfrm flipV="1">
                    <a:off x="2000232" y="3286130"/>
                    <a:ext cx="71438" cy="69850"/>
                  </a:xfrm>
                  <a:prstGeom prst="line">
                    <a:avLst/>
                  </a:prstGeom>
                  <a:noFill/>
                  <a:ln w="12700" algn="ctr">
                    <a:solidFill>
                      <a:schemeClr val="tx1"/>
                    </a:solidFill>
                    <a:round/>
                    <a:headEnd/>
                    <a:tailEnd/>
                  </a:ln>
                  <a:extLst>
                    <a:ext uri="{909E8E84-426E-40DD-AFC4-6F175D3DCCD1}">
                      <a14:hiddenFill xmlns:a14="http://schemas.microsoft.com/office/drawing/2010/main">
                        <a:noFill/>
                      </a14:hiddenFill>
                    </a:ext>
                  </a:extLst>
                </p:spPr>
              </p:cxnSp>
            </p:grpSp>
            <p:cxnSp>
              <p:nvCxnSpPr>
                <p:cNvPr id="102449" name="直接连接符 68">
                  <a:extLst>
                    <a:ext uri="{FF2B5EF4-FFF2-40B4-BE49-F238E27FC236}">
                      <a16:creationId xmlns:a16="http://schemas.microsoft.com/office/drawing/2014/main" id="{115AAC63-608A-432D-BB9D-5BDB8034B3EC}"/>
                    </a:ext>
                  </a:extLst>
                </p:cNvPr>
                <p:cNvCxnSpPr>
                  <a:cxnSpLocks noChangeShapeType="1"/>
                </p:cNvCxnSpPr>
                <p:nvPr/>
              </p:nvCxnSpPr>
              <p:spPr bwMode="auto">
                <a:xfrm>
                  <a:off x="2000232" y="3571882"/>
                  <a:ext cx="142876" cy="1588"/>
                </a:xfrm>
                <a:prstGeom prst="line">
                  <a:avLst/>
                </a:prstGeom>
                <a:noFill/>
                <a:ln w="12700" algn="ctr">
                  <a:solidFill>
                    <a:schemeClr val="tx1"/>
                  </a:solidFill>
                  <a:round/>
                  <a:headEnd/>
                  <a:tailEnd/>
                </a:ln>
                <a:extLst>
                  <a:ext uri="{909E8E84-426E-40DD-AFC4-6F175D3DCCD1}">
                    <a14:hiddenFill xmlns:a14="http://schemas.microsoft.com/office/drawing/2010/main">
                      <a:noFill/>
                    </a14:hiddenFill>
                  </a:ext>
                </a:extLst>
              </p:spPr>
            </p:cxnSp>
          </p:grpSp>
          <p:grpSp>
            <p:nvGrpSpPr>
              <p:cNvPr id="102440" name="组合 72">
                <a:extLst>
                  <a:ext uri="{FF2B5EF4-FFF2-40B4-BE49-F238E27FC236}">
                    <a16:creationId xmlns:a16="http://schemas.microsoft.com/office/drawing/2014/main" id="{64F96FE6-809B-49F6-A33C-CBD13AE6DD27}"/>
                  </a:ext>
                </a:extLst>
              </p:cNvPr>
              <p:cNvGrpSpPr>
                <a:grpSpLocks/>
              </p:cNvGrpSpPr>
              <p:nvPr/>
            </p:nvGrpSpPr>
            <p:grpSpPr bwMode="auto">
              <a:xfrm>
                <a:off x="1500166" y="3000378"/>
                <a:ext cx="142876" cy="357984"/>
                <a:chOff x="1928794" y="3286130"/>
                <a:chExt cx="142876" cy="286546"/>
              </a:xfrm>
            </p:grpSpPr>
            <p:cxnSp>
              <p:nvCxnSpPr>
                <p:cNvPr id="102445" name="直接连接符 73">
                  <a:extLst>
                    <a:ext uri="{FF2B5EF4-FFF2-40B4-BE49-F238E27FC236}">
                      <a16:creationId xmlns:a16="http://schemas.microsoft.com/office/drawing/2014/main" id="{9DFEE828-1C0F-4A49-9777-A7A703071C7A}"/>
                    </a:ext>
                  </a:extLst>
                </p:cNvPr>
                <p:cNvCxnSpPr>
                  <a:cxnSpLocks noChangeShapeType="1"/>
                </p:cNvCxnSpPr>
                <p:nvPr/>
              </p:nvCxnSpPr>
              <p:spPr bwMode="auto">
                <a:xfrm rot="5400000" flipH="1" flipV="1">
                  <a:off x="1856562" y="3429006"/>
                  <a:ext cx="286546" cy="794"/>
                </a:xfrm>
                <a:prstGeom prst="line">
                  <a:avLst/>
                </a:prstGeom>
                <a:noFill/>
                <a:ln w="12700" algn="ctr">
                  <a:solidFill>
                    <a:schemeClr val="tx1"/>
                  </a:solidFill>
                  <a:round/>
                  <a:headEnd/>
                  <a:tailEnd/>
                </a:ln>
                <a:extLst>
                  <a:ext uri="{909E8E84-426E-40DD-AFC4-6F175D3DCCD1}">
                    <a14:hiddenFill xmlns:a14="http://schemas.microsoft.com/office/drawing/2010/main">
                      <a:noFill/>
                    </a14:hiddenFill>
                  </a:ext>
                </a:extLst>
              </p:spPr>
            </p:cxnSp>
            <p:cxnSp>
              <p:nvCxnSpPr>
                <p:cNvPr id="102446" name="直接连接符 74">
                  <a:extLst>
                    <a:ext uri="{FF2B5EF4-FFF2-40B4-BE49-F238E27FC236}">
                      <a16:creationId xmlns:a16="http://schemas.microsoft.com/office/drawing/2014/main" id="{EDB693DB-F62D-458C-A4B8-6096405849EA}"/>
                    </a:ext>
                  </a:extLst>
                </p:cNvPr>
                <p:cNvCxnSpPr>
                  <a:cxnSpLocks noChangeShapeType="1"/>
                </p:cNvCxnSpPr>
                <p:nvPr/>
              </p:nvCxnSpPr>
              <p:spPr bwMode="auto">
                <a:xfrm rot="16200000" flipH="1">
                  <a:off x="1928794" y="3286130"/>
                  <a:ext cx="71438" cy="71438"/>
                </a:xfrm>
                <a:prstGeom prst="line">
                  <a:avLst/>
                </a:prstGeom>
                <a:noFill/>
                <a:ln w="12700" algn="ctr">
                  <a:solidFill>
                    <a:schemeClr val="tx1"/>
                  </a:solidFill>
                  <a:round/>
                  <a:headEnd/>
                  <a:tailEnd/>
                </a:ln>
                <a:extLst>
                  <a:ext uri="{909E8E84-426E-40DD-AFC4-6F175D3DCCD1}">
                    <a14:hiddenFill xmlns:a14="http://schemas.microsoft.com/office/drawing/2010/main">
                      <a:noFill/>
                    </a14:hiddenFill>
                  </a:ext>
                </a:extLst>
              </p:spPr>
            </p:cxnSp>
            <p:cxnSp>
              <p:nvCxnSpPr>
                <p:cNvPr id="102447" name="直接连接符 75">
                  <a:extLst>
                    <a:ext uri="{FF2B5EF4-FFF2-40B4-BE49-F238E27FC236}">
                      <a16:creationId xmlns:a16="http://schemas.microsoft.com/office/drawing/2014/main" id="{1C6F3C4B-22EE-4E2F-AE3B-5FC920298D24}"/>
                    </a:ext>
                  </a:extLst>
                </p:cNvPr>
                <p:cNvCxnSpPr>
                  <a:cxnSpLocks noChangeShapeType="1"/>
                </p:cNvCxnSpPr>
                <p:nvPr/>
              </p:nvCxnSpPr>
              <p:spPr bwMode="auto">
                <a:xfrm flipV="1">
                  <a:off x="2000232" y="3286130"/>
                  <a:ext cx="71438" cy="69850"/>
                </a:xfrm>
                <a:prstGeom prst="line">
                  <a:avLst/>
                </a:prstGeom>
                <a:noFill/>
                <a:ln w="12700" algn="ctr">
                  <a:solidFill>
                    <a:schemeClr val="tx1"/>
                  </a:solidFill>
                  <a:round/>
                  <a:headEnd/>
                  <a:tailEnd/>
                </a:ln>
                <a:extLst>
                  <a:ext uri="{909E8E84-426E-40DD-AFC4-6F175D3DCCD1}">
                    <a14:hiddenFill xmlns:a14="http://schemas.microsoft.com/office/drawing/2010/main">
                      <a:noFill/>
                    </a14:hiddenFill>
                  </a:ext>
                </a:extLst>
              </p:spPr>
            </p:cxnSp>
          </p:grpSp>
          <p:cxnSp>
            <p:nvCxnSpPr>
              <p:cNvPr id="102441" name="直接连接符 76">
                <a:extLst>
                  <a:ext uri="{FF2B5EF4-FFF2-40B4-BE49-F238E27FC236}">
                    <a16:creationId xmlns:a16="http://schemas.microsoft.com/office/drawing/2014/main" id="{5C751A0C-8904-41D0-AEC6-97C3AE5A3934}"/>
                  </a:ext>
                </a:extLst>
              </p:cNvPr>
              <p:cNvCxnSpPr>
                <a:cxnSpLocks noChangeShapeType="1"/>
              </p:cNvCxnSpPr>
              <p:nvPr/>
            </p:nvCxnSpPr>
            <p:spPr bwMode="auto">
              <a:xfrm>
                <a:off x="2857488" y="2928940"/>
                <a:ext cx="1071570" cy="1588"/>
              </a:xfrm>
              <a:prstGeom prst="line">
                <a:avLst/>
              </a:prstGeom>
              <a:noFill/>
              <a:ln w="12700" algn="ctr">
                <a:solidFill>
                  <a:schemeClr val="tx1"/>
                </a:solidFill>
                <a:round/>
                <a:headEnd/>
                <a:tailEnd/>
              </a:ln>
              <a:extLst>
                <a:ext uri="{909E8E84-426E-40DD-AFC4-6F175D3DCCD1}">
                  <a14:hiddenFill xmlns:a14="http://schemas.microsoft.com/office/drawing/2010/main">
                    <a:noFill/>
                  </a14:hiddenFill>
                </a:ext>
              </a:extLst>
            </p:spPr>
          </p:cxnSp>
          <p:cxnSp>
            <p:nvCxnSpPr>
              <p:cNvPr id="102442" name="直接连接符 78">
                <a:extLst>
                  <a:ext uri="{FF2B5EF4-FFF2-40B4-BE49-F238E27FC236}">
                    <a16:creationId xmlns:a16="http://schemas.microsoft.com/office/drawing/2014/main" id="{DC793251-7857-4EA6-AA8A-1C8F7EEA97A1}"/>
                  </a:ext>
                </a:extLst>
              </p:cNvPr>
              <p:cNvCxnSpPr>
                <a:cxnSpLocks noChangeShapeType="1"/>
              </p:cNvCxnSpPr>
              <p:nvPr/>
            </p:nvCxnSpPr>
            <p:spPr bwMode="auto">
              <a:xfrm rot="5400000" flipH="1" flipV="1">
                <a:off x="2750331" y="3036097"/>
                <a:ext cx="214314" cy="1588"/>
              </a:xfrm>
              <a:prstGeom prst="line">
                <a:avLst/>
              </a:prstGeom>
              <a:noFill/>
              <a:ln w="12700" algn="ctr">
                <a:solidFill>
                  <a:schemeClr val="tx1"/>
                </a:solidFill>
                <a:round/>
                <a:headEnd/>
                <a:tailEnd/>
              </a:ln>
              <a:extLst>
                <a:ext uri="{909E8E84-426E-40DD-AFC4-6F175D3DCCD1}">
                  <a14:hiddenFill xmlns:a14="http://schemas.microsoft.com/office/drawing/2010/main">
                    <a:noFill/>
                  </a14:hiddenFill>
                </a:ext>
              </a:extLst>
            </p:spPr>
          </p:cxnSp>
          <p:cxnSp>
            <p:nvCxnSpPr>
              <p:cNvPr id="102443" name="直接连接符 82">
                <a:extLst>
                  <a:ext uri="{FF2B5EF4-FFF2-40B4-BE49-F238E27FC236}">
                    <a16:creationId xmlns:a16="http://schemas.microsoft.com/office/drawing/2014/main" id="{1AD7EF09-AF6F-44B1-ACA6-CAA46EF8CF23}"/>
                  </a:ext>
                </a:extLst>
              </p:cNvPr>
              <p:cNvCxnSpPr>
                <a:cxnSpLocks noChangeShapeType="1"/>
              </p:cNvCxnSpPr>
              <p:nvPr/>
            </p:nvCxnSpPr>
            <p:spPr bwMode="auto">
              <a:xfrm>
                <a:off x="3071802" y="3429006"/>
                <a:ext cx="857256" cy="1588"/>
              </a:xfrm>
              <a:prstGeom prst="line">
                <a:avLst/>
              </a:prstGeom>
              <a:noFill/>
              <a:ln w="12700" algn="ctr">
                <a:solidFill>
                  <a:schemeClr val="tx1"/>
                </a:solidFill>
                <a:round/>
                <a:headEnd/>
                <a:tailEnd/>
              </a:ln>
              <a:extLst>
                <a:ext uri="{909E8E84-426E-40DD-AFC4-6F175D3DCCD1}">
                  <a14:hiddenFill xmlns:a14="http://schemas.microsoft.com/office/drawing/2010/main">
                    <a:noFill/>
                  </a14:hiddenFill>
                </a:ext>
              </a:extLst>
            </p:spPr>
          </p:cxnSp>
          <p:sp>
            <p:nvSpPr>
              <p:cNvPr id="102444" name="TextBox 116">
                <a:extLst>
                  <a:ext uri="{FF2B5EF4-FFF2-40B4-BE49-F238E27FC236}">
                    <a16:creationId xmlns:a16="http://schemas.microsoft.com/office/drawing/2014/main" id="{9023FCCB-88E9-4A76-9BE8-1900B061D00C}"/>
                  </a:ext>
                </a:extLst>
              </p:cNvPr>
              <p:cNvSpPr txBox="1">
                <a:spLocks noChangeArrowheads="1"/>
              </p:cNvSpPr>
              <p:nvPr/>
            </p:nvSpPr>
            <p:spPr bwMode="auto">
              <a:xfrm>
                <a:off x="1785918" y="3786196"/>
                <a:ext cx="1143008"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r>
                  <a:rPr lang="zh-CN" altLang="en-US" b="1"/>
                  <a:t>基站子系统 </a:t>
                </a:r>
                <a:r>
                  <a:rPr lang="en-US" altLang="zh-CN" b="1">
                    <a:latin typeface="Times New Roman" panose="02020603050405020304" pitchFamily="18" charset="0"/>
                    <a:cs typeface="Times New Roman" panose="02020603050405020304" pitchFamily="18" charset="0"/>
                  </a:rPr>
                  <a:t>BSS</a:t>
                </a:r>
                <a:endParaRPr lang="zh-CN" altLang="en-US" b="1">
                  <a:latin typeface="Times New Roman" panose="02020603050405020304" pitchFamily="18" charset="0"/>
                  <a:cs typeface="Times New Roman" panose="02020603050405020304" pitchFamily="18" charset="0"/>
                </a:endParaRPr>
              </a:p>
            </p:txBody>
          </p:sp>
        </p:grpSp>
        <p:sp>
          <p:nvSpPr>
            <p:cNvPr id="102430" name="TextBox 117">
              <a:extLst>
                <a:ext uri="{FF2B5EF4-FFF2-40B4-BE49-F238E27FC236}">
                  <a16:creationId xmlns:a16="http://schemas.microsoft.com/office/drawing/2014/main" id="{2529464F-1404-41C1-9846-D4C7B6730049}"/>
                </a:ext>
              </a:extLst>
            </p:cNvPr>
            <p:cNvSpPr txBox="1">
              <a:spLocks noChangeArrowheads="1"/>
            </p:cNvSpPr>
            <p:nvPr/>
          </p:nvSpPr>
          <p:spPr bwMode="auto">
            <a:xfrm>
              <a:off x="3357554" y="3571882"/>
              <a:ext cx="571504"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r>
                <a:rPr lang="zh-CN" altLang="en-US" b="1">
                  <a:latin typeface="Times New Roman" panose="02020603050405020304" pitchFamily="18" charset="0"/>
                  <a:cs typeface="Times New Roman" panose="02020603050405020304" pitchFamily="18" charset="0"/>
                </a:rPr>
                <a:t>网络子</a:t>
              </a:r>
              <a:endParaRPr lang="en-US" altLang="zh-CN" b="1">
                <a:latin typeface="Times New Roman" panose="02020603050405020304" pitchFamily="18" charset="0"/>
                <a:cs typeface="Times New Roman" panose="02020603050405020304" pitchFamily="18" charset="0"/>
              </a:endParaRPr>
            </a:p>
            <a:p>
              <a:pPr algn="ctr" eaLnBrk="1" hangingPunct="1"/>
              <a:r>
                <a:rPr lang="zh-CN" altLang="en-US" b="1">
                  <a:latin typeface="Times New Roman" panose="02020603050405020304" pitchFamily="18" charset="0"/>
                  <a:cs typeface="Times New Roman" panose="02020603050405020304" pitchFamily="18" charset="0"/>
                </a:rPr>
                <a:t>系统</a:t>
              </a:r>
              <a:endParaRPr lang="en-US" altLang="zh-CN" b="1">
                <a:latin typeface="Times New Roman" panose="02020603050405020304" pitchFamily="18" charset="0"/>
                <a:cs typeface="Times New Roman" panose="02020603050405020304" pitchFamily="18" charset="0"/>
              </a:endParaRPr>
            </a:p>
            <a:p>
              <a:pPr algn="ctr" eaLnBrk="1" hangingPunct="1"/>
              <a:r>
                <a:rPr lang="en-US" altLang="zh-CN" b="1">
                  <a:latin typeface="Times New Roman" panose="02020603050405020304" pitchFamily="18" charset="0"/>
                  <a:cs typeface="Times New Roman" panose="02020603050405020304" pitchFamily="18" charset="0"/>
                </a:rPr>
                <a:t>NSS</a:t>
              </a:r>
              <a:endParaRPr lang="zh-CN" altLang="en-US" b="1">
                <a:latin typeface="Times New Roman" panose="02020603050405020304" pitchFamily="18" charset="0"/>
                <a:cs typeface="Times New Roman" panose="02020603050405020304" pitchFamily="18" charset="0"/>
              </a:endParaRPr>
            </a:p>
          </p:txBody>
        </p:sp>
      </p:grpSp>
      <p:sp>
        <p:nvSpPr>
          <p:cNvPr id="56" name="标题 1">
            <a:extLst>
              <a:ext uri="{FF2B5EF4-FFF2-40B4-BE49-F238E27FC236}">
                <a16:creationId xmlns:a16="http://schemas.microsoft.com/office/drawing/2014/main" id="{56E67B45-80B7-4957-859C-0FD4ABC602B6}"/>
              </a:ext>
            </a:extLst>
          </p:cNvPr>
          <p:cNvSpPr txBox="1">
            <a:spLocks/>
          </p:cNvSpPr>
          <p:nvPr/>
        </p:nvSpPr>
        <p:spPr bwMode="auto">
          <a:xfrm>
            <a:off x="6715140" y="142858"/>
            <a:ext cx="2286015" cy="428628"/>
          </a:xfrm>
          <a:prstGeom prst="rect">
            <a:avLst/>
          </a:prstGeom>
          <a:noFill/>
          <a:ln w="9525">
            <a:noFill/>
            <a:miter lim="800000"/>
            <a:headEnd/>
            <a:tailEnd/>
          </a:ln>
        </p:spPr>
        <p:txBody>
          <a:bodyPr anchor="ctr"/>
          <a:lstStyle/>
          <a:p>
            <a:pPr algn="ct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7.5  </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无线网络安全</a:t>
            </a:r>
          </a:p>
        </p:txBody>
      </p:sp>
      <p:sp>
        <p:nvSpPr>
          <p:cNvPr id="57" name="标题 1">
            <a:extLst>
              <a:ext uri="{FF2B5EF4-FFF2-40B4-BE49-F238E27FC236}">
                <a16:creationId xmlns:a16="http://schemas.microsoft.com/office/drawing/2014/main" id="{0AB8B815-C35C-4E8E-9672-0B56A5138F4E}"/>
              </a:ext>
            </a:extLst>
          </p:cNvPr>
          <p:cNvSpPr txBox="1">
            <a:spLocks/>
          </p:cNvSpPr>
          <p:nvPr/>
        </p:nvSpPr>
        <p:spPr bwMode="auto">
          <a:xfrm>
            <a:off x="214282" y="500048"/>
            <a:ext cx="3000396" cy="428628"/>
          </a:xfrm>
          <a:prstGeom prst="rect">
            <a:avLst/>
          </a:prstGeom>
          <a:noFill/>
          <a:ln w="9525">
            <a:noFill/>
            <a:miter lim="800000"/>
            <a:headEnd/>
            <a:tailEnd/>
          </a:ln>
        </p:spPr>
        <p:txBody>
          <a:bodyPr anchor="ctr"/>
          <a:lstStyle/>
          <a:p>
            <a:pPr algn="ct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7.5.2  </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移动通信网络安全</a:t>
            </a:r>
          </a:p>
        </p:txBody>
      </p:sp>
    </p:spTree>
  </p:cSld>
  <p:clrMapOvr>
    <a:masterClrMapping/>
  </p:clrMapOvr>
  <p:transition spd="med">
    <p:randomBar dir="vert"/>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0A68997A-0033-48F9-919D-1F8105706434}"/>
              </a:ext>
            </a:extLst>
          </p:cNvPr>
          <p:cNvSpPr>
            <a:spLocks noGrp="1"/>
          </p:cNvSpPr>
          <p:nvPr>
            <p:ph idx="1"/>
          </p:nvPr>
        </p:nvSpPr>
        <p:spPr>
          <a:xfrm>
            <a:off x="285750" y="785813"/>
            <a:ext cx="8501063" cy="3808412"/>
          </a:xfrm>
        </p:spPr>
        <p:txBody>
          <a:bodyPr/>
          <a:lstStyle/>
          <a:p>
            <a:pPr marL="342900" lvl="1" indent="-342900">
              <a:lnSpc>
                <a:spcPct val="130000"/>
              </a:lnSpc>
              <a:buSzPct val="85000"/>
              <a:buFont typeface="Wingdings" pitchFamily="2" charset="2"/>
              <a:buChar char="p"/>
              <a:defRPr/>
            </a:pPr>
            <a:r>
              <a:rPr lang="en-US" altLang="zh-CN" b="1" dirty="0"/>
              <a:t>GSM</a:t>
            </a:r>
            <a:r>
              <a:rPr lang="zh-CN" altLang="zh-CN" b="1" dirty="0"/>
              <a:t>系统的安全机制仍然存在一些安全缺陷：</a:t>
            </a:r>
          </a:p>
          <a:p>
            <a:pPr lvl="1">
              <a:defRPr/>
            </a:pPr>
            <a:r>
              <a:rPr lang="zh-CN" sz="1400" b="1" dirty="0">
                <a:solidFill>
                  <a:srgbClr val="0033CC"/>
                </a:solidFill>
                <a:cs typeface="+mn-cs"/>
              </a:rPr>
              <a:t>单向认证</a:t>
            </a:r>
            <a:r>
              <a:rPr lang="zh-CN" sz="1400" b="1" dirty="0">
                <a:cs typeface="+mn-cs"/>
              </a:rPr>
              <a:t>。</a:t>
            </a:r>
            <a:r>
              <a:rPr lang="en-US" sz="1400" b="1" dirty="0">
                <a:cs typeface="+mn-cs"/>
              </a:rPr>
              <a:t>GSM</a:t>
            </a:r>
            <a:r>
              <a:rPr lang="zh-CN" sz="1400" b="1" dirty="0">
                <a:cs typeface="+mn-cs"/>
              </a:rPr>
              <a:t>只有网络对用户的认证，而没有用户对网络的认证，因而会存在伪基站攻击。</a:t>
            </a:r>
          </a:p>
          <a:p>
            <a:pPr lvl="1">
              <a:defRPr/>
            </a:pPr>
            <a:r>
              <a:rPr lang="zh-CN" sz="1400" b="1" dirty="0">
                <a:solidFill>
                  <a:srgbClr val="0033CC"/>
                </a:solidFill>
                <a:cs typeface="+mn-cs"/>
              </a:rPr>
              <a:t>根密钥无更新机制</a:t>
            </a:r>
            <a:r>
              <a:rPr lang="zh-CN" sz="1400" b="1" dirty="0">
                <a:cs typeface="+mn-cs"/>
              </a:rPr>
              <a:t>。用户</a:t>
            </a:r>
            <a:r>
              <a:rPr lang="en-US" sz="1400" b="1" dirty="0">
                <a:cs typeface="+mn-cs"/>
              </a:rPr>
              <a:t>SIM</a:t>
            </a:r>
            <a:r>
              <a:rPr lang="zh-CN" sz="1400" b="1" dirty="0">
                <a:cs typeface="+mn-cs"/>
              </a:rPr>
              <a:t>卡中存储的根密钥</a:t>
            </a:r>
            <a:r>
              <a:rPr lang="en-US" sz="1400" b="1" dirty="0">
                <a:cs typeface="+mn-cs"/>
              </a:rPr>
              <a:t>K</a:t>
            </a:r>
            <a:r>
              <a:rPr lang="zh-CN" sz="1400" b="1" dirty="0">
                <a:cs typeface="+mn-cs"/>
              </a:rPr>
              <a:t>无法进行更新，缺乏灵活性，不利于对根密钥的保护。</a:t>
            </a:r>
          </a:p>
          <a:p>
            <a:pPr lvl="1">
              <a:defRPr/>
            </a:pPr>
            <a:r>
              <a:rPr lang="zh-CN" sz="1400" b="1" dirty="0">
                <a:solidFill>
                  <a:srgbClr val="0033CC"/>
                </a:solidFill>
                <a:cs typeface="+mn-cs"/>
              </a:rPr>
              <a:t>无完整性保护</a:t>
            </a:r>
            <a:r>
              <a:rPr lang="zh-CN" sz="1400" b="1" dirty="0">
                <a:cs typeface="+mn-cs"/>
              </a:rPr>
              <a:t>。</a:t>
            </a:r>
            <a:r>
              <a:rPr lang="en-US" sz="1400" b="1" dirty="0">
                <a:cs typeface="+mn-cs"/>
              </a:rPr>
              <a:t>GSM</a:t>
            </a:r>
            <a:r>
              <a:rPr lang="zh-CN" sz="1400" b="1" dirty="0">
                <a:cs typeface="+mn-cs"/>
              </a:rPr>
              <a:t>中移动台和网络间的信令消息没有数据完整性保护，系统很难发现在传输过程中是否被篡改、删除或重放。</a:t>
            </a:r>
          </a:p>
          <a:p>
            <a:pPr lvl="1">
              <a:defRPr/>
            </a:pPr>
            <a:r>
              <a:rPr lang="zh-CN" sz="1400" b="1" dirty="0">
                <a:solidFill>
                  <a:srgbClr val="0033CC"/>
                </a:solidFill>
                <a:cs typeface="+mn-cs"/>
              </a:rPr>
              <a:t>加密算法的安全性</a:t>
            </a:r>
            <a:r>
              <a:rPr lang="zh-CN" sz="1400" b="1" dirty="0">
                <a:cs typeface="+mn-cs"/>
              </a:rPr>
              <a:t>。</a:t>
            </a:r>
            <a:r>
              <a:rPr lang="en-US" sz="1400" b="1" dirty="0">
                <a:cs typeface="+mn-cs"/>
              </a:rPr>
              <a:t>GSM</a:t>
            </a:r>
            <a:r>
              <a:rPr lang="zh-CN" sz="1400" b="1" dirty="0">
                <a:cs typeface="+mn-cs"/>
              </a:rPr>
              <a:t>系统中的</a:t>
            </a:r>
            <a:r>
              <a:rPr lang="zh-CN" sz="1400" b="1" dirty="0">
                <a:solidFill>
                  <a:srgbClr val="0033CC"/>
                </a:solidFill>
                <a:cs typeface="+mn-cs"/>
              </a:rPr>
              <a:t>加密算法是不公开的</a:t>
            </a:r>
            <a:r>
              <a:rPr lang="zh-CN" sz="1400" b="1" dirty="0">
                <a:cs typeface="+mn-cs"/>
              </a:rPr>
              <a:t>，不能得到客观的分析和评价，在实际中也受到了很多攻击。并且没有更多的算法可供选择，缺乏算法协商和加密密钥协商的过程。</a:t>
            </a:r>
          </a:p>
          <a:p>
            <a:pPr lvl="1">
              <a:defRPr/>
            </a:pPr>
            <a:r>
              <a:rPr lang="en-US" sz="1400" b="1" dirty="0">
                <a:solidFill>
                  <a:srgbClr val="0033CC"/>
                </a:solidFill>
                <a:cs typeface="+mn-cs"/>
              </a:rPr>
              <a:t>SIM</a:t>
            </a:r>
            <a:r>
              <a:rPr lang="zh-CN" sz="1400" b="1" dirty="0">
                <a:solidFill>
                  <a:srgbClr val="0033CC"/>
                </a:solidFill>
                <a:cs typeface="+mn-cs"/>
              </a:rPr>
              <a:t>卡克隆</a:t>
            </a:r>
            <a:r>
              <a:rPr lang="zh-CN" sz="1400" b="1" dirty="0">
                <a:cs typeface="+mn-cs"/>
              </a:rPr>
              <a:t>。</a:t>
            </a:r>
            <a:r>
              <a:rPr lang="en-US" sz="1400" b="1" dirty="0">
                <a:cs typeface="+mn-cs"/>
              </a:rPr>
              <a:t>SIM</a:t>
            </a:r>
            <a:r>
              <a:rPr lang="zh-CN" sz="1400" b="1" dirty="0">
                <a:cs typeface="+mn-cs"/>
              </a:rPr>
              <a:t>卡中存放了用户的重要秘密信息</a:t>
            </a:r>
            <a:r>
              <a:rPr lang="en-US" sz="1400" b="1" dirty="0">
                <a:cs typeface="+mn-cs"/>
              </a:rPr>
              <a:t>IMSI</a:t>
            </a:r>
            <a:r>
              <a:rPr lang="zh-CN" sz="1400" b="1" dirty="0">
                <a:cs typeface="+mn-cs"/>
              </a:rPr>
              <a:t>和根密钥</a:t>
            </a:r>
            <a:r>
              <a:rPr lang="en-US" sz="1400" b="1" dirty="0">
                <a:cs typeface="+mn-cs"/>
              </a:rPr>
              <a:t>K</a:t>
            </a:r>
            <a:r>
              <a:rPr lang="zh-CN" sz="1400" b="1" dirty="0">
                <a:cs typeface="+mn-cs"/>
              </a:rPr>
              <a:t>，移动台第一次注册和漫游时，</a:t>
            </a:r>
            <a:r>
              <a:rPr lang="en-US" sz="1400" b="1" dirty="0">
                <a:cs typeface="+mn-cs"/>
              </a:rPr>
              <a:t>IMSI</a:t>
            </a:r>
            <a:r>
              <a:rPr lang="zh-CN" sz="1400" b="1" dirty="0">
                <a:cs typeface="+mn-cs"/>
              </a:rPr>
              <a:t>以明文形式发送，因此易被攻击者窃取。同时，利用</a:t>
            </a:r>
            <a:r>
              <a:rPr lang="en-US" sz="1400" b="1" dirty="0">
                <a:cs typeface="+mn-cs"/>
              </a:rPr>
              <a:t>GSM</a:t>
            </a:r>
            <a:r>
              <a:rPr lang="zh-CN" sz="1400" b="1" dirty="0">
                <a:cs typeface="+mn-cs"/>
              </a:rPr>
              <a:t>单向认证缺陷，向移动台发送大量挑战，分析协议消息而破解根密钥</a:t>
            </a:r>
            <a:r>
              <a:rPr lang="en-US" sz="1400" b="1" dirty="0">
                <a:cs typeface="+mn-cs"/>
              </a:rPr>
              <a:t>K</a:t>
            </a:r>
            <a:r>
              <a:rPr lang="zh-CN" sz="1400" b="1" dirty="0">
                <a:cs typeface="+mn-cs"/>
              </a:rPr>
              <a:t>，从而克隆</a:t>
            </a:r>
            <a:r>
              <a:rPr lang="en-US" sz="1400" b="1" dirty="0">
                <a:cs typeface="+mn-cs"/>
              </a:rPr>
              <a:t>SIM</a:t>
            </a:r>
            <a:r>
              <a:rPr lang="zh-CN" sz="1400" b="1" dirty="0">
                <a:cs typeface="+mn-cs"/>
              </a:rPr>
              <a:t>卡。</a:t>
            </a:r>
            <a:endParaRPr lang="zh-CN" altLang="en-US" b="1" dirty="0"/>
          </a:p>
        </p:txBody>
      </p:sp>
      <p:sp>
        <p:nvSpPr>
          <p:cNvPr id="4" name="标题 1">
            <a:extLst>
              <a:ext uri="{FF2B5EF4-FFF2-40B4-BE49-F238E27FC236}">
                <a16:creationId xmlns:a16="http://schemas.microsoft.com/office/drawing/2014/main" id="{B52C4884-32ED-4B06-B409-970F87CB4D4A}"/>
              </a:ext>
            </a:extLst>
          </p:cNvPr>
          <p:cNvSpPr txBox="1">
            <a:spLocks/>
          </p:cNvSpPr>
          <p:nvPr/>
        </p:nvSpPr>
        <p:spPr bwMode="auto">
          <a:xfrm>
            <a:off x="6715140" y="142858"/>
            <a:ext cx="2286015" cy="428628"/>
          </a:xfrm>
          <a:prstGeom prst="rect">
            <a:avLst/>
          </a:prstGeom>
          <a:noFill/>
          <a:ln w="9525">
            <a:noFill/>
            <a:miter lim="800000"/>
            <a:headEnd/>
            <a:tailEnd/>
          </a:ln>
        </p:spPr>
        <p:txBody>
          <a:bodyPr anchor="ctr"/>
          <a:lstStyle/>
          <a:p>
            <a:pPr algn="ct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7.5  </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无线网络安全</a:t>
            </a:r>
          </a:p>
        </p:txBody>
      </p:sp>
      <p:sp>
        <p:nvSpPr>
          <p:cNvPr id="5" name="标题 1">
            <a:extLst>
              <a:ext uri="{FF2B5EF4-FFF2-40B4-BE49-F238E27FC236}">
                <a16:creationId xmlns:a16="http://schemas.microsoft.com/office/drawing/2014/main" id="{EF120846-A147-4542-80AF-68FC01572307}"/>
              </a:ext>
            </a:extLst>
          </p:cNvPr>
          <p:cNvSpPr txBox="1">
            <a:spLocks/>
          </p:cNvSpPr>
          <p:nvPr/>
        </p:nvSpPr>
        <p:spPr bwMode="auto">
          <a:xfrm>
            <a:off x="142844" y="428610"/>
            <a:ext cx="3000396" cy="428628"/>
          </a:xfrm>
          <a:prstGeom prst="rect">
            <a:avLst/>
          </a:prstGeom>
          <a:noFill/>
          <a:ln w="9525">
            <a:noFill/>
            <a:miter lim="800000"/>
            <a:headEnd/>
            <a:tailEnd/>
          </a:ln>
        </p:spPr>
        <p:txBody>
          <a:bodyPr anchor="ctr"/>
          <a:lstStyle/>
          <a:p>
            <a:pPr algn="ct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7.5.2  </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移动通信网络安全</a:t>
            </a:r>
          </a:p>
        </p:txBody>
      </p:sp>
    </p:spTree>
  </p:cSld>
  <p:clrMapOvr>
    <a:masterClrMapping/>
  </p:clrMapOvr>
  <p:transition spd="med">
    <p:randomBar dir="vert"/>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0DD279F9-8509-406E-A2A7-73DA993F7376}"/>
              </a:ext>
            </a:extLst>
          </p:cNvPr>
          <p:cNvSpPr>
            <a:spLocks noGrp="1"/>
          </p:cNvSpPr>
          <p:nvPr>
            <p:ph idx="1"/>
          </p:nvPr>
        </p:nvSpPr>
        <p:spPr>
          <a:xfrm>
            <a:off x="428625" y="1571625"/>
            <a:ext cx="8229600" cy="2794000"/>
          </a:xfrm>
        </p:spPr>
        <p:txBody>
          <a:bodyPr/>
          <a:lstStyle/>
          <a:p>
            <a:pPr marL="342900" lvl="1" indent="-342900">
              <a:lnSpc>
                <a:spcPct val="130000"/>
              </a:lnSpc>
              <a:buSzPct val="85000"/>
              <a:buFont typeface="Wingdings" pitchFamily="2" charset="2"/>
              <a:buChar char="n"/>
              <a:defRPr/>
            </a:pPr>
            <a:r>
              <a:rPr lang="en-US" altLang="zh-CN" b="1" dirty="0">
                <a:solidFill>
                  <a:srgbClr val="0033CC"/>
                </a:solidFill>
              </a:rPr>
              <a:t>3G</a:t>
            </a:r>
            <a:r>
              <a:rPr lang="zh-CN" altLang="zh-CN" b="1" dirty="0">
                <a:solidFill>
                  <a:srgbClr val="0033CC"/>
                </a:solidFill>
              </a:rPr>
              <a:t>移动通信网络寻址方式是</a:t>
            </a:r>
            <a:r>
              <a:rPr lang="zh-CN" altLang="zh-CN" b="1" dirty="0">
                <a:solidFill>
                  <a:srgbClr val="FF0000"/>
                </a:solidFill>
              </a:rPr>
              <a:t>码分多址</a:t>
            </a:r>
            <a:r>
              <a:rPr lang="zh-CN" altLang="zh-CN" b="1" dirty="0">
                <a:solidFill>
                  <a:srgbClr val="0033CC"/>
                </a:solidFill>
              </a:rPr>
              <a:t>（</a:t>
            </a:r>
            <a:r>
              <a:rPr lang="en-US" altLang="zh-CN" b="1" dirty="0">
                <a:solidFill>
                  <a:srgbClr val="0033CC"/>
                </a:solidFill>
              </a:rPr>
              <a:t>CDMA</a:t>
            </a:r>
            <a:r>
              <a:rPr lang="zh-CN" altLang="zh-CN" b="1" dirty="0">
                <a:solidFill>
                  <a:srgbClr val="0033CC"/>
                </a:solidFill>
              </a:rPr>
              <a:t>）</a:t>
            </a:r>
            <a:r>
              <a:rPr lang="zh-CN" altLang="zh-CN" b="1" dirty="0"/>
              <a:t>，在传输声音和数据的速度上有很大提升，能够在全球范围内更好的实现无线漫游，处理图像、音乐、视频流等多媒体形式，提供包括网页浏览、电话会议、电子商务等多种信息服务。</a:t>
            </a:r>
            <a:endParaRPr lang="en-US" altLang="zh-CN" b="1" dirty="0"/>
          </a:p>
          <a:p>
            <a:pPr marL="342900" lvl="1" indent="-342900">
              <a:lnSpc>
                <a:spcPct val="130000"/>
              </a:lnSpc>
              <a:buSzPct val="85000"/>
              <a:buFont typeface="Wingdings" pitchFamily="2" charset="2"/>
              <a:buChar char="n"/>
              <a:defRPr/>
            </a:pPr>
            <a:r>
              <a:rPr lang="en-US" b="1" dirty="0"/>
              <a:t>3G</a:t>
            </a:r>
            <a:r>
              <a:rPr lang="zh-CN" altLang="en-US" b="1" dirty="0"/>
              <a:t>标准</a:t>
            </a:r>
            <a:endParaRPr lang="en-US" altLang="zh-CN" b="1" dirty="0"/>
          </a:p>
          <a:p>
            <a:pPr lvl="1">
              <a:buSzPct val="85000"/>
              <a:defRPr/>
            </a:pPr>
            <a:r>
              <a:rPr lang="zh-CN" sz="1400" b="1" dirty="0"/>
              <a:t>美国倡导的</a:t>
            </a:r>
            <a:r>
              <a:rPr lang="en-US" sz="1400" b="1" dirty="0"/>
              <a:t>CDMA2000</a:t>
            </a:r>
            <a:r>
              <a:rPr lang="zh-CN" sz="1400" b="1" dirty="0"/>
              <a:t>标准</a:t>
            </a:r>
            <a:endParaRPr lang="en-US" altLang="zh-CN" sz="1400" b="1" dirty="0"/>
          </a:p>
          <a:p>
            <a:pPr lvl="1">
              <a:buSzPct val="85000"/>
              <a:defRPr/>
            </a:pPr>
            <a:r>
              <a:rPr lang="zh-CN" sz="1400" b="1" dirty="0"/>
              <a:t>欧洲提出的</a:t>
            </a:r>
            <a:r>
              <a:rPr lang="en-US" sz="1400" b="1" dirty="0"/>
              <a:t>WCDMA</a:t>
            </a:r>
            <a:r>
              <a:rPr lang="zh-CN" sz="1400" b="1" dirty="0"/>
              <a:t>标准</a:t>
            </a:r>
            <a:endParaRPr lang="en-US" altLang="zh-CN" sz="1400" b="1" dirty="0"/>
          </a:p>
          <a:p>
            <a:pPr lvl="1">
              <a:buSzPct val="85000"/>
              <a:defRPr/>
            </a:pPr>
            <a:r>
              <a:rPr lang="zh-CN" sz="1400" b="1" dirty="0"/>
              <a:t>中国大唐电信公司主推的</a:t>
            </a:r>
            <a:r>
              <a:rPr lang="en-US" sz="1400" b="1" dirty="0"/>
              <a:t>TD-SCDMA</a:t>
            </a:r>
            <a:r>
              <a:rPr lang="zh-CN" sz="1400" b="1" dirty="0"/>
              <a:t>标准</a:t>
            </a:r>
            <a:endParaRPr lang="zh-CN" altLang="en-US" sz="1400" b="1" dirty="0">
              <a:cs typeface="+mn-cs"/>
            </a:endParaRPr>
          </a:p>
        </p:txBody>
      </p:sp>
      <p:sp>
        <p:nvSpPr>
          <p:cNvPr id="4" name="标题 1">
            <a:extLst>
              <a:ext uri="{FF2B5EF4-FFF2-40B4-BE49-F238E27FC236}">
                <a16:creationId xmlns:a16="http://schemas.microsoft.com/office/drawing/2014/main" id="{44E7D6B8-8EAF-4600-BBAE-9361369B2F22}"/>
              </a:ext>
            </a:extLst>
          </p:cNvPr>
          <p:cNvSpPr txBox="1">
            <a:spLocks/>
          </p:cNvSpPr>
          <p:nvPr/>
        </p:nvSpPr>
        <p:spPr bwMode="auto">
          <a:xfrm>
            <a:off x="6715140" y="142858"/>
            <a:ext cx="2286015" cy="428628"/>
          </a:xfrm>
          <a:prstGeom prst="rect">
            <a:avLst/>
          </a:prstGeom>
          <a:noFill/>
          <a:ln w="9525">
            <a:noFill/>
            <a:miter lim="800000"/>
            <a:headEnd/>
            <a:tailEnd/>
          </a:ln>
        </p:spPr>
        <p:txBody>
          <a:bodyPr anchor="ctr"/>
          <a:lstStyle/>
          <a:p>
            <a:pPr algn="ct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7.5  </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无线网络安全</a:t>
            </a:r>
          </a:p>
        </p:txBody>
      </p:sp>
      <p:sp>
        <p:nvSpPr>
          <p:cNvPr id="5" name="标题 1">
            <a:extLst>
              <a:ext uri="{FF2B5EF4-FFF2-40B4-BE49-F238E27FC236}">
                <a16:creationId xmlns:a16="http://schemas.microsoft.com/office/drawing/2014/main" id="{D1E03F10-D719-42DB-B8B0-63AF26858AFA}"/>
              </a:ext>
            </a:extLst>
          </p:cNvPr>
          <p:cNvSpPr txBox="1">
            <a:spLocks/>
          </p:cNvSpPr>
          <p:nvPr/>
        </p:nvSpPr>
        <p:spPr bwMode="auto">
          <a:xfrm>
            <a:off x="142844" y="642924"/>
            <a:ext cx="3000396" cy="428628"/>
          </a:xfrm>
          <a:prstGeom prst="rect">
            <a:avLst/>
          </a:prstGeom>
          <a:noFill/>
          <a:ln w="9525">
            <a:noFill/>
            <a:miter lim="800000"/>
            <a:headEnd/>
            <a:tailEnd/>
          </a:ln>
        </p:spPr>
        <p:txBody>
          <a:bodyPr anchor="ctr"/>
          <a:lstStyle/>
          <a:p>
            <a:pPr algn="ct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7.5.2  </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移动通信网络安全</a:t>
            </a:r>
          </a:p>
        </p:txBody>
      </p:sp>
      <p:sp>
        <p:nvSpPr>
          <p:cNvPr id="104453" name="TextBox 5">
            <a:extLst>
              <a:ext uri="{FF2B5EF4-FFF2-40B4-BE49-F238E27FC236}">
                <a16:creationId xmlns:a16="http://schemas.microsoft.com/office/drawing/2014/main" id="{EB6A700B-C090-4DA0-9A3B-E7B28493A223}"/>
              </a:ext>
            </a:extLst>
          </p:cNvPr>
          <p:cNvSpPr txBox="1">
            <a:spLocks noChangeArrowheads="1"/>
          </p:cNvSpPr>
          <p:nvPr/>
        </p:nvSpPr>
        <p:spPr bwMode="auto">
          <a:xfrm>
            <a:off x="214313" y="1071563"/>
            <a:ext cx="21431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sz="1000">
                <a:solidFill>
                  <a:schemeClr val="tx1"/>
                </a:solidFill>
                <a:latin typeface="Arial" panose="020B0604020202020204" pitchFamily="34" charset="0"/>
                <a:ea typeface="微软雅黑" panose="020B0503020204020204" pitchFamily="34" charset="-122"/>
              </a:defRPr>
            </a:lvl1pPr>
            <a:lvl2pPr>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marL="0" lvl="1" algn="ctr" eaLnBrk="1" hangingPunct="1"/>
            <a:r>
              <a:rPr lang="en-US" altLang="zh-CN" sz="1800" b="1">
                <a:solidFill>
                  <a:srgbClr val="0033CC"/>
                </a:solidFill>
              </a:rPr>
              <a:t>2. 3G</a:t>
            </a:r>
            <a:r>
              <a:rPr lang="zh-CN" altLang="en-US" sz="1800" b="1">
                <a:solidFill>
                  <a:srgbClr val="0033CC"/>
                </a:solidFill>
              </a:rPr>
              <a:t>移动通信网络</a:t>
            </a:r>
          </a:p>
        </p:txBody>
      </p:sp>
    </p:spTree>
  </p:cSld>
  <p:clrMapOvr>
    <a:masterClrMapping/>
  </p:clrMapOvr>
  <p:transition spd="med">
    <p:randomBar dir="vert"/>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19B178C6-7917-4197-BE01-F66D368424BF}"/>
              </a:ext>
            </a:extLst>
          </p:cNvPr>
          <p:cNvSpPr>
            <a:spLocks noGrp="1"/>
          </p:cNvSpPr>
          <p:nvPr>
            <p:ph idx="1"/>
          </p:nvPr>
        </p:nvSpPr>
        <p:spPr>
          <a:xfrm>
            <a:off x="357188" y="1285875"/>
            <a:ext cx="8229600" cy="3000375"/>
          </a:xfrm>
        </p:spPr>
        <p:txBody>
          <a:bodyPr/>
          <a:lstStyle/>
          <a:p>
            <a:pPr marL="342900" lvl="1" indent="-342900">
              <a:lnSpc>
                <a:spcPct val="130000"/>
              </a:lnSpc>
              <a:buSzPct val="85000"/>
              <a:buFont typeface="Wingdings" pitchFamily="2" charset="2"/>
              <a:buChar char="n"/>
              <a:defRPr/>
            </a:pPr>
            <a:r>
              <a:rPr lang="en-US" altLang="zh-CN" b="1" dirty="0"/>
              <a:t>3G</a:t>
            </a:r>
            <a:r>
              <a:rPr lang="zh-CN" altLang="zh-CN" b="1" dirty="0"/>
              <a:t>移动通信系统的安全体系是在</a:t>
            </a:r>
            <a:r>
              <a:rPr lang="en-US" altLang="zh-CN" b="1" dirty="0"/>
              <a:t>GSM</a:t>
            </a:r>
            <a:r>
              <a:rPr lang="zh-CN" altLang="zh-CN" b="1" dirty="0"/>
              <a:t>安全体系基础上建立起来的，</a:t>
            </a:r>
            <a:r>
              <a:rPr lang="zh-CN" altLang="zh-CN" b="1" dirty="0">
                <a:solidFill>
                  <a:srgbClr val="FF0000"/>
                </a:solidFill>
              </a:rPr>
              <a:t>改进了</a:t>
            </a:r>
            <a:r>
              <a:rPr lang="en-US" altLang="zh-CN" b="1" dirty="0"/>
              <a:t>GSM</a:t>
            </a:r>
            <a:r>
              <a:rPr lang="zh-CN" altLang="zh-CN" b="1" dirty="0"/>
              <a:t>系统中存在的缺陷，同时针对</a:t>
            </a:r>
            <a:r>
              <a:rPr lang="en-US" altLang="zh-CN" b="1" dirty="0"/>
              <a:t>3G</a:t>
            </a:r>
            <a:r>
              <a:rPr lang="zh-CN" altLang="zh-CN" b="1" dirty="0"/>
              <a:t>系统的新特性，增加了更加完善的安全机制和服务：</a:t>
            </a:r>
            <a:endParaRPr lang="en-US" altLang="zh-CN" b="1" dirty="0"/>
          </a:p>
          <a:p>
            <a:pPr lvl="1">
              <a:buSzPct val="85000"/>
              <a:defRPr/>
            </a:pPr>
            <a:r>
              <a:rPr lang="zh-CN" sz="1400" b="1" dirty="0">
                <a:solidFill>
                  <a:srgbClr val="FF0000"/>
                </a:solidFill>
              </a:rPr>
              <a:t>提供了</a:t>
            </a:r>
            <a:r>
              <a:rPr lang="zh-CN" sz="1400" b="1" dirty="0">
                <a:solidFill>
                  <a:srgbClr val="0033CC"/>
                </a:solidFill>
              </a:rPr>
              <a:t>增强的用户身份保密机制</a:t>
            </a:r>
          </a:p>
          <a:p>
            <a:pPr lvl="1">
              <a:buSzPct val="85000"/>
              <a:defRPr/>
            </a:pPr>
            <a:r>
              <a:rPr lang="zh-CN" sz="1400" b="1" dirty="0">
                <a:solidFill>
                  <a:srgbClr val="FF0000"/>
                </a:solidFill>
              </a:rPr>
              <a:t>提供了</a:t>
            </a:r>
            <a:r>
              <a:rPr lang="zh-CN" sz="1400" b="1" dirty="0">
                <a:solidFill>
                  <a:srgbClr val="0033CC"/>
                </a:solidFill>
              </a:rPr>
              <a:t>双向认证</a:t>
            </a:r>
          </a:p>
          <a:p>
            <a:pPr lvl="1">
              <a:buSzPct val="85000"/>
              <a:defRPr/>
            </a:pPr>
            <a:r>
              <a:rPr lang="zh-CN" sz="1400" b="1" dirty="0">
                <a:solidFill>
                  <a:srgbClr val="FF0000"/>
                </a:solidFill>
              </a:rPr>
              <a:t>提供了</a:t>
            </a:r>
            <a:r>
              <a:rPr lang="zh-CN" sz="1400" b="1" dirty="0">
                <a:solidFill>
                  <a:srgbClr val="0033CC"/>
                </a:solidFill>
              </a:rPr>
              <a:t>接入链路信令数据的完整性保护</a:t>
            </a:r>
          </a:p>
          <a:p>
            <a:pPr lvl="1">
              <a:buSzPct val="85000"/>
              <a:defRPr/>
            </a:pPr>
            <a:r>
              <a:rPr lang="zh-CN" sz="1400" b="1" dirty="0">
                <a:solidFill>
                  <a:srgbClr val="FF0000"/>
                </a:solidFill>
              </a:rPr>
              <a:t>提供了</a:t>
            </a:r>
            <a:r>
              <a:rPr lang="zh-CN" sz="1400" b="1" dirty="0">
                <a:solidFill>
                  <a:srgbClr val="0033CC"/>
                </a:solidFill>
              </a:rPr>
              <a:t>密码算法的协商机制</a:t>
            </a:r>
          </a:p>
          <a:p>
            <a:pPr marL="342900" lvl="1" indent="-342900">
              <a:lnSpc>
                <a:spcPct val="130000"/>
              </a:lnSpc>
              <a:buSzPct val="85000"/>
              <a:buFont typeface="Wingdings" pitchFamily="2" charset="2"/>
              <a:buChar char="n"/>
              <a:defRPr/>
            </a:pPr>
            <a:r>
              <a:rPr lang="zh-CN" altLang="en-US" b="1" dirty="0"/>
              <a:t>但是，</a:t>
            </a:r>
            <a:r>
              <a:rPr lang="en-US" altLang="zh-CN" b="1" dirty="0"/>
              <a:t>3G</a:t>
            </a:r>
            <a:r>
              <a:rPr lang="zh-CN" altLang="en-US" b="1" dirty="0"/>
              <a:t>系统</a:t>
            </a:r>
            <a:r>
              <a:rPr lang="zh-CN" altLang="en-US" b="1" dirty="0">
                <a:solidFill>
                  <a:srgbClr val="FF0000"/>
                </a:solidFill>
              </a:rPr>
              <a:t>难以实现</a:t>
            </a:r>
            <a:r>
              <a:rPr lang="zh-CN" altLang="en-US" b="1" dirty="0">
                <a:solidFill>
                  <a:srgbClr val="0033CC"/>
                </a:solidFill>
              </a:rPr>
              <a:t>用户数字签名</a:t>
            </a:r>
            <a:r>
              <a:rPr lang="zh-CN" altLang="en-US" b="1" dirty="0"/>
              <a:t>。随着移动电子商务的广泛应用，需要系统提供非否认安全服务，该服务一般通过数字签名机制来实现。</a:t>
            </a:r>
            <a:r>
              <a:rPr lang="en-US" altLang="zh-CN" b="1" dirty="0"/>
              <a:t>3G</a:t>
            </a:r>
            <a:r>
              <a:rPr lang="zh-CN" altLang="en-US" b="1" dirty="0"/>
              <a:t>系统中密钥产生机制和认证机制仍然存在一定的安全隐患。</a:t>
            </a:r>
          </a:p>
        </p:txBody>
      </p:sp>
      <p:sp>
        <p:nvSpPr>
          <p:cNvPr id="4" name="标题 1">
            <a:extLst>
              <a:ext uri="{FF2B5EF4-FFF2-40B4-BE49-F238E27FC236}">
                <a16:creationId xmlns:a16="http://schemas.microsoft.com/office/drawing/2014/main" id="{AF8FBEB7-7D48-4047-8B23-8A3BD816BE90}"/>
              </a:ext>
            </a:extLst>
          </p:cNvPr>
          <p:cNvSpPr txBox="1">
            <a:spLocks/>
          </p:cNvSpPr>
          <p:nvPr/>
        </p:nvSpPr>
        <p:spPr bwMode="auto">
          <a:xfrm>
            <a:off x="6715140" y="142858"/>
            <a:ext cx="2286015" cy="428628"/>
          </a:xfrm>
          <a:prstGeom prst="rect">
            <a:avLst/>
          </a:prstGeom>
          <a:noFill/>
          <a:ln w="9525">
            <a:noFill/>
            <a:miter lim="800000"/>
            <a:headEnd/>
            <a:tailEnd/>
          </a:ln>
        </p:spPr>
        <p:txBody>
          <a:bodyPr anchor="ctr"/>
          <a:lstStyle/>
          <a:p>
            <a:pPr algn="ct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7.5  </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无线网络安全</a:t>
            </a:r>
          </a:p>
        </p:txBody>
      </p:sp>
      <p:sp>
        <p:nvSpPr>
          <p:cNvPr id="5" name="标题 1">
            <a:extLst>
              <a:ext uri="{FF2B5EF4-FFF2-40B4-BE49-F238E27FC236}">
                <a16:creationId xmlns:a16="http://schemas.microsoft.com/office/drawing/2014/main" id="{E99F44B5-6D8D-4382-A87D-152AC88D5F44}"/>
              </a:ext>
            </a:extLst>
          </p:cNvPr>
          <p:cNvSpPr txBox="1">
            <a:spLocks/>
          </p:cNvSpPr>
          <p:nvPr/>
        </p:nvSpPr>
        <p:spPr bwMode="auto">
          <a:xfrm>
            <a:off x="142844" y="642924"/>
            <a:ext cx="3000396" cy="428628"/>
          </a:xfrm>
          <a:prstGeom prst="rect">
            <a:avLst/>
          </a:prstGeom>
          <a:noFill/>
          <a:ln w="9525">
            <a:noFill/>
            <a:miter lim="800000"/>
            <a:headEnd/>
            <a:tailEnd/>
          </a:ln>
        </p:spPr>
        <p:txBody>
          <a:bodyPr anchor="ctr"/>
          <a:lstStyle/>
          <a:p>
            <a:pPr algn="ct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7.5.2  </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移动通信网络安全</a:t>
            </a:r>
          </a:p>
        </p:txBody>
      </p:sp>
    </p:spTree>
  </p:cSld>
  <p:clrMapOvr>
    <a:masterClrMapping/>
  </p:clrMapOvr>
  <p:transition spd="med">
    <p:randomBar dir="vert"/>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内容占位符 2">
            <a:extLst>
              <a:ext uri="{FF2B5EF4-FFF2-40B4-BE49-F238E27FC236}">
                <a16:creationId xmlns:a16="http://schemas.microsoft.com/office/drawing/2014/main" id="{D019D6EE-2223-4092-A8FD-BDF1451E8ABD}"/>
              </a:ext>
            </a:extLst>
          </p:cNvPr>
          <p:cNvSpPr>
            <a:spLocks noGrp="1"/>
          </p:cNvSpPr>
          <p:nvPr>
            <p:ph idx="1"/>
          </p:nvPr>
        </p:nvSpPr>
        <p:spPr>
          <a:xfrm>
            <a:off x="357188" y="1571625"/>
            <a:ext cx="8229600" cy="2794000"/>
          </a:xfrm>
        </p:spPr>
        <p:txBody>
          <a:bodyPr/>
          <a:lstStyle/>
          <a:p>
            <a:pPr marL="342900" lvl="1" indent="-342900">
              <a:lnSpc>
                <a:spcPct val="130000"/>
              </a:lnSpc>
              <a:buSzPct val="85000"/>
              <a:buFont typeface="Wingdings" pitchFamily="2" charset="2"/>
              <a:buChar char="n"/>
            </a:pPr>
            <a:r>
              <a:rPr lang="zh-CN" altLang="zh-CN" b="1">
                <a:solidFill>
                  <a:srgbClr val="0033CC"/>
                </a:solidFill>
              </a:rPr>
              <a:t>第四代移动通信系统（</a:t>
            </a:r>
            <a:r>
              <a:rPr lang="en-US" altLang="zh-CN" b="1">
                <a:solidFill>
                  <a:srgbClr val="0033CC"/>
                </a:solidFill>
              </a:rPr>
              <a:t>4G</a:t>
            </a:r>
            <a:r>
              <a:rPr lang="zh-CN" altLang="zh-CN" b="1">
                <a:solidFill>
                  <a:srgbClr val="0033CC"/>
                </a:solidFill>
              </a:rPr>
              <a:t>）以</a:t>
            </a:r>
            <a:r>
              <a:rPr lang="en-US" altLang="zh-CN" b="1">
                <a:solidFill>
                  <a:srgbClr val="0033CC"/>
                </a:solidFill>
              </a:rPr>
              <a:t>OFDM</a:t>
            </a:r>
            <a:r>
              <a:rPr lang="zh-CN" altLang="zh-CN" b="1">
                <a:solidFill>
                  <a:srgbClr val="0033CC"/>
                </a:solidFill>
              </a:rPr>
              <a:t>技术为核心技术</a:t>
            </a:r>
            <a:r>
              <a:rPr lang="zh-CN" altLang="zh-CN" b="1"/>
              <a:t>，它是多载波传输的一种。</a:t>
            </a:r>
            <a:r>
              <a:rPr lang="en-US" altLang="zh-CN" b="1"/>
              <a:t>4G</a:t>
            </a:r>
            <a:r>
              <a:rPr lang="zh-CN" altLang="zh-CN" b="1"/>
              <a:t>采用单一的全球范围的蜂窝核心网来取代</a:t>
            </a:r>
            <a:r>
              <a:rPr lang="en-US" altLang="zh-CN" b="1"/>
              <a:t>3G</a:t>
            </a:r>
            <a:r>
              <a:rPr lang="zh-CN" altLang="zh-CN" b="1"/>
              <a:t>中密密麻麻的蜂窝网络，</a:t>
            </a:r>
            <a:r>
              <a:rPr lang="zh-CN" altLang="zh-CN" b="1">
                <a:solidFill>
                  <a:srgbClr val="0033CC"/>
                </a:solidFill>
              </a:rPr>
              <a:t>采用全数字全</a:t>
            </a:r>
            <a:r>
              <a:rPr lang="en-US" altLang="zh-CN" b="1">
                <a:solidFill>
                  <a:srgbClr val="0033CC"/>
                </a:solidFill>
              </a:rPr>
              <a:t>IP </a:t>
            </a:r>
            <a:r>
              <a:rPr lang="zh-CN" altLang="zh-CN" b="1">
                <a:solidFill>
                  <a:srgbClr val="0033CC"/>
                </a:solidFill>
              </a:rPr>
              <a:t>技术</a:t>
            </a:r>
            <a:r>
              <a:rPr lang="zh-CN" altLang="zh-CN" b="1"/>
              <a:t>，支持不同的接入方式，如</a:t>
            </a:r>
            <a:r>
              <a:rPr lang="en-US" altLang="zh-CN" b="1"/>
              <a:t> IEEE802.11a</a:t>
            </a:r>
            <a:r>
              <a:rPr lang="zh-CN" altLang="zh-CN" b="1"/>
              <a:t>、</a:t>
            </a:r>
            <a:r>
              <a:rPr lang="en-US" altLang="zh-CN" b="1"/>
              <a:t>WCDMA</a:t>
            </a:r>
            <a:r>
              <a:rPr lang="zh-CN" altLang="zh-CN" b="1"/>
              <a:t>、</a:t>
            </a:r>
            <a:r>
              <a:rPr lang="en-US" altLang="zh-CN" b="1"/>
              <a:t>Bluetooth </a:t>
            </a:r>
            <a:r>
              <a:rPr lang="zh-CN" altLang="zh-CN" b="1"/>
              <a:t>等，不管是上行速度还是下行速度都有了显著提高。</a:t>
            </a:r>
            <a:endParaRPr lang="en-US" altLang="zh-CN" b="1"/>
          </a:p>
          <a:p>
            <a:pPr marL="342900" lvl="1" indent="-342900">
              <a:lnSpc>
                <a:spcPct val="130000"/>
              </a:lnSpc>
              <a:buSzPct val="85000"/>
              <a:buFont typeface="Wingdings" pitchFamily="2" charset="2"/>
              <a:buChar char="n"/>
            </a:pPr>
            <a:r>
              <a:rPr lang="en-US" altLang="zh-CN" b="1"/>
              <a:t>4G</a:t>
            </a:r>
            <a:r>
              <a:rPr lang="zh-CN" altLang="zh-CN" b="1"/>
              <a:t>移动通信系统的核心网是一个基于全</a:t>
            </a:r>
            <a:r>
              <a:rPr lang="en-US" altLang="zh-CN" b="1"/>
              <a:t>IP</a:t>
            </a:r>
            <a:r>
              <a:rPr lang="zh-CN" altLang="zh-CN" b="1"/>
              <a:t>的网络，即：基于</a:t>
            </a:r>
            <a:r>
              <a:rPr lang="en-US" altLang="zh-CN" b="1"/>
              <a:t>IP</a:t>
            </a:r>
            <a:r>
              <a:rPr lang="zh-CN" altLang="zh-CN" b="1"/>
              <a:t>的承载机制、基于</a:t>
            </a:r>
            <a:r>
              <a:rPr lang="en-US" altLang="zh-CN" b="1"/>
              <a:t>IP</a:t>
            </a:r>
            <a:r>
              <a:rPr lang="zh-CN" altLang="zh-CN" b="1"/>
              <a:t>的网络维护管理、基于</a:t>
            </a:r>
            <a:r>
              <a:rPr lang="en-US" altLang="zh-CN" b="1"/>
              <a:t>IP</a:t>
            </a:r>
            <a:r>
              <a:rPr lang="zh-CN" altLang="zh-CN" b="1"/>
              <a:t>的网络资源控制、基于</a:t>
            </a:r>
            <a:r>
              <a:rPr lang="en-US" altLang="zh-CN" b="1"/>
              <a:t>IP</a:t>
            </a:r>
            <a:r>
              <a:rPr lang="zh-CN" altLang="zh-CN" b="1"/>
              <a:t>的应用服务。</a:t>
            </a:r>
            <a:endParaRPr lang="en-US" altLang="zh-CN" b="1"/>
          </a:p>
          <a:p>
            <a:pPr marL="342900" lvl="1" indent="-342900">
              <a:lnSpc>
                <a:spcPct val="130000"/>
              </a:lnSpc>
              <a:buSzPct val="85000"/>
              <a:buFont typeface="Wingdings" pitchFamily="2" charset="2"/>
              <a:buChar char="n"/>
            </a:pPr>
            <a:r>
              <a:rPr lang="zh-CN" altLang="en-US" b="1"/>
              <a:t>同</a:t>
            </a:r>
            <a:r>
              <a:rPr lang="en-US" altLang="zh-CN" b="1"/>
              <a:t>3G</a:t>
            </a:r>
            <a:r>
              <a:rPr lang="zh-CN" altLang="en-US" b="1"/>
              <a:t>移动网络相比，</a:t>
            </a:r>
            <a:r>
              <a:rPr lang="en-US" altLang="zh-CN" b="1"/>
              <a:t>4G</a:t>
            </a:r>
            <a:r>
              <a:rPr lang="zh-CN" altLang="en-US" b="1"/>
              <a:t>系统具有根本性的优点：</a:t>
            </a:r>
            <a:r>
              <a:rPr lang="zh-CN" altLang="en-US" b="1">
                <a:solidFill>
                  <a:srgbClr val="FF0000"/>
                </a:solidFill>
              </a:rPr>
              <a:t>可以实现不同的网络间的无缝互联</a:t>
            </a:r>
            <a:r>
              <a:rPr lang="zh-CN" altLang="en-US" b="1"/>
              <a:t>。</a:t>
            </a:r>
            <a:endParaRPr lang="zh-CN" altLang="zh-CN" b="1"/>
          </a:p>
          <a:p>
            <a:endParaRPr lang="zh-CN" altLang="en-US" b="1"/>
          </a:p>
        </p:txBody>
      </p:sp>
      <p:sp>
        <p:nvSpPr>
          <p:cNvPr id="4" name="标题 1">
            <a:extLst>
              <a:ext uri="{FF2B5EF4-FFF2-40B4-BE49-F238E27FC236}">
                <a16:creationId xmlns:a16="http://schemas.microsoft.com/office/drawing/2014/main" id="{72398A99-A4B5-403F-B281-448A3789DA73}"/>
              </a:ext>
            </a:extLst>
          </p:cNvPr>
          <p:cNvSpPr txBox="1">
            <a:spLocks/>
          </p:cNvSpPr>
          <p:nvPr/>
        </p:nvSpPr>
        <p:spPr bwMode="auto">
          <a:xfrm>
            <a:off x="6715140" y="142858"/>
            <a:ext cx="2286015" cy="428628"/>
          </a:xfrm>
          <a:prstGeom prst="rect">
            <a:avLst/>
          </a:prstGeom>
          <a:noFill/>
          <a:ln w="9525">
            <a:noFill/>
            <a:miter lim="800000"/>
            <a:headEnd/>
            <a:tailEnd/>
          </a:ln>
        </p:spPr>
        <p:txBody>
          <a:bodyPr anchor="ctr"/>
          <a:lstStyle/>
          <a:p>
            <a:pPr algn="ct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7.5  </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无线网络安全</a:t>
            </a:r>
          </a:p>
        </p:txBody>
      </p:sp>
      <p:sp>
        <p:nvSpPr>
          <p:cNvPr id="5" name="标题 1">
            <a:extLst>
              <a:ext uri="{FF2B5EF4-FFF2-40B4-BE49-F238E27FC236}">
                <a16:creationId xmlns:a16="http://schemas.microsoft.com/office/drawing/2014/main" id="{2740680F-2AD7-4B54-AF14-F52740A70549}"/>
              </a:ext>
            </a:extLst>
          </p:cNvPr>
          <p:cNvSpPr txBox="1">
            <a:spLocks/>
          </p:cNvSpPr>
          <p:nvPr/>
        </p:nvSpPr>
        <p:spPr bwMode="auto">
          <a:xfrm>
            <a:off x="142844" y="642924"/>
            <a:ext cx="3000396" cy="428628"/>
          </a:xfrm>
          <a:prstGeom prst="rect">
            <a:avLst/>
          </a:prstGeom>
          <a:noFill/>
          <a:ln w="9525">
            <a:noFill/>
            <a:miter lim="800000"/>
            <a:headEnd/>
            <a:tailEnd/>
          </a:ln>
        </p:spPr>
        <p:txBody>
          <a:bodyPr anchor="ctr"/>
          <a:lstStyle/>
          <a:p>
            <a:pPr algn="ct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7.5.2  </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移动通信网络安全</a:t>
            </a:r>
          </a:p>
        </p:txBody>
      </p:sp>
      <p:sp>
        <p:nvSpPr>
          <p:cNvPr id="6" name="TextBox 5">
            <a:extLst>
              <a:ext uri="{FF2B5EF4-FFF2-40B4-BE49-F238E27FC236}">
                <a16:creationId xmlns:a16="http://schemas.microsoft.com/office/drawing/2014/main" id="{A41B2B1B-1367-4D6E-A3B8-2BC0EB07D8DF}"/>
              </a:ext>
            </a:extLst>
          </p:cNvPr>
          <p:cNvSpPr txBox="1"/>
          <p:nvPr/>
        </p:nvSpPr>
        <p:spPr>
          <a:xfrm>
            <a:off x="214313" y="1071563"/>
            <a:ext cx="2143125" cy="369887"/>
          </a:xfrm>
          <a:prstGeom prst="rect">
            <a:avLst/>
          </a:prstGeom>
          <a:noFill/>
        </p:spPr>
        <p:txBody>
          <a:bodyPr>
            <a:spAutoFit/>
          </a:bodyPr>
          <a:lstStyle/>
          <a:p>
            <a:pPr marL="0" lvl="1" algn="ctr" eaLnBrk="1" hangingPunct="1">
              <a:defRPr/>
            </a:pPr>
            <a:r>
              <a:rPr lang="en-US" altLang="zh-CN" sz="1800" b="1" dirty="0">
                <a:solidFill>
                  <a:schemeClr val="accent6"/>
                </a:solidFill>
              </a:rPr>
              <a:t>3. 4G</a:t>
            </a:r>
            <a:r>
              <a:rPr lang="zh-CN" altLang="en-US" sz="1800" b="1" dirty="0">
                <a:solidFill>
                  <a:schemeClr val="accent6"/>
                </a:solidFill>
              </a:rPr>
              <a:t>移动通信网络</a:t>
            </a:r>
          </a:p>
        </p:txBody>
      </p:sp>
    </p:spTree>
  </p:cSld>
  <p:clrMapOvr>
    <a:masterClrMapping/>
  </p:clrMapOvr>
  <p:transition spd="med">
    <p:randomBar dir="vert"/>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940DE330-DAC8-4712-9189-1FDBCD21D0F2}"/>
              </a:ext>
            </a:extLst>
          </p:cNvPr>
          <p:cNvSpPr>
            <a:spLocks noGrp="1"/>
          </p:cNvSpPr>
          <p:nvPr>
            <p:ph idx="1"/>
          </p:nvPr>
        </p:nvSpPr>
        <p:spPr>
          <a:xfrm>
            <a:off x="285750" y="1214438"/>
            <a:ext cx="8358188" cy="3071812"/>
          </a:xfrm>
        </p:spPr>
        <p:txBody>
          <a:bodyPr/>
          <a:lstStyle/>
          <a:p>
            <a:pPr marL="342900" lvl="1" indent="-342900">
              <a:lnSpc>
                <a:spcPct val="130000"/>
              </a:lnSpc>
              <a:buSzPct val="85000"/>
              <a:buFont typeface="Wingdings" pitchFamily="2" charset="2"/>
              <a:buChar char="n"/>
              <a:defRPr/>
            </a:pPr>
            <a:r>
              <a:rPr lang="en-US" altLang="zh-CN" b="1" dirty="0"/>
              <a:t>4G</a:t>
            </a:r>
            <a:r>
              <a:rPr lang="zh-CN" altLang="zh-CN" b="1" dirty="0">
                <a:solidFill>
                  <a:srgbClr val="FF0000"/>
                </a:solidFill>
              </a:rPr>
              <a:t>采用</a:t>
            </a:r>
            <a:r>
              <a:rPr lang="zh-CN" altLang="zh-CN" b="1" dirty="0">
                <a:solidFill>
                  <a:srgbClr val="0033CC"/>
                </a:solidFill>
              </a:rPr>
              <a:t>长期演进（</a:t>
            </a:r>
            <a:r>
              <a:rPr lang="en-US" altLang="zh-CN" b="1" dirty="0">
                <a:solidFill>
                  <a:srgbClr val="0033CC"/>
                </a:solidFill>
              </a:rPr>
              <a:t>LTE</a:t>
            </a:r>
            <a:r>
              <a:rPr lang="zh-CN" altLang="zh-CN" b="1" dirty="0">
                <a:solidFill>
                  <a:srgbClr val="0033CC"/>
                </a:solidFill>
              </a:rPr>
              <a:t>）</a:t>
            </a:r>
            <a:r>
              <a:rPr lang="zh-CN" altLang="zh-CN" b="1" dirty="0"/>
              <a:t>和</a:t>
            </a:r>
            <a:r>
              <a:rPr lang="zh-CN" altLang="zh-CN" b="1" dirty="0">
                <a:solidFill>
                  <a:srgbClr val="0033CC"/>
                </a:solidFill>
              </a:rPr>
              <a:t>高级长期演进（</a:t>
            </a:r>
            <a:r>
              <a:rPr lang="en-US" altLang="zh-CN" b="1" dirty="0">
                <a:solidFill>
                  <a:srgbClr val="0033CC"/>
                </a:solidFill>
              </a:rPr>
              <a:t>LTE-A</a:t>
            </a:r>
            <a:r>
              <a:rPr lang="zh-CN" altLang="zh-CN" b="1" dirty="0">
                <a:solidFill>
                  <a:srgbClr val="0033CC"/>
                </a:solidFill>
              </a:rPr>
              <a:t>）</a:t>
            </a:r>
            <a:r>
              <a:rPr lang="zh-CN" altLang="zh-CN" b="1" dirty="0">
                <a:solidFill>
                  <a:srgbClr val="FF0000"/>
                </a:solidFill>
              </a:rPr>
              <a:t>安全架构</a:t>
            </a:r>
            <a:r>
              <a:rPr lang="zh-CN" altLang="zh-CN" b="1" dirty="0"/>
              <a:t>，但是目前的</a:t>
            </a:r>
            <a:r>
              <a:rPr lang="en-US" altLang="zh-CN" b="1"/>
              <a:t>LTE</a:t>
            </a:r>
            <a:r>
              <a:rPr lang="en-US" altLang="zh-CN" b="1" dirty="0"/>
              <a:t>/LTE-A</a:t>
            </a:r>
            <a:r>
              <a:rPr lang="zh-CN" altLang="zh-CN" b="1" dirty="0"/>
              <a:t>仍然存在一些弱点。</a:t>
            </a:r>
          </a:p>
          <a:p>
            <a:pPr lvl="1">
              <a:defRPr/>
            </a:pPr>
            <a:r>
              <a:rPr lang="en-US" sz="1500" b="1" dirty="0">
                <a:cs typeface="+mn-cs"/>
              </a:rPr>
              <a:t>3GPP LTE</a:t>
            </a:r>
            <a:r>
              <a:rPr lang="zh-CN" sz="1500" b="1" dirty="0">
                <a:cs typeface="+mn-cs"/>
              </a:rPr>
              <a:t>基于全</a:t>
            </a:r>
            <a:r>
              <a:rPr lang="en-US" sz="1500" b="1" dirty="0">
                <a:cs typeface="+mn-cs"/>
              </a:rPr>
              <a:t>IP</a:t>
            </a:r>
            <a:r>
              <a:rPr lang="zh-CN" sz="1500" b="1" dirty="0">
                <a:cs typeface="+mn-cs"/>
              </a:rPr>
              <a:t>的平坦结构导致易受诸如注入、修改、窃听等攻击</a:t>
            </a:r>
          </a:p>
          <a:p>
            <a:pPr lvl="1">
              <a:defRPr/>
            </a:pPr>
            <a:r>
              <a:rPr lang="zh-CN" sz="1500" b="1" dirty="0">
                <a:cs typeface="+mn-cs"/>
              </a:rPr>
              <a:t>全</a:t>
            </a:r>
            <a:r>
              <a:rPr lang="en-US" sz="1500" b="1" dirty="0">
                <a:cs typeface="+mn-cs"/>
              </a:rPr>
              <a:t>IP</a:t>
            </a:r>
            <a:r>
              <a:rPr lang="zh-CN" sz="1500" b="1" dirty="0">
                <a:cs typeface="+mn-cs"/>
              </a:rPr>
              <a:t>网络为恶意攻击者提供了更直接的侵入基站的路径。由于移动管理组件（</a:t>
            </a:r>
            <a:r>
              <a:rPr lang="en-US" sz="1500" b="1" dirty="0">
                <a:cs typeface="+mn-cs"/>
              </a:rPr>
              <a:t>MME</a:t>
            </a:r>
            <a:r>
              <a:rPr lang="zh-CN" sz="1500" b="1" dirty="0">
                <a:cs typeface="+mn-cs"/>
              </a:rPr>
              <a:t>）管理着大量</a:t>
            </a:r>
            <a:r>
              <a:rPr lang="en-US" sz="1500" b="1" dirty="0" err="1">
                <a:cs typeface="+mn-cs"/>
              </a:rPr>
              <a:t>eNBs</a:t>
            </a:r>
            <a:r>
              <a:rPr lang="zh-CN" sz="1500" b="1" dirty="0">
                <a:cs typeface="+mn-cs"/>
              </a:rPr>
              <a:t>，因此与管理着少量</a:t>
            </a:r>
            <a:r>
              <a:rPr lang="en-US" sz="1500" b="1" dirty="0">
                <a:cs typeface="+mn-cs"/>
              </a:rPr>
              <a:t>RNCs</a:t>
            </a:r>
            <a:r>
              <a:rPr lang="zh-CN" sz="1500" b="1" dirty="0">
                <a:cs typeface="+mn-cs"/>
              </a:rPr>
              <a:t>的</a:t>
            </a:r>
            <a:r>
              <a:rPr lang="en-US" sz="1500" b="1" dirty="0">
                <a:cs typeface="+mn-cs"/>
              </a:rPr>
              <a:t>UTMS</a:t>
            </a:r>
            <a:r>
              <a:rPr lang="zh-CN" sz="1500" b="1" dirty="0">
                <a:cs typeface="+mn-cs"/>
              </a:rPr>
              <a:t>网络相比，</a:t>
            </a:r>
            <a:r>
              <a:rPr lang="en-US" sz="1500" b="1" dirty="0">
                <a:cs typeface="+mn-cs"/>
              </a:rPr>
              <a:t>LTE</a:t>
            </a:r>
            <a:r>
              <a:rPr lang="zh-CN" sz="1500" b="1" dirty="0">
                <a:cs typeface="+mn-cs"/>
              </a:rPr>
              <a:t>网络基站更易受攻击。一旦攻击者侵入某个基站，便可利用</a:t>
            </a:r>
            <a:r>
              <a:rPr lang="en-US" sz="1500" b="1" dirty="0">
                <a:cs typeface="+mn-cs"/>
              </a:rPr>
              <a:t>LTE</a:t>
            </a:r>
            <a:r>
              <a:rPr lang="zh-CN" sz="1500" b="1" dirty="0">
                <a:cs typeface="+mn-cs"/>
              </a:rPr>
              <a:t>的全</a:t>
            </a:r>
            <a:r>
              <a:rPr lang="en-US" sz="1500" b="1" dirty="0">
                <a:cs typeface="+mn-cs"/>
              </a:rPr>
              <a:t>IP</a:t>
            </a:r>
            <a:r>
              <a:rPr lang="zh-CN" sz="1500" b="1" dirty="0">
                <a:cs typeface="+mn-cs"/>
              </a:rPr>
              <a:t>性质危害整个网络。</a:t>
            </a:r>
          </a:p>
          <a:p>
            <a:pPr lvl="1">
              <a:defRPr/>
            </a:pPr>
            <a:r>
              <a:rPr lang="en-US" sz="1500" b="1" dirty="0">
                <a:cs typeface="+mn-cs"/>
              </a:rPr>
              <a:t>LTE</a:t>
            </a:r>
            <a:r>
              <a:rPr lang="zh-CN" sz="1500" b="1" dirty="0">
                <a:cs typeface="+mn-cs"/>
              </a:rPr>
              <a:t>系统结构在切换认证过程中可能会产生新的问题。</a:t>
            </a:r>
          </a:p>
          <a:p>
            <a:pPr lvl="1">
              <a:defRPr/>
            </a:pPr>
            <a:r>
              <a:rPr lang="en-US" sz="1500" b="1" dirty="0">
                <a:cs typeface="+mn-cs"/>
              </a:rPr>
              <a:t>LTE</a:t>
            </a:r>
            <a:r>
              <a:rPr lang="zh-CN" sz="1500" b="1" dirty="0">
                <a:cs typeface="+mn-cs"/>
              </a:rPr>
              <a:t>采取的</a:t>
            </a:r>
            <a:r>
              <a:rPr lang="en-US" sz="1500" b="1" dirty="0">
                <a:cs typeface="+mn-cs"/>
              </a:rPr>
              <a:t>EPS AKA</a:t>
            </a:r>
            <a:r>
              <a:rPr lang="zh-CN" sz="1500" b="1" dirty="0">
                <a:cs typeface="+mn-cs"/>
              </a:rPr>
              <a:t>方案缺乏隐私保护机制，不能抵抗</a:t>
            </a:r>
            <a:r>
              <a:rPr lang="en-US" sz="1500" b="1" dirty="0" err="1">
                <a:cs typeface="+mn-cs"/>
              </a:rPr>
              <a:t>DoS</a:t>
            </a:r>
            <a:r>
              <a:rPr lang="zh-CN" sz="1500" b="1" dirty="0">
                <a:cs typeface="+mn-cs"/>
              </a:rPr>
              <a:t>攻击</a:t>
            </a:r>
          </a:p>
          <a:p>
            <a:pPr lvl="1">
              <a:defRPr/>
            </a:pPr>
            <a:r>
              <a:rPr lang="en-US" sz="1500" b="1" dirty="0">
                <a:cs typeface="+mn-cs"/>
              </a:rPr>
              <a:t>LTE</a:t>
            </a:r>
            <a:r>
              <a:rPr lang="zh-CN" sz="1500" b="1" dirty="0">
                <a:cs typeface="+mn-cs"/>
              </a:rPr>
              <a:t>切换过程缺乏后向安全、易受去同步攻击和重放攻击。</a:t>
            </a:r>
            <a:r>
              <a:rPr lang="en-US" altLang="zh-CN" b="1" dirty="0">
                <a:cs typeface="+mn-cs"/>
              </a:rPr>
              <a:t>	</a:t>
            </a:r>
            <a:endParaRPr lang="zh-CN" altLang="en-US" b="1" dirty="0"/>
          </a:p>
        </p:txBody>
      </p:sp>
      <p:sp>
        <p:nvSpPr>
          <p:cNvPr id="4" name="标题 1">
            <a:extLst>
              <a:ext uri="{FF2B5EF4-FFF2-40B4-BE49-F238E27FC236}">
                <a16:creationId xmlns:a16="http://schemas.microsoft.com/office/drawing/2014/main" id="{73DDEEAC-74E1-4ADE-AAB2-F2B8FC16D9EE}"/>
              </a:ext>
            </a:extLst>
          </p:cNvPr>
          <p:cNvSpPr txBox="1">
            <a:spLocks/>
          </p:cNvSpPr>
          <p:nvPr/>
        </p:nvSpPr>
        <p:spPr bwMode="auto">
          <a:xfrm>
            <a:off x="6715140" y="142858"/>
            <a:ext cx="2286015" cy="428628"/>
          </a:xfrm>
          <a:prstGeom prst="rect">
            <a:avLst/>
          </a:prstGeom>
          <a:noFill/>
          <a:ln w="9525">
            <a:noFill/>
            <a:miter lim="800000"/>
            <a:headEnd/>
            <a:tailEnd/>
          </a:ln>
        </p:spPr>
        <p:txBody>
          <a:bodyPr anchor="ctr"/>
          <a:lstStyle/>
          <a:p>
            <a:pPr algn="ct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7.5  </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无线网络安全</a:t>
            </a:r>
          </a:p>
        </p:txBody>
      </p:sp>
      <p:sp>
        <p:nvSpPr>
          <p:cNvPr id="5" name="标题 1">
            <a:extLst>
              <a:ext uri="{FF2B5EF4-FFF2-40B4-BE49-F238E27FC236}">
                <a16:creationId xmlns:a16="http://schemas.microsoft.com/office/drawing/2014/main" id="{E9D4CFE5-5A17-4BF1-9095-0B77866AD824}"/>
              </a:ext>
            </a:extLst>
          </p:cNvPr>
          <p:cNvSpPr txBox="1">
            <a:spLocks/>
          </p:cNvSpPr>
          <p:nvPr/>
        </p:nvSpPr>
        <p:spPr bwMode="auto">
          <a:xfrm>
            <a:off x="142844" y="642924"/>
            <a:ext cx="3000396" cy="428628"/>
          </a:xfrm>
          <a:prstGeom prst="rect">
            <a:avLst/>
          </a:prstGeom>
          <a:noFill/>
          <a:ln w="9525">
            <a:noFill/>
            <a:miter lim="800000"/>
            <a:headEnd/>
            <a:tailEnd/>
          </a:ln>
        </p:spPr>
        <p:txBody>
          <a:bodyPr anchor="ctr"/>
          <a:lstStyle/>
          <a:p>
            <a:pPr algn="ct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7.5.2  </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移动通信网络安全</a:t>
            </a:r>
          </a:p>
        </p:txBody>
      </p:sp>
    </p:spTree>
  </p:cSld>
  <p:clrMapOvr>
    <a:masterClrMapping/>
  </p:clrMapOvr>
  <p:transition spd="med">
    <p:randomBar dir="vert"/>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内容占位符 2">
            <a:extLst>
              <a:ext uri="{FF2B5EF4-FFF2-40B4-BE49-F238E27FC236}">
                <a16:creationId xmlns:a16="http://schemas.microsoft.com/office/drawing/2014/main" id="{ED5A39E0-83BD-4C9F-B0A1-060321033149}"/>
              </a:ext>
            </a:extLst>
          </p:cNvPr>
          <p:cNvSpPr>
            <a:spLocks noGrp="1"/>
          </p:cNvSpPr>
          <p:nvPr>
            <p:ph idx="1"/>
          </p:nvPr>
        </p:nvSpPr>
        <p:spPr>
          <a:xfrm>
            <a:off x="0" y="1714500"/>
            <a:ext cx="4643438" cy="2271713"/>
          </a:xfrm>
        </p:spPr>
        <p:txBody>
          <a:bodyPr/>
          <a:lstStyle/>
          <a:p>
            <a:pPr lvl="1">
              <a:lnSpc>
                <a:spcPct val="130000"/>
              </a:lnSpc>
              <a:spcBef>
                <a:spcPts val="600"/>
              </a:spcBef>
            </a:pPr>
            <a:r>
              <a:rPr lang="en-US" altLang="zh-CN" b="1" dirty="0">
                <a:solidFill>
                  <a:srgbClr val="0033CC"/>
                </a:solidFill>
              </a:rPr>
              <a:t>1) </a:t>
            </a:r>
            <a:r>
              <a:rPr lang="zh-CN" altLang="en-US" b="1" dirty="0">
                <a:solidFill>
                  <a:srgbClr val="0033CC"/>
                </a:solidFill>
              </a:rPr>
              <a:t>传输中的威胁：偷听和窃听</a:t>
            </a:r>
            <a:endParaRPr lang="en-US" altLang="zh-CN" b="1" dirty="0">
              <a:solidFill>
                <a:srgbClr val="0033CC"/>
              </a:solidFill>
            </a:endParaRPr>
          </a:p>
          <a:p>
            <a:pPr lvl="1">
              <a:lnSpc>
                <a:spcPct val="130000"/>
              </a:lnSpc>
              <a:spcBef>
                <a:spcPts val="600"/>
              </a:spcBef>
            </a:pPr>
            <a:r>
              <a:rPr lang="en-US" altLang="zh-CN" b="1" dirty="0">
                <a:solidFill>
                  <a:srgbClr val="0033CC"/>
                </a:solidFill>
              </a:rPr>
              <a:t>2) </a:t>
            </a:r>
            <a:r>
              <a:rPr lang="zh-CN" altLang="en-US" b="1" dirty="0">
                <a:solidFill>
                  <a:srgbClr val="0033CC"/>
                </a:solidFill>
              </a:rPr>
              <a:t>假冒</a:t>
            </a:r>
            <a:endParaRPr lang="en-US" altLang="zh-CN" b="1" dirty="0">
              <a:solidFill>
                <a:srgbClr val="0033CC"/>
              </a:solidFill>
            </a:endParaRPr>
          </a:p>
          <a:p>
            <a:pPr lvl="1">
              <a:lnSpc>
                <a:spcPct val="130000"/>
              </a:lnSpc>
              <a:spcBef>
                <a:spcPts val="600"/>
              </a:spcBef>
            </a:pPr>
            <a:r>
              <a:rPr lang="en-US" altLang="zh-CN" b="1" dirty="0">
                <a:solidFill>
                  <a:srgbClr val="0033CC"/>
                </a:solidFill>
              </a:rPr>
              <a:t>3) </a:t>
            </a:r>
            <a:r>
              <a:rPr lang="zh-CN" altLang="en-US" b="1" dirty="0">
                <a:solidFill>
                  <a:srgbClr val="0033CC"/>
                </a:solidFill>
              </a:rPr>
              <a:t>欺骗</a:t>
            </a:r>
            <a:endParaRPr lang="en-US" altLang="zh-CN" b="1" dirty="0">
              <a:solidFill>
                <a:srgbClr val="0033CC"/>
              </a:solidFill>
            </a:endParaRPr>
          </a:p>
          <a:p>
            <a:pPr lvl="1">
              <a:lnSpc>
                <a:spcPct val="130000"/>
              </a:lnSpc>
              <a:spcBef>
                <a:spcPts val="600"/>
              </a:spcBef>
            </a:pPr>
            <a:r>
              <a:rPr lang="en-US" altLang="zh-CN" b="1" dirty="0">
                <a:solidFill>
                  <a:srgbClr val="0033CC"/>
                </a:solidFill>
              </a:rPr>
              <a:t>4) </a:t>
            </a:r>
            <a:r>
              <a:rPr lang="zh-CN" altLang="en-US" b="1" dirty="0">
                <a:solidFill>
                  <a:srgbClr val="0033CC"/>
                </a:solidFill>
              </a:rPr>
              <a:t>消息机密性面临的威胁</a:t>
            </a:r>
            <a:endParaRPr lang="en-US" altLang="zh-CN" b="1" dirty="0">
              <a:solidFill>
                <a:srgbClr val="0033CC"/>
              </a:solidFill>
            </a:endParaRPr>
          </a:p>
          <a:p>
            <a:pPr lvl="1">
              <a:lnSpc>
                <a:spcPct val="130000"/>
              </a:lnSpc>
              <a:spcBef>
                <a:spcPts val="600"/>
              </a:spcBef>
            </a:pPr>
            <a:r>
              <a:rPr lang="en-US" altLang="zh-CN" b="1" dirty="0">
                <a:solidFill>
                  <a:srgbClr val="0033CC"/>
                </a:solidFill>
              </a:rPr>
              <a:t>5) </a:t>
            </a:r>
            <a:r>
              <a:rPr lang="zh-CN" altLang="en-US" b="1" dirty="0">
                <a:solidFill>
                  <a:srgbClr val="0033CC"/>
                </a:solidFill>
              </a:rPr>
              <a:t>消息完整性面临的威胁</a:t>
            </a:r>
            <a:endParaRPr lang="en-US" altLang="zh-CN" b="1" dirty="0">
              <a:solidFill>
                <a:srgbClr val="0033CC"/>
              </a:solidFill>
            </a:endParaRPr>
          </a:p>
          <a:p>
            <a:pPr lvl="1">
              <a:lnSpc>
                <a:spcPct val="130000"/>
              </a:lnSpc>
              <a:spcBef>
                <a:spcPts val="600"/>
              </a:spcBef>
            </a:pPr>
            <a:endParaRPr lang="en-US" altLang="zh-CN" b="1" dirty="0">
              <a:solidFill>
                <a:srgbClr val="0033CC"/>
              </a:solidFill>
            </a:endParaRPr>
          </a:p>
        </p:txBody>
      </p:sp>
      <p:grpSp>
        <p:nvGrpSpPr>
          <p:cNvPr id="29699" name="组合 3">
            <a:extLst>
              <a:ext uri="{FF2B5EF4-FFF2-40B4-BE49-F238E27FC236}">
                <a16:creationId xmlns:a16="http://schemas.microsoft.com/office/drawing/2014/main" id="{6F2F3546-7D24-491F-A8DE-B5FAF59D8AEE}"/>
              </a:ext>
            </a:extLst>
          </p:cNvPr>
          <p:cNvGrpSpPr>
            <a:grpSpLocks/>
          </p:cNvGrpSpPr>
          <p:nvPr/>
        </p:nvGrpSpPr>
        <p:grpSpPr bwMode="auto">
          <a:xfrm>
            <a:off x="4786313" y="1714500"/>
            <a:ext cx="3571875" cy="2428875"/>
            <a:chOff x="4429124" y="1142984"/>
            <a:chExt cx="4795684" cy="3643338"/>
          </a:xfrm>
        </p:grpSpPr>
        <p:pic>
          <p:nvPicPr>
            <p:cNvPr id="29703" name="Picture 2" descr="http://www.hamait.cn/UploadFiles/Safety/2009/4/200904021735344780.jpg">
              <a:extLst>
                <a:ext uri="{FF2B5EF4-FFF2-40B4-BE49-F238E27FC236}">
                  <a16:creationId xmlns:a16="http://schemas.microsoft.com/office/drawing/2014/main" id="{5310BE95-819E-4B28-9897-9BC1F53657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29124" y="1142984"/>
              <a:ext cx="1928826" cy="1596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04" name="Picture 5">
              <a:extLst>
                <a:ext uri="{FF2B5EF4-FFF2-40B4-BE49-F238E27FC236}">
                  <a16:creationId xmlns:a16="http://schemas.microsoft.com/office/drawing/2014/main" id="{713E0A1B-6D07-447A-8EEC-BCB3F0EB9E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15074" y="1142984"/>
              <a:ext cx="3009734" cy="15716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05" name="Picture 19">
              <a:extLst>
                <a:ext uri="{FF2B5EF4-FFF2-40B4-BE49-F238E27FC236}">
                  <a16:creationId xmlns:a16="http://schemas.microsoft.com/office/drawing/2014/main" id="{BDF98613-2F37-462C-9019-58B47AEC35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43438" y="2889201"/>
              <a:ext cx="4319598" cy="1897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8" name="标题 1">
            <a:extLst>
              <a:ext uri="{FF2B5EF4-FFF2-40B4-BE49-F238E27FC236}">
                <a16:creationId xmlns:a16="http://schemas.microsoft.com/office/drawing/2014/main" id="{508AA7F2-F12A-430A-B6A4-487119D74DE6}"/>
              </a:ext>
            </a:extLst>
          </p:cNvPr>
          <p:cNvSpPr txBox="1">
            <a:spLocks/>
          </p:cNvSpPr>
          <p:nvPr/>
        </p:nvSpPr>
        <p:spPr bwMode="auto">
          <a:xfrm>
            <a:off x="5857884" y="142858"/>
            <a:ext cx="3114657" cy="428628"/>
          </a:xfrm>
          <a:prstGeom prst="rect">
            <a:avLst/>
          </a:prstGeom>
          <a:noFill/>
          <a:ln w="9525">
            <a:noFill/>
            <a:miter lim="800000"/>
            <a:headEnd/>
            <a:tailEnd/>
          </a:ln>
        </p:spPr>
        <p:txBody>
          <a:bodyPr anchor="ctr"/>
          <a:lstStyle/>
          <a:p>
            <a:pPr algn="ctr">
              <a:defRPr/>
            </a:pPr>
            <a:r>
              <a:rPr lang="en-US" altLang="zh-CN" sz="2000" b="1">
                <a:solidFill>
                  <a:srgbClr val="C00000"/>
                </a:solidFill>
                <a:effectLst>
                  <a:reflection blurRad="6350" stA="50000" endA="300" endPos="50000" dist="60007" dir="5400000" sy="-100000" algn="bl" rotWithShape="0"/>
                </a:effectLst>
                <a:latin typeface="+mj-ea"/>
                <a:ea typeface="+mj-ea"/>
                <a:cs typeface="+mj-cs"/>
              </a:rPr>
              <a:t>7.1  </a:t>
            </a:r>
            <a:r>
              <a:rPr lang="zh-CN" altLang="en-US" sz="2000" b="1">
                <a:solidFill>
                  <a:srgbClr val="C00000"/>
                </a:solidFill>
                <a:effectLst>
                  <a:reflection blurRad="6350" stA="50000" endA="300" endPos="50000" dist="60007" dir="5400000" sy="-100000" algn="bl" rotWithShape="0"/>
                </a:effectLst>
                <a:latin typeface="+mj-ea"/>
                <a:ea typeface="+mj-ea"/>
                <a:cs typeface="+mj-cs"/>
              </a:rPr>
              <a:t>网络安全威胁与控制</a:t>
            </a:r>
            <a:endParaRPr lang="zh-CN" altLang="en-US" sz="2000" b="1" dirty="0">
              <a:solidFill>
                <a:srgbClr val="C00000"/>
              </a:solidFill>
              <a:effectLst>
                <a:reflection blurRad="6350" stA="50000" endA="300" endPos="50000" dist="60007" dir="5400000" sy="-100000" algn="bl" rotWithShape="0"/>
              </a:effectLst>
              <a:latin typeface="+mj-ea"/>
              <a:ea typeface="+mj-ea"/>
              <a:cs typeface="+mj-cs"/>
            </a:endParaRPr>
          </a:p>
        </p:txBody>
      </p:sp>
      <p:sp>
        <p:nvSpPr>
          <p:cNvPr id="9" name="标题 1">
            <a:extLst>
              <a:ext uri="{FF2B5EF4-FFF2-40B4-BE49-F238E27FC236}">
                <a16:creationId xmlns:a16="http://schemas.microsoft.com/office/drawing/2014/main" id="{D51D8429-EDC6-4E33-8E41-0DE87260A594}"/>
              </a:ext>
            </a:extLst>
          </p:cNvPr>
          <p:cNvSpPr txBox="1">
            <a:spLocks/>
          </p:cNvSpPr>
          <p:nvPr/>
        </p:nvSpPr>
        <p:spPr bwMode="auto">
          <a:xfrm>
            <a:off x="214282" y="642924"/>
            <a:ext cx="2500329" cy="428628"/>
          </a:xfrm>
          <a:prstGeom prst="rect">
            <a:avLst/>
          </a:prstGeom>
          <a:noFill/>
          <a:ln w="9525">
            <a:noFill/>
            <a:miter lim="800000"/>
            <a:headEnd/>
            <a:tailEnd/>
          </a:ln>
        </p:spPr>
        <p:txBody>
          <a:bodyPr anchor="ctr"/>
          <a:lstStyle/>
          <a:p>
            <a:pPr algn="ct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7.1.1  </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网络安全威胁</a:t>
            </a:r>
          </a:p>
        </p:txBody>
      </p:sp>
      <p:sp>
        <p:nvSpPr>
          <p:cNvPr id="29702" name="TextBox 9">
            <a:extLst>
              <a:ext uri="{FF2B5EF4-FFF2-40B4-BE49-F238E27FC236}">
                <a16:creationId xmlns:a16="http://schemas.microsoft.com/office/drawing/2014/main" id="{0E88FDB5-4A29-4306-AFE8-F31AA127D8D1}"/>
              </a:ext>
            </a:extLst>
          </p:cNvPr>
          <p:cNvSpPr txBox="1">
            <a:spLocks noChangeArrowheads="1"/>
          </p:cNvSpPr>
          <p:nvPr/>
        </p:nvSpPr>
        <p:spPr bwMode="auto">
          <a:xfrm>
            <a:off x="214313" y="1071563"/>
            <a:ext cx="7453312"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eaLnBrk="1" hangingPunct="1">
              <a:lnSpc>
                <a:spcPct val="150000"/>
              </a:lnSpc>
            </a:pPr>
            <a:r>
              <a:rPr lang="en-US" altLang="zh-CN" sz="1800" b="1" u="sng">
                <a:solidFill>
                  <a:srgbClr val="FF0000"/>
                </a:solidFill>
              </a:rPr>
              <a:t>3.</a:t>
            </a:r>
            <a:r>
              <a:rPr lang="zh-CN" altLang="en-US" sz="1800" b="1" u="sng">
                <a:solidFill>
                  <a:srgbClr val="FF0000"/>
                </a:solidFill>
              </a:rPr>
              <a:t>对网络中信息的威胁</a:t>
            </a:r>
            <a:r>
              <a:rPr lang="zh-CN" altLang="en-US" sz="1800" b="1"/>
              <a:t>（网络中传输的信息可能遭受的攻击）</a:t>
            </a:r>
            <a:endParaRPr lang="en-US" altLang="zh-CN" sz="1800" b="1">
              <a:solidFill>
                <a:srgbClr val="FF0000"/>
              </a:solidFill>
            </a:endParaRPr>
          </a:p>
        </p:txBody>
      </p:sp>
    </p:spTree>
  </p:cSld>
  <p:clrMapOvr>
    <a:masterClrMapping/>
  </p:clrMapOvr>
  <p:transition spd="med">
    <p:randomBar dir="vert"/>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213E8366-435A-4DA2-9D7D-6DCE0D6B5E24}"/>
              </a:ext>
            </a:extLst>
          </p:cNvPr>
          <p:cNvSpPr>
            <a:spLocks noGrp="1"/>
          </p:cNvSpPr>
          <p:nvPr>
            <p:ph idx="1"/>
          </p:nvPr>
        </p:nvSpPr>
        <p:spPr>
          <a:xfrm>
            <a:off x="428625" y="1571625"/>
            <a:ext cx="8229600" cy="2714625"/>
          </a:xfrm>
        </p:spPr>
        <p:txBody>
          <a:bodyPr/>
          <a:lstStyle/>
          <a:p>
            <a:pPr marL="342900" lvl="1" indent="-342900">
              <a:lnSpc>
                <a:spcPct val="130000"/>
              </a:lnSpc>
              <a:buSzPct val="85000"/>
              <a:buFont typeface="Wingdings" pitchFamily="2" charset="2"/>
              <a:buChar char="n"/>
              <a:defRPr/>
            </a:pPr>
            <a:r>
              <a:rPr lang="en-US" altLang="zh-CN" sz="1500" b="1" dirty="0">
                <a:cs typeface="+mn-cs"/>
              </a:rPr>
              <a:t>4G</a:t>
            </a:r>
            <a:r>
              <a:rPr lang="en-US" altLang="zh-CN" sz="1500" b="1" dirty="0">
                <a:cs typeface="+mn-cs"/>
                <a:sym typeface="Wingdings" panose="05000000000000000000" pitchFamily="2" charset="2"/>
              </a:rPr>
              <a:t>5G</a:t>
            </a:r>
          </a:p>
          <a:p>
            <a:pPr marL="742950" lvl="2" indent="-342900">
              <a:lnSpc>
                <a:spcPct val="130000"/>
              </a:lnSpc>
              <a:buSzPct val="85000"/>
              <a:defRPr/>
            </a:pPr>
            <a:r>
              <a:rPr lang="zh-CN" altLang="en-US" sz="1500" b="1" dirty="0">
                <a:cs typeface="+mn-cs"/>
                <a:sym typeface="Wingdings" panose="05000000000000000000" pitchFamily="2" charset="2"/>
              </a:rPr>
              <a:t>频段扩展了</a:t>
            </a:r>
            <a:endParaRPr lang="en-US" altLang="zh-CN" sz="1500" b="1" dirty="0">
              <a:cs typeface="+mn-cs"/>
            </a:endParaRPr>
          </a:p>
          <a:p>
            <a:pPr marL="342900" lvl="1" indent="-342900">
              <a:lnSpc>
                <a:spcPct val="130000"/>
              </a:lnSpc>
              <a:buSzPct val="85000"/>
              <a:buFont typeface="Wingdings" pitchFamily="2" charset="2"/>
              <a:buChar char="p"/>
              <a:defRPr/>
            </a:pPr>
            <a:endParaRPr lang="en-US" altLang="zh-CN" b="1" dirty="0"/>
          </a:p>
          <a:p>
            <a:pPr marL="342900" lvl="1" indent="-342900">
              <a:lnSpc>
                <a:spcPct val="130000"/>
              </a:lnSpc>
              <a:buSzPct val="85000"/>
              <a:buFont typeface="Wingdings" pitchFamily="2" charset="2"/>
              <a:buChar char="p"/>
              <a:defRPr/>
            </a:pPr>
            <a:endParaRPr lang="zh-CN" altLang="en-US" b="1" dirty="0"/>
          </a:p>
        </p:txBody>
      </p:sp>
      <p:sp>
        <p:nvSpPr>
          <p:cNvPr id="4" name="标题 1">
            <a:extLst>
              <a:ext uri="{FF2B5EF4-FFF2-40B4-BE49-F238E27FC236}">
                <a16:creationId xmlns:a16="http://schemas.microsoft.com/office/drawing/2014/main" id="{E5297B71-1321-4EEC-975F-2693BEBA67C7}"/>
              </a:ext>
            </a:extLst>
          </p:cNvPr>
          <p:cNvSpPr txBox="1">
            <a:spLocks/>
          </p:cNvSpPr>
          <p:nvPr/>
        </p:nvSpPr>
        <p:spPr bwMode="auto">
          <a:xfrm>
            <a:off x="6715140" y="142858"/>
            <a:ext cx="2286015" cy="428628"/>
          </a:xfrm>
          <a:prstGeom prst="rect">
            <a:avLst/>
          </a:prstGeom>
          <a:noFill/>
          <a:ln w="9525">
            <a:noFill/>
            <a:miter lim="800000"/>
            <a:headEnd/>
            <a:tailEnd/>
          </a:ln>
        </p:spPr>
        <p:txBody>
          <a:bodyPr anchor="ctr"/>
          <a:lstStyle/>
          <a:p>
            <a:pPr algn="ct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7.5  </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无线网络安全</a:t>
            </a:r>
          </a:p>
        </p:txBody>
      </p:sp>
      <p:sp>
        <p:nvSpPr>
          <p:cNvPr id="5" name="标题 1">
            <a:extLst>
              <a:ext uri="{FF2B5EF4-FFF2-40B4-BE49-F238E27FC236}">
                <a16:creationId xmlns:a16="http://schemas.microsoft.com/office/drawing/2014/main" id="{57809556-833E-4837-B3CE-DE5A74DB4BC4}"/>
              </a:ext>
            </a:extLst>
          </p:cNvPr>
          <p:cNvSpPr txBox="1">
            <a:spLocks/>
          </p:cNvSpPr>
          <p:nvPr/>
        </p:nvSpPr>
        <p:spPr bwMode="auto">
          <a:xfrm>
            <a:off x="142844" y="642924"/>
            <a:ext cx="3000396" cy="428628"/>
          </a:xfrm>
          <a:prstGeom prst="rect">
            <a:avLst/>
          </a:prstGeom>
          <a:noFill/>
          <a:ln w="9525">
            <a:noFill/>
            <a:miter lim="800000"/>
            <a:headEnd/>
            <a:tailEnd/>
          </a:ln>
        </p:spPr>
        <p:txBody>
          <a:bodyPr anchor="ctr"/>
          <a:lstStyle/>
          <a:p>
            <a:pPr algn="ct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7.5.2  </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移动通信网络安全</a:t>
            </a:r>
          </a:p>
        </p:txBody>
      </p:sp>
      <p:sp>
        <p:nvSpPr>
          <p:cNvPr id="6" name="TextBox 5">
            <a:extLst>
              <a:ext uri="{FF2B5EF4-FFF2-40B4-BE49-F238E27FC236}">
                <a16:creationId xmlns:a16="http://schemas.microsoft.com/office/drawing/2014/main" id="{A31E098E-F835-4D8F-BB33-E518396124A6}"/>
              </a:ext>
            </a:extLst>
          </p:cNvPr>
          <p:cNvSpPr txBox="1"/>
          <p:nvPr/>
        </p:nvSpPr>
        <p:spPr>
          <a:xfrm>
            <a:off x="214313" y="1071563"/>
            <a:ext cx="2143125" cy="369887"/>
          </a:xfrm>
          <a:prstGeom prst="rect">
            <a:avLst/>
          </a:prstGeom>
          <a:noFill/>
        </p:spPr>
        <p:txBody>
          <a:bodyPr>
            <a:spAutoFit/>
          </a:bodyPr>
          <a:lstStyle/>
          <a:p>
            <a:pPr marL="0" lvl="1" algn="ctr" eaLnBrk="1" hangingPunct="1">
              <a:defRPr/>
            </a:pPr>
            <a:r>
              <a:rPr lang="en-US" altLang="zh-CN" sz="1800" b="1" dirty="0">
                <a:solidFill>
                  <a:schemeClr val="accent6"/>
                </a:solidFill>
              </a:rPr>
              <a:t>4. 5G</a:t>
            </a:r>
            <a:r>
              <a:rPr lang="zh-CN" altLang="en-US" sz="1800" b="1" dirty="0">
                <a:solidFill>
                  <a:schemeClr val="accent6"/>
                </a:solidFill>
              </a:rPr>
              <a:t>移动通信网络</a:t>
            </a:r>
          </a:p>
        </p:txBody>
      </p:sp>
      <p:pic>
        <p:nvPicPr>
          <p:cNvPr id="7" name="图片 6">
            <a:extLst>
              <a:ext uri="{FF2B5EF4-FFF2-40B4-BE49-F238E27FC236}">
                <a16:creationId xmlns:a16="http://schemas.microsoft.com/office/drawing/2014/main" id="{C7B0B84E-49A6-4B70-B630-7BE783EAE0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33443" y="21019"/>
            <a:ext cx="5868144" cy="2269156"/>
          </a:xfrm>
          <a:prstGeom prst="rect">
            <a:avLst/>
          </a:prstGeom>
        </p:spPr>
      </p:pic>
      <p:pic>
        <p:nvPicPr>
          <p:cNvPr id="9" name="图片 8">
            <a:extLst>
              <a:ext uri="{FF2B5EF4-FFF2-40B4-BE49-F238E27FC236}">
                <a16:creationId xmlns:a16="http://schemas.microsoft.com/office/drawing/2014/main" id="{AE21452E-6E74-4608-9F6F-A7F38F25B2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5197" y="2430023"/>
            <a:ext cx="5856390" cy="2324470"/>
          </a:xfrm>
          <a:prstGeom prst="rect">
            <a:avLst/>
          </a:prstGeom>
        </p:spPr>
      </p:pic>
      <p:sp>
        <p:nvSpPr>
          <p:cNvPr id="10" name="标题 1">
            <a:extLst>
              <a:ext uri="{FF2B5EF4-FFF2-40B4-BE49-F238E27FC236}">
                <a16:creationId xmlns:a16="http://schemas.microsoft.com/office/drawing/2014/main" id="{35263F74-02BD-4F29-9E1B-785E63E9CBB9}"/>
              </a:ext>
            </a:extLst>
          </p:cNvPr>
          <p:cNvSpPr>
            <a:spLocks noGrp="1"/>
          </p:cNvSpPr>
          <p:nvPr>
            <p:ph type="title"/>
          </p:nvPr>
        </p:nvSpPr>
        <p:spPr>
          <a:xfrm>
            <a:off x="4932040" y="1357312"/>
            <a:ext cx="648419" cy="428625"/>
          </a:xfrm>
        </p:spPr>
        <p:txBody>
          <a:bodyPr/>
          <a:lstStyle/>
          <a:p>
            <a:pPr>
              <a:defRPr/>
            </a:pPr>
            <a:r>
              <a:rPr lang="en-US" altLang="zh-CN" sz="2000" dirty="0">
                <a:solidFill>
                  <a:srgbClr val="FF0000"/>
                </a:solidFill>
                <a:effectLst/>
              </a:rPr>
              <a:t>4G</a:t>
            </a:r>
            <a:endParaRPr altLang="en-US" sz="2000" dirty="0">
              <a:solidFill>
                <a:srgbClr val="FF0000"/>
              </a:solidFill>
              <a:effectLst/>
            </a:endParaRPr>
          </a:p>
        </p:txBody>
      </p:sp>
      <p:sp>
        <p:nvSpPr>
          <p:cNvPr id="11" name="标题 1">
            <a:extLst>
              <a:ext uri="{FF2B5EF4-FFF2-40B4-BE49-F238E27FC236}">
                <a16:creationId xmlns:a16="http://schemas.microsoft.com/office/drawing/2014/main" id="{95A80869-2C42-4439-968F-79949AB16AB2}"/>
              </a:ext>
            </a:extLst>
          </p:cNvPr>
          <p:cNvSpPr txBox="1">
            <a:spLocks/>
          </p:cNvSpPr>
          <p:nvPr/>
        </p:nvSpPr>
        <p:spPr bwMode="auto">
          <a:xfrm>
            <a:off x="6012160" y="3591521"/>
            <a:ext cx="648419" cy="4286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lang="zh-CN" altLang="zh-CN" sz="3200" b="1" kern="1200">
                <a:solidFill>
                  <a:srgbClr val="C00000"/>
                </a:solidFill>
                <a:effectLst>
                  <a:reflection blurRad="6350" stA="50000" endA="300" endPos="50000" dist="60007" dir="5400000" sy="-100000" algn="bl" rotWithShape="0"/>
                </a:effectLst>
                <a:latin typeface="+mj-ea"/>
                <a:ea typeface="+mj-ea"/>
                <a:cs typeface="+mj-cs"/>
              </a:defRPr>
            </a:lvl1pPr>
            <a:lvl2pPr algn="ctr" rtl="0" eaLnBrk="0" fontAlgn="base" hangingPunct="0">
              <a:spcBef>
                <a:spcPct val="0"/>
              </a:spcBef>
              <a:spcAft>
                <a:spcPct val="0"/>
              </a:spcAft>
              <a:defRPr sz="3000" b="1">
                <a:solidFill>
                  <a:srgbClr val="C00000"/>
                </a:solidFill>
                <a:latin typeface="微软雅黑" pitchFamily="34" charset="-122"/>
                <a:ea typeface="微软雅黑" pitchFamily="34" charset="-122"/>
              </a:defRPr>
            </a:lvl2pPr>
            <a:lvl3pPr algn="ctr" rtl="0" eaLnBrk="0" fontAlgn="base" hangingPunct="0">
              <a:spcBef>
                <a:spcPct val="0"/>
              </a:spcBef>
              <a:spcAft>
                <a:spcPct val="0"/>
              </a:spcAft>
              <a:defRPr sz="3000" b="1">
                <a:solidFill>
                  <a:srgbClr val="C00000"/>
                </a:solidFill>
                <a:latin typeface="微软雅黑" pitchFamily="34" charset="-122"/>
                <a:ea typeface="微软雅黑" pitchFamily="34" charset="-122"/>
              </a:defRPr>
            </a:lvl3pPr>
            <a:lvl4pPr algn="ctr" rtl="0" eaLnBrk="0" fontAlgn="base" hangingPunct="0">
              <a:spcBef>
                <a:spcPct val="0"/>
              </a:spcBef>
              <a:spcAft>
                <a:spcPct val="0"/>
              </a:spcAft>
              <a:defRPr sz="3000" b="1">
                <a:solidFill>
                  <a:srgbClr val="C00000"/>
                </a:solidFill>
                <a:latin typeface="微软雅黑" pitchFamily="34" charset="-122"/>
                <a:ea typeface="微软雅黑" pitchFamily="34" charset="-122"/>
              </a:defRPr>
            </a:lvl4pPr>
            <a:lvl5pPr algn="ctr" rtl="0" eaLnBrk="0" fontAlgn="base" hangingPunct="0">
              <a:spcBef>
                <a:spcPct val="0"/>
              </a:spcBef>
              <a:spcAft>
                <a:spcPct val="0"/>
              </a:spcAft>
              <a:defRPr sz="3000" b="1">
                <a:solidFill>
                  <a:srgbClr val="C00000"/>
                </a:solidFill>
                <a:latin typeface="微软雅黑" pitchFamily="34" charset="-122"/>
                <a:ea typeface="微软雅黑" pitchFamily="34" charset="-122"/>
              </a:defRPr>
            </a:lvl5pPr>
            <a:lvl6pPr marL="457200" algn="ctr" rtl="0" eaLnBrk="0" fontAlgn="base" hangingPunct="0">
              <a:spcBef>
                <a:spcPct val="0"/>
              </a:spcBef>
              <a:spcAft>
                <a:spcPct val="0"/>
              </a:spcAft>
              <a:defRPr sz="3200">
                <a:solidFill>
                  <a:schemeClr val="tx1"/>
                </a:solidFill>
                <a:latin typeface="微软雅黑" pitchFamily="34" charset="-122"/>
                <a:ea typeface="微软雅黑" pitchFamily="34" charset="-122"/>
              </a:defRPr>
            </a:lvl6pPr>
            <a:lvl7pPr marL="914400" algn="ctr" rtl="0" eaLnBrk="0" fontAlgn="base" hangingPunct="0">
              <a:spcBef>
                <a:spcPct val="0"/>
              </a:spcBef>
              <a:spcAft>
                <a:spcPct val="0"/>
              </a:spcAft>
              <a:defRPr sz="3200">
                <a:solidFill>
                  <a:schemeClr val="tx1"/>
                </a:solidFill>
                <a:latin typeface="微软雅黑" pitchFamily="34" charset="-122"/>
                <a:ea typeface="微软雅黑" pitchFamily="34" charset="-122"/>
              </a:defRPr>
            </a:lvl7pPr>
            <a:lvl8pPr marL="1371600" algn="ctr" rtl="0" eaLnBrk="0" fontAlgn="base" hangingPunct="0">
              <a:spcBef>
                <a:spcPct val="0"/>
              </a:spcBef>
              <a:spcAft>
                <a:spcPct val="0"/>
              </a:spcAft>
              <a:defRPr sz="3200">
                <a:solidFill>
                  <a:schemeClr val="tx1"/>
                </a:solidFill>
                <a:latin typeface="微软雅黑" pitchFamily="34" charset="-122"/>
                <a:ea typeface="微软雅黑" pitchFamily="34" charset="-122"/>
              </a:defRPr>
            </a:lvl8pPr>
            <a:lvl9pPr marL="1828800" algn="ctr" rtl="0" eaLnBrk="0" fontAlgn="base" hangingPunct="0">
              <a:spcBef>
                <a:spcPct val="0"/>
              </a:spcBef>
              <a:spcAft>
                <a:spcPct val="0"/>
              </a:spcAft>
              <a:defRPr sz="3200">
                <a:solidFill>
                  <a:schemeClr val="tx1"/>
                </a:solidFill>
                <a:latin typeface="微软雅黑" pitchFamily="34" charset="-122"/>
                <a:ea typeface="微软雅黑" pitchFamily="34" charset="-122"/>
              </a:defRPr>
            </a:lvl9pPr>
          </a:lstStyle>
          <a:p>
            <a:pPr>
              <a:defRPr/>
            </a:pPr>
            <a:r>
              <a:rPr lang="en-US" altLang="zh-CN" sz="2000" dirty="0">
                <a:solidFill>
                  <a:srgbClr val="FF0000"/>
                </a:solidFill>
                <a:effectLst/>
              </a:rPr>
              <a:t>5</a:t>
            </a:r>
            <a:r>
              <a:rPr lang="en-US" sz="2000" dirty="0">
                <a:solidFill>
                  <a:srgbClr val="FF0000"/>
                </a:solidFill>
                <a:effectLst/>
              </a:rPr>
              <a:t>G</a:t>
            </a:r>
            <a:endParaRPr lang="en-US" altLang="en-US" sz="2000" dirty="0">
              <a:solidFill>
                <a:srgbClr val="FF0000"/>
              </a:solidFill>
              <a:effectLst/>
            </a:endParaRPr>
          </a:p>
        </p:txBody>
      </p:sp>
    </p:spTree>
  </p:cSld>
  <p:clrMapOvr>
    <a:masterClrMapping/>
  </p:clrMapOvr>
  <p:transition spd="med">
    <p:randomBar dir="vert"/>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213E8366-435A-4DA2-9D7D-6DCE0D6B5E24}"/>
              </a:ext>
            </a:extLst>
          </p:cNvPr>
          <p:cNvSpPr>
            <a:spLocks noGrp="1"/>
          </p:cNvSpPr>
          <p:nvPr>
            <p:ph idx="1"/>
          </p:nvPr>
        </p:nvSpPr>
        <p:spPr>
          <a:xfrm>
            <a:off x="428625" y="1571625"/>
            <a:ext cx="8229600" cy="2714625"/>
          </a:xfrm>
        </p:spPr>
        <p:txBody>
          <a:bodyPr/>
          <a:lstStyle/>
          <a:p>
            <a:pPr marL="342900" lvl="1" indent="-342900">
              <a:lnSpc>
                <a:spcPct val="130000"/>
              </a:lnSpc>
              <a:buSzPct val="85000"/>
              <a:buFont typeface="Wingdings" pitchFamily="2" charset="2"/>
              <a:buChar char="n"/>
              <a:defRPr/>
            </a:pPr>
            <a:r>
              <a:rPr lang="en-US" altLang="zh-CN" sz="1500" b="1" dirty="0">
                <a:cs typeface="+mn-cs"/>
              </a:rPr>
              <a:t>4G</a:t>
            </a:r>
            <a:r>
              <a:rPr lang="en-US" altLang="zh-CN" sz="1500" b="1" dirty="0">
                <a:cs typeface="+mn-cs"/>
                <a:sym typeface="Wingdings" panose="05000000000000000000" pitchFamily="2" charset="2"/>
              </a:rPr>
              <a:t>5G</a:t>
            </a:r>
          </a:p>
          <a:p>
            <a:pPr marL="742950" lvl="2" indent="-342900">
              <a:lnSpc>
                <a:spcPct val="130000"/>
              </a:lnSpc>
              <a:buSzPct val="85000"/>
              <a:defRPr/>
            </a:pPr>
            <a:r>
              <a:rPr lang="zh-CN" altLang="en-US" sz="1500" b="1" dirty="0">
                <a:cs typeface="+mn-cs"/>
                <a:sym typeface="Wingdings" panose="05000000000000000000" pitchFamily="2" charset="2"/>
              </a:rPr>
              <a:t>频段扩展了</a:t>
            </a:r>
            <a:endParaRPr lang="en-US" altLang="zh-CN" sz="1500" b="1" dirty="0">
              <a:cs typeface="+mn-cs"/>
            </a:endParaRPr>
          </a:p>
          <a:p>
            <a:pPr marL="742950" lvl="2" indent="-342900">
              <a:lnSpc>
                <a:spcPct val="130000"/>
              </a:lnSpc>
              <a:buSzPct val="85000"/>
              <a:defRPr/>
            </a:pPr>
            <a:r>
              <a:rPr lang="zh-CN" altLang="en-US" sz="1500" b="1" dirty="0">
                <a:cs typeface="+mn-cs"/>
              </a:rPr>
              <a:t>微波的衍射性变弱了</a:t>
            </a:r>
            <a:endParaRPr lang="en-US" altLang="zh-CN" sz="1500" b="1" dirty="0">
              <a:cs typeface="+mn-cs"/>
            </a:endParaRPr>
          </a:p>
          <a:p>
            <a:pPr marL="342900" lvl="1" indent="-342900">
              <a:lnSpc>
                <a:spcPct val="130000"/>
              </a:lnSpc>
              <a:buSzPct val="85000"/>
              <a:buFont typeface="Wingdings" pitchFamily="2" charset="2"/>
              <a:buChar char="p"/>
              <a:defRPr/>
            </a:pPr>
            <a:endParaRPr lang="zh-CN" altLang="en-US" b="1" dirty="0"/>
          </a:p>
        </p:txBody>
      </p:sp>
      <p:sp>
        <p:nvSpPr>
          <p:cNvPr id="4" name="标题 1">
            <a:extLst>
              <a:ext uri="{FF2B5EF4-FFF2-40B4-BE49-F238E27FC236}">
                <a16:creationId xmlns:a16="http://schemas.microsoft.com/office/drawing/2014/main" id="{E5297B71-1321-4EEC-975F-2693BEBA67C7}"/>
              </a:ext>
            </a:extLst>
          </p:cNvPr>
          <p:cNvSpPr txBox="1">
            <a:spLocks/>
          </p:cNvSpPr>
          <p:nvPr/>
        </p:nvSpPr>
        <p:spPr bwMode="auto">
          <a:xfrm>
            <a:off x="6715140" y="142858"/>
            <a:ext cx="2286015" cy="428628"/>
          </a:xfrm>
          <a:prstGeom prst="rect">
            <a:avLst/>
          </a:prstGeom>
          <a:noFill/>
          <a:ln w="9525">
            <a:noFill/>
            <a:miter lim="800000"/>
            <a:headEnd/>
            <a:tailEnd/>
          </a:ln>
        </p:spPr>
        <p:txBody>
          <a:bodyPr anchor="ctr"/>
          <a:lstStyle/>
          <a:p>
            <a:pPr algn="ct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7.5  </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无线网络安全</a:t>
            </a:r>
          </a:p>
        </p:txBody>
      </p:sp>
      <p:sp>
        <p:nvSpPr>
          <p:cNvPr id="5" name="标题 1">
            <a:extLst>
              <a:ext uri="{FF2B5EF4-FFF2-40B4-BE49-F238E27FC236}">
                <a16:creationId xmlns:a16="http://schemas.microsoft.com/office/drawing/2014/main" id="{57809556-833E-4837-B3CE-DE5A74DB4BC4}"/>
              </a:ext>
            </a:extLst>
          </p:cNvPr>
          <p:cNvSpPr txBox="1">
            <a:spLocks/>
          </p:cNvSpPr>
          <p:nvPr/>
        </p:nvSpPr>
        <p:spPr bwMode="auto">
          <a:xfrm>
            <a:off x="142844" y="642924"/>
            <a:ext cx="3000396" cy="428628"/>
          </a:xfrm>
          <a:prstGeom prst="rect">
            <a:avLst/>
          </a:prstGeom>
          <a:noFill/>
          <a:ln w="9525">
            <a:noFill/>
            <a:miter lim="800000"/>
            <a:headEnd/>
            <a:tailEnd/>
          </a:ln>
        </p:spPr>
        <p:txBody>
          <a:bodyPr anchor="ctr"/>
          <a:lstStyle/>
          <a:p>
            <a:pPr algn="ct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7.5.2  </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移动通信网络安全</a:t>
            </a:r>
          </a:p>
        </p:txBody>
      </p:sp>
      <p:sp>
        <p:nvSpPr>
          <p:cNvPr id="6" name="TextBox 5">
            <a:extLst>
              <a:ext uri="{FF2B5EF4-FFF2-40B4-BE49-F238E27FC236}">
                <a16:creationId xmlns:a16="http://schemas.microsoft.com/office/drawing/2014/main" id="{A31E098E-F835-4D8F-BB33-E518396124A6}"/>
              </a:ext>
            </a:extLst>
          </p:cNvPr>
          <p:cNvSpPr txBox="1"/>
          <p:nvPr/>
        </p:nvSpPr>
        <p:spPr>
          <a:xfrm>
            <a:off x="214313" y="1071563"/>
            <a:ext cx="2143125" cy="369887"/>
          </a:xfrm>
          <a:prstGeom prst="rect">
            <a:avLst/>
          </a:prstGeom>
          <a:noFill/>
        </p:spPr>
        <p:txBody>
          <a:bodyPr>
            <a:spAutoFit/>
          </a:bodyPr>
          <a:lstStyle/>
          <a:p>
            <a:pPr marL="0" lvl="1" algn="ctr" eaLnBrk="1" hangingPunct="1">
              <a:defRPr/>
            </a:pPr>
            <a:r>
              <a:rPr lang="en-US" altLang="zh-CN" sz="1800" b="1" dirty="0">
                <a:solidFill>
                  <a:schemeClr val="accent6"/>
                </a:solidFill>
              </a:rPr>
              <a:t>4. 5G</a:t>
            </a:r>
            <a:r>
              <a:rPr lang="zh-CN" altLang="en-US" sz="1800" b="1" dirty="0">
                <a:solidFill>
                  <a:schemeClr val="accent6"/>
                </a:solidFill>
              </a:rPr>
              <a:t>移动通信网络</a:t>
            </a:r>
          </a:p>
        </p:txBody>
      </p:sp>
      <p:pic>
        <p:nvPicPr>
          <p:cNvPr id="8" name="图片 7">
            <a:extLst>
              <a:ext uri="{FF2B5EF4-FFF2-40B4-BE49-F238E27FC236}">
                <a16:creationId xmlns:a16="http://schemas.microsoft.com/office/drawing/2014/main" id="{3C275D35-ED1F-422E-9BB7-3E0DB3C681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87164" y="-20538"/>
            <a:ext cx="3664353" cy="2896175"/>
          </a:xfrm>
          <a:prstGeom prst="rect">
            <a:avLst/>
          </a:prstGeom>
        </p:spPr>
      </p:pic>
      <p:pic>
        <p:nvPicPr>
          <p:cNvPr id="11" name="图片 10">
            <a:extLst>
              <a:ext uri="{FF2B5EF4-FFF2-40B4-BE49-F238E27FC236}">
                <a16:creationId xmlns:a16="http://schemas.microsoft.com/office/drawing/2014/main" id="{11BC8324-4187-4D05-A294-DF132BA3A3F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69415" y="2875636"/>
            <a:ext cx="3674585" cy="2238625"/>
          </a:xfrm>
          <a:prstGeom prst="rect">
            <a:avLst/>
          </a:prstGeom>
        </p:spPr>
      </p:pic>
      <p:pic>
        <p:nvPicPr>
          <p:cNvPr id="13" name="图片 12">
            <a:extLst>
              <a:ext uri="{FF2B5EF4-FFF2-40B4-BE49-F238E27FC236}">
                <a16:creationId xmlns:a16="http://schemas.microsoft.com/office/drawing/2014/main" id="{8C57DFFD-9C16-4EAB-9430-1734AAB004A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2508" y="2518681"/>
            <a:ext cx="4561464" cy="2595580"/>
          </a:xfrm>
          <a:prstGeom prst="rect">
            <a:avLst/>
          </a:prstGeom>
        </p:spPr>
      </p:pic>
      <p:sp>
        <p:nvSpPr>
          <p:cNvPr id="14" name="标题 1">
            <a:extLst>
              <a:ext uri="{FF2B5EF4-FFF2-40B4-BE49-F238E27FC236}">
                <a16:creationId xmlns:a16="http://schemas.microsoft.com/office/drawing/2014/main" id="{980CC1A2-7C76-48D7-AC59-74A604DE3447}"/>
              </a:ext>
            </a:extLst>
          </p:cNvPr>
          <p:cNvSpPr>
            <a:spLocks noGrp="1"/>
          </p:cNvSpPr>
          <p:nvPr>
            <p:ph type="title"/>
          </p:nvPr>
        </p:nvSpPr>
        <p:spPr>
          <a:xfrm>
            <a:off x="7209728" y="2430044"/>
            <a:ext cx="648419" cy="428625"/>
          </a:xfrm>
        </p:spPr>
        <p:txBody>
          <a:bodyPr/>
          <a:lstStyle/>
          <a:p>
            <a:pPr>
              <a:defRPr/>
            </a:pPr>
            <a:r>
              <a:rPr lang="en-US" altLang="zh-CN" sz="2000" dirty="0">
                <a:solidFill>
                  <a:srgbClr val="FF0000"/>
                </a:solidFill>
                <a:effectLst/>
              </a:rPr>
              <a:t>4G</a:t>
            </a:r>
            <a:endParaRPr altLang="en-US" sz="2000" dirty="0">
              <a:solidFill>
                <a:srgbClr val="FF0000"/>
              </a:solidFill>
              <a:effectLst/>
            </a:endParaRPr>
          </a:p>
        </p:txBody>
      </p:sp>
      <p:sp>
        <p:nvSpPr>
          <p:cNvPr id="15" name="标题 1">
            <a:extLst>
              <a:ext uri="{FF2B5EF4-FFF2-40B4-BE49-F238E27FC236}">
                <a16:creationId xmlns:a16="http://schemas.microsoft.com/office/drawing/2014/main" id="{B8245BC8-DD26-441C-8EF5-64098B0FA2E9}"/>
              </a:ext>
            </a:extLst>
          </p:cNvPr>
          <p:cNvSpPr txBox="1">
            <a:spLocks/>
          </p:cNvSpPr>
          <p:nvPr/>
        </p:nvSpPr>
        <p:spPr bwMode="auto">
          <a:xfrm>
            <a:off x="7092280" y="4832136"/>
            <a:ext cx="571848" cy="259894"/>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lang="zh-CN" altLang="zh-CN" sz="3200" b="1" kern="1200">
                <a:solidFill>
                  <a:srgbClr val="C00000"/>
                </a:solidFill>
                <a:effectLst>
                  <a:reflection blurRad="6350" stA="50000" endA="300" endPos="50000" dist="60007" dir="5400000" sy="-100000" algn="bl" rotWithShape="0"/>
                </a:effectLst>
                <a:latin typeface="+mj-ea"/>
                <a:ea typeface="+mj-ea"/>
                <a:cs typeface="+mj-cs"/>
              </a:defRPr>
            </a:lvl1pPr>
            <a:lvl2pPr algn="ctr" rtl="0" eaLnBrk="0" fontAlgn="base" hangingPunct="0">
              <a:spcBef>
                <a:spcPct val="0"/>
              </a:spcBef>
              <a:spcAft>
                <a:spcPct val="0"/>
              </a:spcAft>
              <a:defRPr sz="3000" b="1">
                <a:solidFill>
                  <a:srgbClr val="C00000"/>
                </a:solidFill>
                <a:latin typeface="微软雅黑" pitchFamily="34" charset="-122"/>
                <a:ea typeface="微软雅黑" pitchFamily="34" charset="-122"/>
              </a:defRPr>
            </a:lvl2pPr>
            <a:lvl3pPr algn="ctr" rtl="0" eaLnBrk="0" fontAlgn="base" hangingPunct="0">
              <a:spcBef>
                <a:spcPct val="0"/>
              </a:spcBef>
              <a:spcAft>
                <a:spcPct val="0"/>
              </a:spcAft>
              <a:defRPr sz="3000" b="1">
                <a:solidFill>
                  <a:srgbClr val="C00000"/>
                </a:solidFill>
                <a:latin typeface="微软雅黑" pitchFamily="34" charset="-122"/>
                <a:ea typeface="微软雅黑" pitchFamily="34" charset="-122"/>
              </a:defRPr>
            </a:lvl3pPr>
            <a:lvl4pPr algn="ctr" rtl="0" eaLnBrk="0" fontAlgn="base" hangingPunct="0">
              <a:spcBef>
                <a:spcPct val="0"/>
              </a:spcBef>
              <a:spcAft>
                <a:spcPct val="0"/>
              </a:spcAft>
              <a:defRPr sz="3000" b="1">
                <a:solidFill>
                  <a:srgbClr val="C00000"/>
                </a:solidFill>
                <a:latin typeface="微软雅黑" pitchFamily="34" charset="-122"/>
                <a:ea typeface="微软雅黑" pitchFamily="34" charset="-122"/>
              </a:defRPr>
            </a:lvl4pPr>
            <a:lvl5pPr algn="ctr" rtl="0" eaLnBrk="0" fontAlgn="base" hangingPunct="0">
              <a:spcBef>
                <a:spcPct val="0"/>
              </a:spcBef>
              <a:spcAft>
                <a:spcPct val="0"/>
              </a:spcAft>
              <a:defRPr sz="3000" b="1">
                <a:solidFill>
                  <a:srgbClr val="C00000"/>
                </a:solidFill>
                <a:latin typeface="微软雅黑" pitchFamily="34" charset="-122"/>
                <a:ea typeface="微软雅黑" pitchFamily="34" charset="-122"/>
              </a:defRPr>
            </a:lvl5pPr>
            <a:lvl6pPr marL="457200" algn="ctr" rtl="0" eaLnBrk="0" fontAlgn="base" hangingPunct="0">
              <a:spcBef>
                <a:spcPct val="0"/>
              </a:spcBef>
              <a:spcAft>
                <a:spcPct val="0"/>
              </a:spcAft>
              <a:defRPr sz="3200">
                <a:solidFill>
                  <a:schemeClr val="tx1"/>
                </a:solidFill>
                <a:latin typeface="微软雅黑" pitchFamily="34" charset="-122"/>
                <a:ea typeface="微软雅黑" pitchFamily="34" charset="-122"/>
              </a:defRPr>
            </a:lvl6pPr>
            <a:lvl7pPr marL="914400" algn="ctr" rtl="0" eaLnBrk="0" fontAlgn="base" hangingPunct="0">
              <a:spcBef>
                <a:spcPct val="0"/>
              </a:spcBef>
              <a:spcAft>
                <a:spcPct val="0"/>
              </a:spcAft>
              <a:defRPr sz="3200">
                <a:solidFill>
                  <a:schemeClr val="tx1"/>
                </a:solidFill>
                <a:latin typeface="微软雅黑" pitchFamily="34" charset="-122"/>
                <a:ea typeface="微软雅黑" pitchFamily="34" charset="-122"/>
              </a:defRPr>
            </a:lvl7pPr>
            <a:lvl8pPr marL="1371600" algn="ctr" rtl="0" eaLnBrk="0" fontAlgn="base" hangingPunct="0">
              <a:spcBef>
                <a:spcPct val="0"/>
              </a:spcBef>
              <a:spcAft>
                <a:spcPct val="0"/>
              </a:spcAft>
              <a:defRPr sz="3200">
                <a:solidFill>
                  <a:schemeClr val="tx1"/>
                </a:solidFill>
                <a:latin typeface="微软雅黑" pitchFamily="34" charset="-122"/>
                <a:ea typeface="微软雅黑" pitchFamily="34" charset="-122"/>
              </a:defRPr>
            </a:lvl8pPr>
            <a:lvl9pPr marL="1828800" algn="ctr" rtl="0" eaLnBrk="0" fontAlgn="base" hangingPunct="0">
              <a:spcBef>
                <a:spcPct val="0"/>
              </a:spcBef>
              <a:spcAft>
                <a:spcPct val="0"/>
              </a:spcAft>
              <a:defRPr sz="3200">
                <a:solidFill>
                  <a:schemeClr val="tx1"/>
                </a:solidFill>
                <a:latin typeface="微软雅黑" pitchFamily="34" charset="-122"/>
                <a:ea typeface="微软雅黑" pitchFamily="34" charset="-122"/>
              </a:defRPr>
            </a:lvl9pPr>
          </a:lstStyle>
          <a:p>
            <a:pPr>
              <a:defRPr/>
            </a:pPr>
            <a:r>
              <a:rPr lang="en-US" altLang="zh-CN" sz="2000" dirty="0">
                <a:solidFill>
                  <a:srgbClr val="FF0000"/>
                </a:solidFill>
                <a:effectLst/>
              </a:rPr>
              <a:t>5</a:t>
            </a:r>
            <a:r>
              <a:rPr lang="en-US" sz="2000" dirty="0">
                <a:solidFill>
                  <a:srgbClr val="FF0000"/>
                </a:solidFill>
                <a:effectLst/>
              </a:rPr>
              <a:t>G</a:t>
            </a:r>
            <a:endParaRPr lang="en-US" altLang="en-US" sz="2000" dirty="0">
              <a:solidFill>
                <a:srgbClr val="FF0000"/>
              </a:solidFill>
              <a:effectLst/>
            </a:endParaRPr>
          </a:p>
        </p:txBody>
      </p:sp>
    </p:spTree>
    <p:extLst>
      <p:ext uri="{BB962C8B-B14F-4D97-AF65-F5344CB8AC3E}">
        <p14:creationId xmlns:p14="http://schemas.microsoft.com/office/powerpoint/2010/main" val="3996498513"/>
      </p:ext>
    </p:extLst>
  </p:cSld>
  <p:clrMapOvr>
    <a:masterClrMapping/>
  </p:clrMapOvr>
  <p:transition spd="med">
    <p:randomBar dir="vert"/>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213E8366-435A-4DA2-9D7D-6DCE0D6B5E24}"/>
              </a:ext>
            </a:extLst>
          </p:cNvPr>
          <p:cNvSpPr>
            <a:spLocks noGrp="1"/>
          </p:cNvSpPr>
          <p:nvPr>
            <p:ph idx="1"/>
          </p:nvPr>
        </p:nvSpPr>
        <p:spPr>
          <a:xfrm>
            <a:off x="428625" y="1571625"/>
            <a:ext cx="8229600" cy="2714625"/>
          </a:xfrm>
        </p:spPr>
        <p:txBody>
          <a:bodyPr/>
          <a:lstStyle/>
          <a:p>
            <a:pPr marL="342900" lvl="1" indent="-342900">
              <a:lnSpc>
                <a:spcPct val="130000"/>
              </a:lnSpc>
              <a:buSzPct val="85000"/>
              <a:buFont typeface="Wingdings" pitchFamily="2" charset="2"/>
              <a:buChar char="n"/>
              <a:defRPr/>
            </a:pPr>
            <a:r>
              <a:rPr lang="en-US" altLang="zh-CN" b="1" dirty="0"/>
              <a:t>5G </a:t>
            </a:r>
            <a:r>
              <a:rPr lang="zh-CN" altLang="zh-CN" b="1" dirty="0"/>
              <a:t>移动通信标志性的关键技术主要体现在</a:t>
            </a:r>
            <a:r>
              <a:rPr lang="zh-CN" altLang="zh-CN" b="1" dirty="0">
                <a:solidFill>
                  <a:srgbClr val="0033CC"/>
                </a:solidFill>
              </a:rPr>
              <a:t>超高效能的无线传输技术</a:t>
            </a:r>
            <a:r>
              <a:rPr lang="zh-CN" altLang="zh-CN" b="1" dirty="0"/>
              <a:t>和</a:t>
            </a:r>
            <a:r>
              <a:rPr lang="zh-CN" altLang="zh-CN" b="1" dirty="0">
                <a:solidFill>
                  <a:srgbClr val="0033CC"/>
                </a:solidFill>
              </a:rPr>
              <a:t>高密度无线网络</a:t>
            </a:r>
            <a:r>
              <a:rPr lang="en-US" altLang="zh-CN" b="1" dirty="0">
                <a:solidFill>
                  <a:srgbClr val="0033CC"/>
                </a:solidFill>
              </a:rPr>
              <a:t> </a:t>
            </a:r>
            <a:r>
              <a:rPr lang="en-US" altLang="zh-CN" b="1" dirty="0"/>
              <a:t>(high density wireless network) </a:t>
            </a:r>
            <a:r>
              <a:rPr lang="zh-CN" altLang="zh-CN" b="1" dirty="0"/>
              <a:t>技术，其中基于大规模</a:t>
            </a:r>
            <a:r>
              <a:rPr lang="en-US" altLang="zh-CN" b="1" dirty="0"/>
              <a:t>MIMO</a:t>
            </a:r>
            <a:r>
              <a:rPr lang="zh-CN" altLang="zh-CN" b="1" dirty="0"/>
              <a:t>的无线传输技术将有可能使频谱效率和功率效率在</a:t>
            </a:r>
            <a:r>
              <a:rPr lang="en-US" altLang="zh-CN" b="1" dirty="0"/>
              <a:t>4G</a:t>
            </a:r>
            <a:r>
              <a:rPr lang="zh-CN" altLang="zh-CN" b="1" dirty="0"/>
              <a:t>的基础上再提升一个量级。</a:t>
            </a:r>
            <a:endParaRPr lang="en-US" altLang="zh-CN" b="1" dirty="0"/>
          </a:p>
          <a:p>
            <a:pPr marL="342900" lvl="1" indent="-342900">
              <a:lnSpc>
                <a:spcPct val="130000"/>
              </a:lnSpc>
              <a:buSzPct val="85000"/>
              <a:buFont typeface="Wingdings" pitchFamily="2" charset="2"/>
              <a:buChar char="n"/>
              <a:defRPr/>
            </a:pPr>
            <a:r>
              <a:rPr lang="zh-CN" b="1" dirty="0"/>
              <a:t>体系结构变革将是新一代无线移动通信系统发展的主要方向</a:t>
            </a:r>
            <a:endParaRPr lang="en-US" altLang="zh-CN" b="1" dirty="0"/>
          </a:p>
          <a:p>
            <a:pPr lvl="1">
              <a:defRPr/>
            </a:pPr>
            <a:r>
              <a:rPr lang="zh-CN" sz="1500" b="1" dirty="0">
                <a:cs typeface="+mn-cs"/>
              </a:rPr>
              <a:t>超密集组网</a:t>
            </a:r>
          </a:p>
          <a:p>
            <a:pPr lvl="1">
              <a:defRPr/>
            </a:pPr>
            <a:r>
              <a:rPr lang="zh-CN" sz="1500" b="1" dirty="0">
                <a:solidFill>
                  <a:srgbClr val="0033CC"/>
                </a:solidFill>
                <a:cs typeface="+mn-cs"/>
              </a:rPr>
              <a:t>智能化</a:t>
            </a:r>
          </a:p>
          <a:p>
            <a:pPr lvl="1">
              <a:defRPr/>
            </a:pPr>
            <a:r>
              <a:rPr lang="zh-CN" sz="1500" b="1" dirty="0">
                <a:solidFill>
                  <a:srgbClr val="0033CC"/>
                </a:solidFill>
                <a:cs typeface="+mn-cs"/>
              </a:rPr>
              <a:t>可编程</a:t>
            </a:r>
          </a:p>
          <a:p>
            <a:pPr lvl="1">
              <a:defRPr/>
            </a:pPr>
            <a:r>
              <a:rPr lang="zh-CN" sz="1500" b="1" dirty="0">
                <a:cs typeface="+mn-cs"/>
              </a:rPr>
              <a:t>内容分发边缘化部署</a:t>
            </a:r>
            <a:endParaRPr lang="en-US" altLang="zh-CN" sz="1500" b="1" dirty="0">
              <a:cs typeface="+mn-cs"/>
            </a:endParaRPr>
          </a:p>
          <a:p>
            <a:pPr marL="342900" lvl="1" indent="-342900">
              <a:lnSpc>
                <a:spcPct val="130000"/>
              </a:lnSpc>
              <a:buSzPct val="85000"/>
              <a:buFont typeface="Wingdings" pitchFamily="2" charset="2"/>
              <a:buChar char="p"/>
              <a:defRPr/>
            </a:pPr>
            <a:endParaRPr lang="en-US" altLang="zh-CN" b="1" dirty="0"/>
          </a:p>
          <a:p>
            <a:pPr marL="342900" lvl="1" indent="-342900">
              <a:lnSpc>
                <a:spcPct val="130000"/>
              </a:lnSpc>
              <a:buSzPct val="85000"/>
              <a:buFont typeface="Wingdings" pitchFamily="2" charset="2"/>
              <a:buChar char="p"/>
              <a:defRPr/>
            </a:pPr>
            <a:endParaRPr lang="zh-CN" altLang="en-US" b="1" dirty="0"/>
          </a:p>
        </p:txBody>
      </p:sp>
      <p:sp>
        <p:nvSpPr>
          <p:cNvPr id="4" name="标题 1">
            <a:extLst>
              <a:ext uri="{FF2B5EF4-FFF2-40B4-BE49-F238E27FC236}">
                <a16:creationId xmlns:a16="http://schemas.microsoft.com/office/drawing/2014/main" id="{E5297B71-1321-4EEC-975F-2693BEBA67C7}"/>
              </a:ext>
            </a:extLst>
          </p:cNvPr>
          <p:cNvSpPr txBox="1">
            <a:spLocks/>
          </p:cNvSpPr>
          <p:nvPr/>
        </p:nvSpPr>
        <p:spPr bwMode="auto">
          <a:xfrm>
            <a:off x="6715140" y="142858"/>
            <a:ext cx="2286015" cy="428628"/>
          </a:xfrm>
          <a:prstGeom prst="rect">
            <a:avLst/>
          </a:prstGeom>
          <a:noFill/>
          <a:ln w="9525">
            <a:noFill/>
            <a:miter lim="800000"/>
            <a:headEnd/>
            <a:tailEnd/>
          </a:ln>
        </p:spPr>
        <p:txBody>
          <a:bodyPr anchor="ctr"/>
          <a:lstStyle/>
          <a:p>
            <a:pPr algn="ct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7.5  </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无线网络安全</a:t>
            </a:r>
          </a:p>
        </p:txBody>
      </p:sp>
      <p:sp>
        <p:nvSpPr>
          <p:cNvPr id="5" name="标题 1">
            <a:extLst>
              <a:ext uri="{FF2B5EF4-FFF2-40B4-BE49-F238E27FC236}">
                <a16:creationId xmlns:a16="http://schemas.microsoft.com/office/drawing/2014/main" id="{57809556-833E-4837-B3CE-DE5A74DB4BC4}"/>
              </a:ext>
            </a:extLst>
          </p:cNvPr>
          <p:cNvSpPr txBox="1">
            <a:spLocks/>
          </p:cNvSpPr>
          <p:nvPr/>
        </p:nvSpPr>
        <p:spPr bwMode="auto">
          <a:xfrm>
            <a:off x="142844" y="642924"/>
            <a:ext cx="3000396" cy="428628"/>
          </a:xfrm>
          <a:prstGeom prst="rect">
            <a:avLst/>
          </a:prstGeom>
          <a:noFill/>
          <a:ln w="9525">
            <a:noFill/>
            <a:miter lim="800000"/>
            <a:headEnd/>
            <a:tailEnd/>
          </a:ln>
        </p:spPr>
        <p:txBody>
          <a:bodyPr anchor="ctr"/>
          <a:lstStyle/>
          <a:p>
            <a:pPr algn="ct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7.5.2  </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移动通信网络安全</a:t>
            </a:r>
          </a:p>
        </p:txBody>
      </p:sp>
      <p:sp>
        <p:nvSpPr>
          <p:cNvPr id="6" name="TextBox 5">
            <a:extLst>
              <a:ext uri="{FF2B5EF4-FFF2-40B4-BE49-F238E27FC236}">
                <a16:creationId xmlns:a16="http://schemas.microsoft.com/office/drawing/2014/main" id="{A31E098E-F835-4D8F-BB33-E518396124A6}"/>
              </a:ext>
            </a:extLst>
          </p:cNvPr>
          <p:cNvSpPr txBox="1"/>
          <p:nvPr/>
        </p:nvSpPr>
        <p:spPr>
          <a:xfrm>
            <a:off x="214313" y="1071563"/>
            <a:ext cx="2143125" cy="369887"/>
          </a:xfrm>
          <a:prstGeom prst="rect">
            <a:avLst/>
          </a:prstGeom>
          <a:noFill/>
        </p:spPr>
        <p:txBody>
          <a:bodyPr>
            <a:spAutoFit/>
          </a:bodyPr>
          <a:lstStyle/>
          <a:p>
            <a:pPr marL="0" lvl="1" algn="ctr" eaLnBrk="1" hangingPunct="1">
              <a:defRPr/>
            </a:pPr>
            <a:r>
              <a:rPr lang="en-US" altLang="zh-CN" sz="1800" b="1" dirty="0">
                <a:solidFill>
                  <a:schemeClr val="accent6"/>
                </a:solidFill>
              </a:rPr>
              <a:t>4. 5G</a:t>
            </a:r>
            <a:r>
              <a:rPr lang="zh-CN" altLang="en-US" sz="1800" b="1" dirty="0">
                <a:solidFill>
                  <a:schemeClr val="accent6"/>
                </a:solidFill>
              </a:rPr>
              <a:t>移动通信网络</a:t>
            </a:r>
          </a:p>
        </p:txBody>
      </p:sp>
    </p:spTree>
    <p:extLst>
      <p:ext uri="{BB962C8B-B14F-4D97-AF65-F5344CB8AC3E}">
        <p14:creationId xmlns:p14="http://schemas.microsoft.com/office/powerpoint/2010/main" val="3885287402"/>
      </p:ext>
    </p:extLst>
  </p:cSld>
  <p:clrMapOvr>
    <a:masterClrMapping/>
  </p:clrMapOvr>
  <p:transition spd="med">
    <p:randomBar dir="vert"/>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6F2DCC91-A12E-442A-A81D-77DBEB6E52CC}"/>
              </a:ext>
            </a:extLst>
          </p:cNvPr>
          <p:cNvSpPr>
            <a:spLocks noGrp="1"/>
          </p:cNvSpPr>
          <p:nvPr>
            <p:ph idx="1"/>
          </p:nvPr>
        </p:nvSpPr>
        <p:spPr>
          <a:xfrm>
            <a:off x="428625" y="1143000"/>
            <a:ext cx="8358188" cy="3451225"/>
          </a:xfrm>
        </p:spPr>
        <p:txBody>
          <a:bodyPr/>
          <a:lstStyle/>
          <a:p>
            <a:pPr marL="342900" lvl="1" indent="-342900">
              <a:lnSpc>
                <a:spcPct val="130000"/>
              </a:lnSpc>
              <a:buSzPct val="85000"/>
              <a:buFont typeface="Wingdings" pitchFamily="2" charset="2"/>
              <a:buChar char="n"/>
              <a:defRPr/>
            </a:pPr>
            <a:r>
              <a:rPr lang="zh-CN" sz="1800" b="1" dirty="0"/>
              <a:t>针对</a:t>
            </a:r>
            <a:r>
              <a:rPr lang="en-US" sz="1800" b="1" dirty="0"/>
              <a:t>WLAN</a:t>
            </a:r>
            <a:r>
              <a:rPr lang="zh-CN" sz="1800" b="1" dirty="0"/>
              <a:t>安全性的标准主要有：</a:t>
            </a:r>
          </a:p>
          <a:p>
            <a:pPr lvl="1">
              <a:defRPr/>
            </a:pPr>
            <a:r>
              <a:rPr lang="en-US" b="1" dirty="0">
                <a:solidFill>
                  <a:srgbClr val="0033CC"/>
                </a:solidFill>
                <a:cs typeface="+mn-cs"/>
              </a:rPr>
              <a:t>IEEE 802.11</a:t>
            </a:r>
            <a:r>
              <a:rPr lang="zh-CN" b="1" dirty="0">
                <a:solidFill>
                  <a:srgbClr val="0033CC"/>
                </a:solidFill>
                <a:cs typeface="+mn-cs"/>
              </a:rPr>
              <a:t>安全标准</a:t>
            </a:r>
            <a:r>
              <a:rPr lang="zh-CN" b="1" dirty="0">
                <a:cs typeface="+mn-cs"/>
              </a:rPr>
              <a:t>：使用有线等价保密（</a:t>
            </a:r>
            <a:r>
              <a:rPr lang="en-US" b="1" dirty="0">
                <a:cs typeface="+mn-cs"/>
              </a:rPr>
              <a:t>Wired Equivalent Privacy</a:t>
            </a:r>
            <a:r>
              <a:rPr lang="zh-CN" b="1" dirty="0">
                <a:cs typeface="+mn-cs"/>
              </a:rPr>
              <a:t>，</a:t>
            </a:r>
            <a:r>
              <a:rPr lang="en-US" b="1" dirty="0">
                <a:solidFill>
                  <a:srgbClr val="0033CC"/>
                </a:solidFill>
                <a:cs typeface="+mn-cs"/>
              </a:rPr>
              <a:t>WEP</a:t>
            </a:r>
            <a:r>
              <a:rPr lang="zh-CN" b="1" dirty="0">
                <a:cs typeface="+mn-cs"/>
              </a:rPr>
              <a:t>）协议来实现认证与数据加密。</a:t>
            </a:r>
          </a:p>
          <a:p>
            <a:pPr lvl="1">
              <a:defRPr/>
            </a:pPr>
            <a:r>
              <a:rPr lang="en-US" b="1" dirty="0">
                <a:solidFill>
                  <a:srgbClr val="0033CC"/>
                </a:solidFill>
                <a:cs typeface="+mn-cs"/>
              </a:rPr>
              <a:t>IEEE 802.11i</a:t>
            </a:r>
            <a:r>
              <a:rPr lang="zh-CN" b="1" dirty="0">
                <a:solidFill>
                  <a:srgbClr val="0033CC"/>
                </a:solidFill>
                <a:cs typeface="+mn-cs"/>
              </a:rPr>
              <a:t>安全标准</a:t>
            </a:r>
            <a:r>
              <a:rPr lang="zh-CN" b="1" dirty="0">
                <a:cs typeface="+mn-cs"/>
              </a:rPr>
              <a:t>：针对</a:t>
            </a:r>
            <a:r>
              <a:rPr lang="en-US" b="1" dirty="0">
                <a:cs typeface="+mn-cs"/>
              </a:rPr>
              <a:t>WEP</a:t>
            </a:r>
            <a:r>
              <a:rPr lang="zh-CN" b="1" dirty="0">
                <a:cs typeface="+mn-cs"/>
              </a:rPr>
              <a:t>机制的安全缺陷，</a:t>
            </a:r>
            <a:r>
              <a:rPr lang="en-US" b="1" dirty="0">
                <a:cs typeface="+mn-cs"/>
              </a:rPr>
              <a:t>802.11i</a:t>
            </a:r>
            <a:r>
              <a:rPr lang="zh-CN" b="1" dirty="0">
                <a:cs typeface="+mn-cs"/>
              </a:rPr>
              <a:t>工作组提出了一系列的改进措施，采用</a:t>
            </a:r>
            <a:r>
              <a:rPr lang="en-US" b="1" dirty="0">
                <a:cs typeface="+mn-cs"/>
              </a:rPr>
              <a:t>AES</a:t>
            </a:r>
            <a:r>
              <a:rPr lang="zh-CN" b="1" dirty="0">
                <a:cs typeface="+mn-cs"/>
              </a:rPr>
              <a:t>算法代替</a:t>
            </a:r>
            <a:r>
              <a:rPr lang="en-US" b="1" dirty="0">
                <a:cs typeface="+mn-cs"/>
              </a:rPr>
              <a:t>WEP</a:t>
            </a:r>
            <a:r>
              <a:rPr lang="zh-CN" b="1" dirty="0">
                <a:cs typeface="+mn-cs"/>
              </a:rPr>
              <a:t>机制中的</a:t>
            </a:r>
            <a:r>
              <a:rPr lang="en-US" b="1" dirty="0">
                <a:cs typeface="+mn-cs"/>
              </a:rPr>
              <a:t>RC4</a:t>
            </a:r>
            <a:r>
              <a:rPr lang="zh-CN" b="1" dirty="0">
                <a:cs typeface="+mn-cs"/>
              </a:rPr>
              <a:t>算法，使用</a:t>
            </a:r>
            <a:r>
              <a:rPr lang="en-US" b="1" dirty="0">
                <a:cs typeface="+mn-cs"/>
              </a:rPr>
              <a:t>802.1x</a:t>
            </a:r>
            <a:r>
              <a:rPr lang="zh-CN" b="1" dirty="0">
                <a:cs typeface="+mn-cs"/>
              </a:rPr>
              <a:t>协议进行认证。</a:t>
            </a:r>
          </a:p>
          <a:p>
            <a:pPr lvl="1">
              <a:buFont typeface="Wingdings" pitchFamily="2" charset="2"/>
              <a:buNone/>
              <a:defRPr/>
            </a:pPr>
            <a:r>
              <a:rPr lang="en-US" b="1" dirty="0">
                <a:solidFill>
                  <a:srgbClr val="0033CC"/>
                </a:solidFill>
                <a:cs typeface="+mn-cs"/>
              </a:rPr>
              <a:t>	WPA</a:t>
            </a:r>
            <a:r>
              <a:rPr lang="zh-CN" b="1" dirty="0">
                <a:cs typeface="+mn-cs"/>
              </a:rPr>
              <a:t>（</a:t>
            </a:r>
            <a:r>
              <a:rPr lang="en-US" b="1" dirty="0">
                <a:cs typeface="+mn-cs"/>
              </a:rPr>
              <a:t>Wi-Fi Protected Access</a:t>
            </a:r>
            <a:r>
              <a:rPr lang="zh-CN" b="1" dirty="0">
                <a:cs typeface="+mn-cs"/>
              </a:rPr>
              <a:t>）：</a:t>
            </a:r>
            <a:r>
              <a:rPr lang="en-US" b="1" dirty="0">
                <a:cs typeface="+mn-cs"/>
              </a:rPr>
              <a:t>Wi-Fi</a:t>
            </a:r>
            <a:r>
              <a:rPr lang="zh-CN" b="1" dirty="0">
                <a:cs typeface="+mn-cs"/>
              </a:rPr>
              <a:t>联盟在</a:t>
            </a:r>
            <a:r>
              <a:rPr lang="en-US" b="1" dirty="0">
                <a:solidFill>
                  <a:srgbClr val="0033CC"/>
                </a:solidFill>
                <a:cs typeface="+mn-cs"/>
              </a:rPr>
              <a:t>IEEE 802.11i</a:t>
            </a:r>
            <a:r>
              <a:rPr lang="zh-CN" b="1" dirty="0">
                <a:cs typeface="+mn-cs"/>
              </a:rPr>
              <a:t>标准出台之前推出的自己的一套标准</a:t>
            </a:r>
            <a:r>
              <a:rPr lang="zh-CN" altLang="en-US" b="1" dirty="0">
                <a:cs typeface="+mn-cs"/>
              </a:rPr>
              <a:t>，</a:t>
            </a:r>
            <a:r>
              <a:rPr lang="zh-CN" b="1" dirty="0">
                <a:cs typeface="+mn-cs"/>
              </a:rPr>
              <a:t>核心是</a:t>
            </a:r>
            <a:r>
              <a:rPr lang="en-US" b="1" dirty="0">
                <a:cs typeface="+mn-cs"/>
              </a:rPr>
              <a:t>IEEE 802.1x</a:t>
            </a:r>
            <a:r>
              <a:rPr lang="zh-CN" b="1" dirty="0">
                <a:cs typeface="+mn-cs"/>
              </a:rPr>
              <a:t>认证协议和临时密钥完整性协议</a:t>
            </a:r>
            <a:r>
              <a:rPr lang="en-US" b="1" dirty="0">
                <a:cs typeface="+mn-cs"/>
              </a:rPr>
              <a:t>TKII</a:t>
            </a:r>
            <a:r>
              <a:rPr lang="zh-CN" b="1" dirty="0">
                <a:cs typeface="+mn-cs"/>
              </a:rPr>
              <a:t>。</a:t>
            </a:r>
          </a:p>
          <a:p>
            <a:pPr lvl="1">
              <a:defRPr/>
            </a:pPr>
            <a:r>
              <a:rPr lang="zh-CN" altLang="en-US" b="1" dirty="0"/>
              <a:t>无线局域网</a:t>
            </a:r>
            <a:r>
              <a:rPr lang="zh-CN" altLang="en-US" b="1" dirty="0">
                <a:solidFill>
                  <a:srgbClr val="0033CC"/>
                </a:solidFill>
              </a:rPr>
              <a:t>我家国家标准</a:t>
            </a:r>
            <a:r>
              <a:rPr lang="en-US" b="1" dirty="0">
                <a:solidFill>
                  <a:srgbClr val="0033CC"/>
                </a:solidFill>
              </a:rPr>
              <a:t>GB15629.11 </a:t>
            </a:r>
            <a:r>
              <a:rPr lang="zh-CN" b="1" dirty="0">
                <a:cs typeface="+mn-cs"/>
              </a:rPr>
              <a:t>：引入新的安全机制—无线局域网鉴别和保密基础结构（</a:t>
            </a:r>
            <a:r>
              <a:rPr lang="en-US" b="1" dirty="0">
                <a:cs typeface="+mn-cs"/>
              </a:rPr>
              <a:t>WLAN Authentication and Privacy Infrastructure</a:t>
            </a:r>
            <a:r>
              <a:rPr lang="zh-CN" b="1" dirty="0">
                <a:cs typeface="+mn-cs"/>
              </a:rPr>
              <a:t>，</a:t>
            </a:r>
            <a:r>
              <a:rPr lang="en-US" b="1" dirty="0">
                <a:solidFill>
                  <a:srgbClr val="0033CC"/>
                </a:solidFill>
                <a:cs typeface="+mn-cs"/>
              </a:rPr>
              <a:t>WAPI</a:t>
            </a:r>
            <a:r>
              <a:rPr lang="zh-CN" b="1" dirty="0">
                <a:cs typeface="+mn-cs"/>
              </a:rPr>
              <a:t>）。</a:t>
            </a:r>
            <a:endParaRPr lang="zh-CN" altLang="en-US" b="1" dirty="0"/>
          </a:p>
        </p:txBody>
      </p:sp>
      <p:sp>
        <p:nvSpPr>
          <p:cNvPr id="4" name="标题 1">
            <a:extLst>
              <a:ext uri="{FF2B5EF4-FFF2-40B4-BE49-F238E27FC236}">
                <a16:creationId xmlns:a16="http://schemas.microsoft.com/office/drawing/2014/main" id="{07434F02-5119-4A30-B249-F96EB2B5A57B}"/>
              </a:ext>
            </a:extLst>
          </p:cNvPr>
          <p:cNvSpPr txBox="1">
            <a:spLocks/>
          </p:cNvSpPr>
          <p:nvPr/>
        </p:nvSpPr>
        <p:spPr bwMode="auto">
          <a:xfrm>
            <a:off x="6715140" y="142858"/>
            <a:ext cx="2286015" cy="428628"/>
          </a:xfrm>
          <a:prstGeom prst="rect">
            <a:avLst/>
          </a:prstGeom>
          <a:noFill/>
          <a:ln w="9525">
            <a:noFill/>
            <a:miter lim="800000"/>
            <a:headEnd/>
            <a:tailEnd/>
          </a:ln>
        </p:spPr>
        <p:txBody>
          <a:bodyPr anchor="ctr"/>
          <a:lstStyle/>
          <a:p>
            <a:pPr algn="ct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7.5  </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无线网络安全</a:t>
            </a:r>
          </a:p>
        </p:txBody>
      </p:sp>
      <p:sp>
        <p:nvSpPr>
          <p:cNvPr id="5" name="标题 1">
            <a:extLst>
              <a:ext uri="{FF2B5EF4-FFF2-40B4-BE49-F238E27FC236}">
                <a16:creationId xmlns:a16="http://schemas.microsoft.com/office/drawing/2014/main" id="{F0C4DE43-5A54-4B27-9594-4C9707FE6ABF}"/>
              </a:ext>
            </a:extLst>
          </p:cNvPr>
          <p:cNvSpPr txBox="1">
            <a:spLocks/>
          </p:cNvSpPr>
          <p:nvPr/>
        </p:nvSpPr>
        <p:spPr bwMode="auto">
          <a:xfrm>
            <a:off x="142844" y="642924"/>
            <a:ext cx="2786082" cy="428628"/>
          </a:xfrm>
          <a:prstGeom prst="rect">
            <a:avLst/>
          </a:prstGeom>
          <a:noFill/>
          <a:ln w="9525">
            <a:noFill/>
            <a:miter lim="800000"/>
            <a:headEnd/>
            <a:tailEnd/>
          </a:ln>
        </p:spPr>
        <p:txBody>
          <a:bodyPr anchor="ctr"/>
          <a:lstStyle/>
          <a:p>
            <a:pPr algn="ct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7.5.3  </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无线局域网安全</a:t>
            </a:r>
          </a:p>
        </p:txBody>
      </p:sp>
    </p:spTree>
  </p:cSld>
  <p:clrMapOvr>
    <a:masterClrMapping/>
  </p:clrMapOvr>
  <p:transition spd="med">
    <p:randomBar dir="vert"/>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307608A5-5B38-47D3-BC70-704B9DEC0CE8}"/>
              </a:ext>
            </a:extLst>
          </p:cNvPr>
          <p:cNvSpPr>
            <a:spLocks noGrp="1"/>
          </p:cNvSpPr>
          <p:nvPr>
            <p:ph idx="1"/>
          </p:nvPr>
        </p:nvSpPr>
        <p:spPr>
          <a:xfrm>
            <a:off x="0" y="1347614"/>
            <a:ext cx="4000500" cy="2794000"/>
          </a:xfrm>
        </p:spPr>
        <p:txBody>
          <a:bodyPr/>
          <a:lstStyle/>
          <a:p>
            <a:pPr marL="342900" lvl="1" indent="-342900">
              <a:lnSpc>
                <a:spcPct val="130000"/>
              </a:lnSpc>
              <a:buSzPct val="85000"/>
              <a:buFont typeface="Wingdings" pitchFamily="2" charset="2"/>
              <a:buChar char="n"/>
              <a:defRPr/>
            </a:pPr>
            <a:r>
              <a:rPr lang="en-US" b="1" dirty="0">
                <a:solidFill>
                  <a:srgbClr val="0033CC"/>
                </a:solidFill>
              </a:rPr>
              <a:t>WLAN</a:t>
            </a:r>
            <a:r>
              <a:rPr lang="zh-CN" b="1" dirty="0">
                <a:solidFill>
                  <a:srgbClr val="FF0000"/>
                </a:solidFill>
              </a:rPr>
              <a:t>由</a:t>
            </a:r>
            <a:r>
              <a:rPr lang="zh-CN" b="1" dirty="0">
                <a:solidFill>
                  <a:srgbClr val="0033CC"/>
                </a:solidFill>
              </a:rPr>
              <a:t>无线网卡</a:t>
            </a:r>
            <a:r>
              <a:rPr lang="zh-CN" b="1" dirty="0"/>
              <a:t>、</a:t>
            </a:r>
            <a:r>
              <a:rPr lang="zh-CN" b="1" dirty="0">
                <a:solidFill>
                  <a:srgbClr val="0033CC"/>
                </a:solidFill>
              </a:rPr>
              <a:t>无线接入点</a:t>
            </a:r>
            <a:endParaRPr lang="en-US" altLang="zh-CN" b="1" dirty="0">
              <a:solidFill>
                <a:srgbClr val="0033CC"/>
              </a:solidFill>
            </a:endParaRPr>
          </a:p>
          <a:p>
            <a:pPr marL="342900" lvl="1" indent="-342900">
              <a:lnSpc>
                <a:spcPct val="130000"/>
              </a:lnSpc>
              <a:buSzPct val="85000"/>
              <a:buFont typeface="Wingdings" pitchFamily="2" charset="2"/>
              <a:buNone/>
              <a:defRPr/>
            </a:pPr>
            <a:r>
              <a:rPr lang="zh-CN" b="1" dirty="0">
                <a:solidFill>
                  <a:srgbClr val="0033CC"/>
                </a:solidFill>
              </a:rPr>
              <a:t>（</a:t>
            </a:r>
            <a:r>
              <a:rPr lang="en-US" b="1" dirty="0">
                <a:solidFill>
                  <a:srgbClr val="0033CC"/>
                </a:solidFill>
              </a:rPr>
              <a:t>Access Point</a:t>
            </a:r>
            <a:r>
              <a:rPr lang="zh-CN" b="1" dirty="0">
                <a:solidFill>
                  <a:srgbClr val="0033CC"/>
                </a:solidFill>
              </a:rPr>
              <a:t>，</a:t>
            </a:r>
            <a:r>
              <a:rPr lang="en-US" b="1" dirty="0">
                <a:solidFill>
                  <a:srgbClr val="0033CC"/>
                </a:solidFill>
              </a:rPr>
              <a:t>AP</a:t>
            </a:r>
            <a:r>
              <a:rPr lang="zh-CN" b="1" dirty="0">
                <a:solidFill>
                  <a:srgbClr val="0033CC"/>
                </a:solidFill>
              </a:rPr>
              <a:t>）</a:t>
            </a:r>
            <a:r>
              <a:rPr lang="zh-CN" b="1" dirty="0"/>
              <a:t>、</a:t>
            </a:r>
            <a:r>
              <a:rPr lang="zh-CN" b="1" dirty="0">
                <a:solidFill>
                  <a:srgbClr val="0033CC"/>
                </a:solidFill>
              </a:rPr>
              <a:t>计算机和相关设备</a:t>
            </a:r>
            <a:r>
              <a:rPr lang="zh-CN" b="1" dirty="0">
                <a:solidFill>
                  <a:srgbClr val="FF0000"/>
                </a:solidFill>
              </a:rPr>
              <a:t>组成</a:t>
            </a:r>
            <a:r>
              <a:rPr lang="zh-CN" b="1" dirty="0"/>
              <a:t>。</a:t>
            </a:r>
            <a:endParaRPr lang="en-US" altLang="zh-CN" b="1" dirty="0"/>
          </a:p>
          <a:p>
            <a:pPr marL="342900" lvl="1" indent="-342900">
              <a:lnSpc>
                <a:spcPct val="130000"/>
              </a:lnSpc>
              <a:buSzPct val="85000"/>
              <a:buFont typeface="Wingdings" pitchFamily="2" charset="2"/>
              <a:buChar char="n"/>
              <a:defRPr/>
            </a:pPr>
            <a:r>
              <a:rPr lang="en-US" b="1" dirty="0"/>
              <a:t>IEEE 802.11</a:t>
            </a:r>
            <a:r>
              <a:rPr lang="zh-CN" b="1" dirty="0"/>
              <a:t>标准支持两种拓扑结构</a:t>
            </a:r>
            <a:endParaRPr lang="en-US" altLang="zh-CN" b="1" dirty="0"/>
          </a:p>
          <a:p>
            <a:pPr lvl="1">
              <a:buSzPct val="85000"/>
              <a:defRPr/>
            </a:pPr>
            <a:r>
              <a:rPr lang="zh-CN" sz="1500" b="1" dirty="0">
                <a:cs typeface="+mn-cs"/>
              </a:rPr>
              <a:t>独立基本服务集（</a:t>
            </a:r>
            <a:r>
              <a:rPr lang="en-US" sz="1500" b="1" dirty="0">
                <a:cs typeface="+mn-cs"/>
              </a:rPr>
              <a:t>Independent Basic Service Set</a:t>
            </a:r>
            <a:r>
              <a:rPr lang="zh-CN" sz="1500" b="1" dirty="0">
                <a:cs typeface="+mn-cs"/>
              </a:rPr>
              <a:t>，</a:t>
            </a:r>
            <a:r>
              <a:rPr lang="en-US" sz="1500" b="1" dirty="0">
                <a:cs typeface="+mn-cs"/>
              </a:rPr>
              <a:t>IBBS</a:t>
            </a:r>
            <a:r>
              <a:rPr lang="zh-CN" sz="1500" b="1" dirty="0">
                <a:cs typeface="+mn-cs"/>
              </a:rPr>
              <a:t>）</a:t>
            </a:r>
            <a:endParaRPr lang="en-US" altLang="zh-CN" sz="1500" b="1" dirty="0">
              <a:cs typeface="+mn-cs"/>
            </a:endParaRPr>
          </a:p>
          <a:p>
            <a:pPr lvl="1">
              <a:buSzPct val="85000"/>
              <a:defRPr/>
            </a:pPr>
            <a:r>
              <a:rPr lang="zh-CN" sz="1500" b="1" dirty="0">
                <a:cs typeface="+mn-cs"/>
              </a:rPr>
              <a:t>扩展服务集（</a:t>
            </a:r>
            <a:r>
              <a:rPr lang="en-US" sz="1500" b="1" dirty="0">
                <a:cs typeface="+mn-cs"/>
              </a:rPr>
              <a:t>Extend Service Set</a:t>
            </a:r>
            <a:r>
              <a:rPr lang="zh-CN" sz="1500" b="1" dirty="0">
                <a:cs typeface="+mn-cs"/>
              </a:rPr>
              <a:t>，</a:t>
            </a:r>
            <a:r>
              <a:rPr lang="en-US" sz="1500" b="1" dirty="0">
                <a:cs typeface="+mn-cs"/>
              </a:rPr>
              <a:t>ESS</a:t>
            </a:r>
            <a:r>
              <a:rPr lang="zh-CN" sz="1500" b="1" dirty="0">
                <a:cs typeface="+mn-cs"/>
              </a:rPr>
              <a:t>）</a:t>
            </a:r>
            <a:endParaRPr lang="zh-CN" altLang="en-US" sz="1500" b="1" dirty="0">
              <a:cs typeface="+mn-cs"/>
            </a:endParaRPr>
          </a:p>
        </p:txBody>
      </p:sp>
      <p:pic>
        <p:nvPicPr>
          <p:cNvPr id="110595" name="图片 38">
            <a:extLst>
              <a:ext uri="{FF2B5EF4-FFF2-40B4-BE49-F238E27FC236}">
                <a16:creationId xmlns:a16="http://schemas.microsoft.com/office/drawing/2014/main" id="{98C872E1-BB7E-485F-9343-CB7FB2878ED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48125" y="987574"/>
            <a:ext cx="5095875" cy="2643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标题 1">
            <a:extLst>
              <a:ext uri="{FF2B5EF4-FFF2-40B4-BE49-F238E27FC236}">
                <a16:creationId xmlns:a16="http://schemas.microsoft.com/office/drawing/2014/main" id="{5758FFA1-4FB7-4B51-B483-073AB49130D2}"/>
              </a:ext>
            </a:extLst>
          </p:cNvPr>
          <p:cNvSpPr txBox="1">
            <a:spLocks/>
          </p:cNvSpPr>
          <p:nvPr/>
        </p:nvSpPr>
        <p:spPr bwMode="auto">
          <a:xfrm>
            <a:off x="6715140" y="142858"/>
            <a:ext cx="2286015" cy="428628"/>
          </a:xfrm>
          <a:prstGeom prst="rect">
            <a:avLst/>
          </a:prstGeom>
          <a:noFill/>
          <a:ln w="9525">
            <a:noFill/>
            <a:miter lim="800000"/>
            <a:headEnd/>
            <a:tailEnd/>
          </a:ln>
        </p:spPr>
        <p:txBody>
          <a:bodyPr anchor="ctr"/>
          <a:lstStyle/>
          <a:p>
            <a:pPr algn="ct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7.5  </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无线网络安全</a:t>
            </a:r>
          </a:p>
        </p:txBody>
      </p:sp>
      <p:sp>
        <p:nvSpPr>
          <p:cNvPr id="6" name="标题 1">
            <a:extLst>
              <a:ext uri="{FF2B5EF4-FFF2-40B4-BE49-F238E27FC236}">
                <a16:creationId xmlns:a16="http://schemas.microsoft.com/office/drawing/2014/main" id="{9A2F030A-0830-48B8-8807-057E177B7465}"/>
              </a:ext>
            </a:extLst>
          </p:cNvPr>
          <p:cNvSpPr txBox="1">
            <a:spLocks/>
          </p:cNvSpPr>
          <p:nvPr/>
        </p:nvSpPr>
        <p:spPr bwMode="auto">
          <a:xfrm>
            <a:off x="142844" y="642924"/>
            <a:ext cx="2786082" cy="428628"/>
          </a:xfrm>
          <a:prstGeom prst="rect">
            <a:avLst/>
          </a:prstGeom>
          <a:noFill/>
          <a:ln w="9525">
            <a:noFill/>
            <a:miter lim="800000"/>
            <a:headEnd/>
            <a:tailEnd/>
          </a:ln>
        </p:spPr>
        <p:txBody>
          <a:bodyPr anchor="ctr"/>
          <a:lstStyle/>
          <a:p>
            <a:pPr algn="ct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7.5.3  </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无线局域网安全</a:t>
            </a:r>
          </a:p>
        </p:txBody>
      </p:sp>
      <p:sp>
        <p:nvSpPr>
          <p:cNvPr id="7" name="TextBox 6">
            <a:extLst>
              <a:ext uri="{FF2B5EF4-FFF2-40B4-BE49-F238E27FC236}">
                <a16:creationId xmlns:a16="http://schemas.microsoft.com/office/drawing/2014/main" id="{E7A8BF49-BDE4-46A0-9816-43761A3F6930}"/>
              </a:ext>
            </a:extLst>
          </p:cNvPr>
          <p:cNvSpPr txBox="1"/>
          <p:nvPr/>
        </p:nvSpPr>
        <p:spPr>
          <a:xfrm>
            <a:off x="214313" y="1071563"/>
            <a:ext cx="2143125" cy="369887"/>
          </a:xfrm>
          <a:prstGeom prst="rect">
            <a:avLst/>
          </a:prstGeom>
          <a:noFill/>
        </p:spPr>
        <p:txBody>
          <a:bodyPr>
            <a:spAutoFit/>
          </a:bodyPr>
          <a:lstStyle/>
          <a:p>
            <a:pPr marL="0" lvl="1" algn="ctr" eaLnBrk="1" hangingPunct="1">
              <a:defRPr/>
            </a:pPr>
            <a:r>
              <a:rPr lang="en-US" altLang="zh-CN" sz="1800" b="1" dirty="0">
                <a:solidFill>
                  <a:schemeClr val="accent6"/>
                </a:solidFill>
              </a:rPr>
              <a:t>1. </a:t>
            </a:r>
            <a:r>
              <a:rPr lang="zh-CN" altLang="en-US" sz="1800" b="1" dirty="0">
                <a:solidFill>
                  <a:schemeClr val="accent6"/>
                </a:solidFill>
              </a:rPr>
              <a:t>无线局域网架构</a:t>
            </a:r>
          </a:p>
        </p:txBody>
      </p:sp>
      <p:sp>
        <p:nvSpPr>
          <p:cNvPr id="110599" name="TextBox 8">
            <a:extLst>
              <a:ext uri="{FF2B5EF4-FFF2-40B4-BE49-F238E27FC236}">
                <a16:creationId xmlns:a16="http://schemas.microsoft.com/office/drawing/2014/main" id="{C49D0096-CD44-44BA-AF1A-7DA5ACBAFB6C}"/>
              </a:ext>
            </a:extLst>
          </p:cNvPr>
          <p:cNvSpPr txBox="1">
            <a:spLocks noChangeArrowheads="1"/>
          </p:cNvSpPr>
          <p:nvPr/>
        </p:nvSpPr>
        <p:spPr bwMode="auto">
          <a:xfrm>
            <a:off x="4929188" y="3651870"/>
            <a:ext cx="335756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r>
              <a:rPr lang="en-US" altLang="zh-CN" sz="1400" b="1" dirty="0"/>
              <a:t>IEEE 802.11</a:t>
            </a:r>
            <a:r>
              <a:rPr lang="zh-CN" altLang="en-US" sz="1400" b="1" dirty="0"/>
              <a:t>的基本服务集和扩展服务集</a:t>
            </a:r>
          </a:p>
        </p:txBody>
      </p:sp>
      <p:sp>
        <p:nvSpPr>
          <p:cNvPr id="8" name="内容占位符 2">
            <a:extLst>
              <a:ext uri="{FF2B5EF4-FFF2-40B4-BE49-F238E27FC236}">
                <a16:creationId xmlns:a16="http://schemas.microsoft.com/office/drawing/2014/main" id="{AA32C268-6D47-437C-B745-E9EE52CA7DD1}"/>
              </a:ext>
            </a:extLst>
          </p:cNvPr>
          <p:cNvSpPr txBox="1">
            <a:spLocks/>
          </p:cNvSpPr>
          <p:nvPr/>
        </p:nvSpPr>
        <p:spPr bwMode="auto">
          <a:xfrm>
            <a:off x="23812" y="4057647"/>
            <a:ext cx="8940675" cy="4429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lnSpc>
                <a:spcPct val="150000"/>
              </a:lnSpc>
              <a:spcBef>
                <a:spcPct val="0"/>
              </a:spcBef>
              <a:spcAft>
                <a:spcPct val="0"/>
              </a:spcAft>
              <a:buClr>
                <a:srgbClr val="C00000"/>
              </a:buClr>
              <a:buFont typeface="Wingdings" pitchFamily="2" charset="2"/>
              <a:buChar char="n"/>
              <a:defRPr sz="1600">
                <a:solidFill>
                  <a:schemeClr val="tx1"/>
                </a:solidFill>
                <a:latin typeface="+mj-ea"/>
                <a:ea typeface="+mj-ea"/>
                <a:cs typeface="+mn-cs"/>
              </a:defRPr>
            </a:lvl1pPr>
            <a:lvl2pPr marL="742950" indent="-285750" algn="l" rtl="0" eaLnBrk="0" fontAlgn="base" hangingPunct="0">
              <a:lnSpc>
                <a:spcPct val="150000"/>
              </a:lnSpc>
              <a:spcBef>
                <a:spcPct val="0"/>
              </a:spcBef>
              <a:spcAft>
                <a:spcPct val="0"/>
              </a:spcAft>
              <a:buClr>
                <a:srgbClr val="C00000"/>
              </a:buClr>
              <a:buFont typeface="Wingdings" pitchFamily="2" charset="2"/>
              <a:buChar char="Ø"/>
              <a:defRPr sz="1600">
                <a:solidFill>
                  <a:schemeClr val="tx1"/>
                </a:solidFill>
                <a:latin typeface="+mj-ea"/>
                <a:ea typeface="+mj-ea"/>
              </a:defRPr>
            </a:lvl2pPr>
            <a:lvl3pPr marL="1143000" indent="-228600" algn="l" rtl="0" eaLnBrk="0" fontAlgn="base" hangingPunct="0">
              <a:lnSpc>
                <a:spcPct val="150000"/>
              </a:lnSpc>
              <a:spcBef>
                <a:spcPct val="0"/>
              </a:spcBef>
              <a:spcAft>
                <a:spcPct val="0"/>
              </a:spcAft>
              <a:buClr>
                <a:srgbClr val="C00000"/>
              </a:buClr>
              <a:buFont typeface="Wingdings" panose="05000000000000000000" pitchFamily="2" charset="2"/>
              <a:buChar char="ü"/>
              <a:defRPr sz="1600">
                <a:solidFill>
                  <a:schemeClr val="tx1"/>
                </a:solidFill>
                <a:latin typeface="+mj-ea"/>
                <a:ea typeface="+mj-ea"/>
              </a:defRPr>
            </a:lvl3pPr>
            <a:lvl4pPr marL="1600200" indent="-228600" algn="l" rtl="0" eaLnBrk="0" fontAlgn="base" hangingPunct="0">
              <a:lnSpc>
                <a:spcPct val="150000"/>
              </a:lnSpc>
              <a:spcBef>
                <a:spcPct val="0"/>
              </a:spcBef>
              <a:spcAft>
                <a:spcPct val="0"/>
              </a:spcAft>
              <a:buClr>
                <a:srgbClr val="C00000"/>
              </a:buClr>
              <a:buFont typeface="Arial" pitchFamily="34" charset="0"/>
              <a:buChar char="•"/>
              <a:defRPr sz="1600">
                <a:solidFill>
                  <a:schemeClr val="tx1"/>
                </a:solidFill>
                <a:latin typeface="+mj-ea"/>
                <a:ea typeface="+mj-ea"/>
              </a:defRPr>
            </a:lvl4pPr>
            <a:lvl5pPr marL="2057400" indent="-228600" algn="l" rtl="0" eaLnBrk="0" fontAlgn="base" hangingPunct="0">
              <a:lnSpc>
                <a:spcPct val="150000"/>
              </a:lnSpc>
              <a:spcBef>
                <a:spcPct val="0"/>
              </a:spcBef>
              <a:spcAft>
                <a:spcPct val="0"/>
              </a:spcAft>
              <a:buClr>
                <a:srgbClr val="C00000"/>
              </a:buClr>
              <a:buFont typeface="Arial" pitchFamily="34" charset="0"/>
              <a:buChar char="•"/>
              <a:defRPr sz="1600">
                <a:solidFill>
                  <a:schemeClr val="tx1"/>
                </a:solidFill>
                <a:latin typeface="+mj-ea"/>
                <a:ea typeface="+mj-ea"/>
              </a:defRPr>
            </a:lvl5pPr>
            <a:lvl6pPr marL="2514600" indent="-228600" algn="l" rtl="0" eaLnBrk="0" fontAlgn="base" hangingPunct="0">
              <a:spcBef>
                <a:spcPct val="20000"/>
              </a:spcBef>
              <a:spcAft>
                <a:spcPct val="0"/>
              </a:spcAft>
              <a:buClr>
                <a:srgbClr val="E46C0A"/>
              </a:buClr>
              <a:buFont typeface="Wingdings" pitchFamily="2" charset="2"/>
              <a:buChar char="ü"/>
              <a:defRPr sz="2000">
                <a:solidFill>
                  <a:schemeClr val="tx1"/>
                </a:solidFill>
                <a:latin typeface="+mn-lt"/>
                <a:ea typeface="+mn-ea"/>
              </a:defRPr>
            </a:lvl6pPr>
            <a:lvl7pPr marL="2971800" indent="-228600" algn="l" rtl="0" eaLnBrk="0" fontAlgn="base" hangingPunct="0">
              <a:spcBef>
                <a:spcPct val="20000"/>
              </a:spcBef>
              <a:spcAft>
                <a:spcPct val="0"/>
              </a:spcAft>
              <a:buClr>
                <a:srgbClr val="E46C0A"/>
              </a:buClr>
              <a:buFont typeface="Wingdings" pitchFamily="2" charset="2"/>
              <a:buChar char="ü"/>
              <a:defRPr sz="2000">
                <a:solidFill>
                  <a:schemeClr val="tx1"/>
                </a:solidFill>
                <a:latin typeface="+mn-lt"/>
                <a:ea typeface="+mn-ea"/>
              </a:defRPr>
            </a:lvl7pPr>
            <a:lvl8pPr marL="3429000" indent="-228600" algn="l" rtl="0" eaLnBrk="0" fontAlgn="base" hangingPunct="0">
              <a:spcBef>
                <a:spcPct val="20000"/>
              </a:spcBef>
              <a:spcAft>
                <a:spcPct val="0"/>
              </a:spcAft>
              <a:buClr>
                <a:srgbClr val="E46C0A"/>
              </a:buClr>
              <a:buFont typeface="Wingdings" pitchFamily="2" charset="2"/>
              <a:buChar char="ü"/>
              <a:defRPr sz="2000">
                <a:solidFill>
                  <a:schemeClr val="tx1"/>
                </a:solidFill>
                <a:latin typeface="+mn-lt"/>
                <a:ea typeface="+mn-ea"/>
              </a:defRPr>
            </a:lvl8pPr>
            <a:lvl9pPr marL="3886200" indent="-228600" algn="l" rtl="0" eaLnBrk="0" fontAlgn="base" hangingPunct="0">
              <a:spcBef>
                <a:spcPct val="20000"/>
              </a:spcBef>
              <a:spcAft>
                <a:spcPct val="0"/>
              </a:spcAft>
              <a:buClr>
                <a:srgbClr val="E46C0A"/>
              </a:buClr>
              <a:buFont typeface="Wingdings" pitchFamily="2" charset="2"/>
              <a:buChar char="ü"/>
              <a:defRPr sz="2000">
                <a:solidFill>
                  <a:schemeClr val="tx1"/>
                </a:solidFill>
                <a:latin typeface="+mn-lt"/>
                <a:ea typeface="+mn-ea"/>
              </a:defRPr>
            </a:lvl9pPr>
          </a:lstStyle>
          <a:p>
            <a:pPr marL="342900" lvl="1" indent="-342900">
              <a:lnSpc>
                <a:spcPct val="130000"/>
              </a:lnSpc>
              <a:buSzPct val="85000"/>
              <a:buFont typeface="Wingdings" pitchFamily="2" charset="2"/>
              <a:buChar char="n"/>
              <a:defRPr/>
            </a:pPr>
            <a:r>
              <a:rPr lang="en-US" altLang="zh-CN" b="1" kern="0" dirty="0">
                <a:solidFill>
                  <a:srgbClr val="0033CC"/>
                </a:solidFill>
              </a:rPr>
              <a:t>Wi-Fi</a:t>
            </a:r>
            <a:r>
              <a:rPr lang="zh-CN" altLang="en-US" b="1" kern="0" dirty="0">
                <a:solidFill>
                  <a:srgbClr val="0033CC"/>
                </a:solidFill>
              </a:rPr>
              <a:t>无线安全机制的演化路径：</a:t>
            </a:r>
            <a:r>
              <a:rPr lang="en-US" altLang="zh-CN" b="1" kern="0" dirty="0"/>
              <a:t>WEP </a:t>
            </a:r>
            <a:r>
              <a:rPr lang="en-US" altLang="zh-CN" b="1" kern="0" dirty="0">
                <a:solidFill>
                  <a:srgbClr val="FF0000"/>
                </a:solidFill>
                <a:sym typeface="Wingdings" panose="05000000000000000000" pitchFamily="2" charset="2"/>
              </a:rPr>
              <a:t></a:t>
            </a:r>
            <a:r>
              <a:rPr lang="en-US" altLang="zh-CN" b="1" kern="0" dirty="0">
                <a:sym typeface="Wingdings" panose="05000000000000000000" pitchFamily="2" charset="2"/>
              </a:rPr>
              <a:t> WPA </a:t>
            </a:r>
            <a:r>
              <a:rPr lang="en-US" altLang="zh-CN" b="1" kern="0" dirty="0">
                <a:solidFill>
                  <a:srgbClr val="FF0000"/>
                </a:solidFill>
                <a:sym typeface="Wingdings" panose="05000000000000000000" pitchFamily="2" charset="2"/>
              </a:rPr>
              <a:t></a:t>
            </a:r>
            <a:r>
              <a:rPr lang="en-US" altLang="zh-CN" b="1" kern="0" dirty="0">
                <a:sym typeface="Wingdings" panose="05000000000000000000" pitchFamily="2" charset="2"/>
              </a:rPr>
              <a:t> WPA2 </a:t>
            </a:r>
            <a:r>
              <a:rPr lang="en-US" altLang="zh-CN" b="1" kern="0" dirty="0">
                <a:solidFill>
                  <a:srgbClr val="FF0000"/>
                </a:solidFill>
                <a:sym typeface="Wingdings" panose="05000000000000000000" pitchFamily="2" charset="2"/>
              </a:rPr>
              <a:t></a:t>
            </a:r>
            <a:r>
              <a:rPr lang="en-US" altLang="zh-CN" b="1" kern="0" dirty="0">
                <a:sym typeface="Wingdings" panose="05000000000000000000" pitchFamily="2" charset="2"/>
              </a:rPr>
              <a:t> WPA3</a:t>
            </a:r>
            <a:endParaRPr lang="en-US" altLang="zh-CN" b="1" kern="0" dirty="0"/>
          </a:p>
        </p:txBody>
      </p:sp>
    </p:spTree>
  </p:cSld>
  <p:clrMapOvr>
    <a:masterClrMapping/>
  </p:clrMapOvr>
  <p:transition spd="med">
    <p:randomBar dir="vert"/>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F8F206-E2DA-B013-2082-87D95CF246F5}"/>
            </a:ext>
          </a:extLst>
        </p:cNvPr>
        <p:cNvGrpSpPr/>
        <p:nvPr/>
      </p:nvGrpSpPr>
      <p:grpSpPr>
        <a:xfrm>
          <a:off x="0" y="0"/>
          <a:ext cx="0" cy="0"/>
          <a:chOff x="0" y="0"/>
          <a:chExt cx="0" cy="0"/>
        </a:xfrm>
      </p:grpSpPr>
      <p:sp>
        <p:nvSpPr>
          <p:cNvPr id="3" name="内容占位符 2">
            <a:extLst>
              <a:ext uri="{FF2B5EF4-FFF2-40B4-BE49-F238E27FC236}">
                <a16:creationId xmlns:a16="http://schemas.microsoft.com/office/drawing/2014/main" id="{2F009D1D-47FC-8479-6BEF-B57C9DD319EE}"/>
              </a:ext>
            </a:extLst>
          </p:cNvPr>
          <p:cNvSpPr>
            <a:spLocks noGrp="1"/>
          </p:cNvSpPr>
          <p:nvPr>
            <p:ph idx="1"/>
          </p:nvPr>
        </p:nvSpPr>
        <p:spPr>
          <a:xfrm>
            <a:off x="428625" y="1428750"/>
            <a:ext cx="8501063" cy="3094038"/>
          </a:xfrm>
        </p:spPr>
        <p:txBody>
          <a:bodyPr/>
          <a:lstStyle/>
          <a:p>
            <a:pPr marL="342900" lvl="1" indent="-342900">
              <a:lnSpc>
                <a:spcPct val="130000"/>
              </a:lnSpc>
              <a:buSzPct val="85000"/>
              <a:buFont typeface="Wingdings" pitchFamily="2" charset="2"/>
              <a:buChar char="n"/>
              <a:defRPr/>
            </a:pPr>
            <a:r>
              <a:rPr lang="zh-CN" sz="1800" b="1" dirty="0"/>
              <a:t>在</a:t>
            </a:r>
            <a:r>
              <a:rPr lang="en-US" sz="1800" b="1" dirty="0"/>
              <a:t>IEEE 802.11</a:t>
            </a:r>
            <a:r>
              <a:rPr lang="zh-CN" sz="1800" b="1" dirty="0"/>
              <a:t>中考虑了无线局域网的接入安全问题，并提供了一些身份认证、数据加密与完整性验证等安全机制。</a:t>
            </a:r>
            <a:endParaRPr lang="en-US" altLang="zh-CN" sz="1800" b="1" dirty="0"/>
          </a:p>
          <a:p>
            <a:pPr marL="342900" lvl="1" indent="-342900">
              <a:lnSpc>
                <a:spcPct val="130000"/>
              </a:lnSpc>
              <a:buSzPct val="85000"/>
              <a:buFont typeface="Wingdings" pitchFamily="2" charset="2"/>
              <a:buChar char="n"/>
              <a:defRPr/>
            </a:pPr>
            <a:r>
              <a:rPr lang="zh-CN" sz="1800" b="1" dirty="0">
                <a:solidFill>
                  <a:srgbClr val="FF0000"/>
                </a:solidFill>
              </a:rPr>
              <a:t>加密机制</a:t>
            </a:r>
            <a:r>
              <a:rPr lang="zh-CN" altLang="en-US" sz="1800" b="1" dirty="0">
                <a:solidFill>
                  <a:srgbClr val="FF0000"/>
                </a:solidFill>
              </a:rPr>
              <a:t>：</a:t>
            </a:r>
            <a:r>
              <a:rPr lang="en-US" altLang="zh-CN" sz="1800" b="1" dirty="0">
                <a:solidFill>
                  <a:srgbClr val="FF0000"/>
                </a:solidFill>
              </a:rPr>
              <a:t>WEP</a:t>
            </a:r>
            <a:r>
              <a:rPr lang="zh-CN" altLang="en-US" sz="1400" b="1" dirty="0"/>
              <a:t>（最早期的</a:t>
            </a:r>
            <a:r>
              <a:rPr lang="en-US" altLang="zh-CN" sz="1400" b="1" dirty="0"/>
              <a:t>WIFI</a:t>
            </a:r>
            <a:r>
              <a:rPr lang="zh-CN" altLang="en-US" sz="1400" b="1" dirty="0"/>
              <a:t>安全机制）</a:t>
            </a:r>
            <a:endParaRPr lang="en-US" altLang="zh-CN" sz="1400" b="1" dirty="0"/>
          </a:p>
          <a:p>
            <a:pPr lvl="1">
              <a:buSzPct val="85000"/>
              <a:defRPr/>
            </a:pPr>
            <a:r>
              <a:rPr lang="en-US" sz="1500" b="1" dirty="0">
                <a:cs typeface="+mn-cs"/>
              </a:rPr>
              <a:t>WEP</a:t>
            </a:r>
            <a:r>
              <a:rPr lang="zh-CN" sz="1500" b="1" dirty="0">
                <a:cs typeface="+mn-cs"/>
              </a:rPr>
              <a:t>采用的是</a:t>
            </a:r>
            <a:r>
              <a:rPr lang="en-US" sz="1500" b="1" dirty="0">
                <a:solidFill>
                  <a:srgbClr val="0033CC"/>
                </a:solidFill>
                <a:cs typeface="+mn-cs"/>
              </a:rPr>
              <a:t>RC4</a:t>
            </a:r>
            <a:r>
              <a:rPr lang="zh-CN" sz="1500" b="1" dirty="0">
                <a:solidFill>
                  <a:srgbClr val="0033CC"/>
                </a:solidFill>
                <a:cs typeface="+mn-cs"/>
              </a:rPr>
              <a:t>加密算法</a:t>
            </a:r>
            <a:r>
              <a:rPr lang="zh-CN" sz="1500" b="1" dirty="0">
                <a:cs typeface="+mn-cs"/>
              </a:rPr>
              <a:t>，同时引入</a:t>
            </a:r>
            <a:r>
              <a:rPr lang="zh-CN" sz="1500" b="1" dirty="0">
                <a:solidFill>
                  <a:srgbClr val="0033CC"/>
                </a:solidFill>
                <a:cs typeface="+mn-cs"/>
              </a:rPr>
              <a:t>初始向量</a:t>
            </a:r>
            <a:r>
              <a:rPr lang="en-US" sz="1500" b="1" dirty="0">
                <a:solidFill>
                  <a:srgbClr val="0033CC"/>
                </a:solidFill>
                <a:cs typeface="+mn-cs"/>
              </a:rPr>
              <a:t>IV</a:t>
            </a:r>
            <a:r>
              <a:rPr lang="zh-CN" sz="1500" b="1" dirty="0">
                <a:solidFill>
                  <a:srgbClr val="0033CC"/>
                </a:solidFill>
                <a:cs typeface="+mn-cs"/>
              </a:rPr>
              <a:t>和完整性校验值</a:t>
            </a:r>
            <a:r>
              <a:rPr lang="en-US" sz="1500" b="1" dirty="0">
                <a:solidFill>
                  <a:srgbClr val="0033CC"/>
                </a:solidFill>
                <a:cs typeface="+mn-cs"/>
              </a:rPr>
              <a:t>ICV</a:t>
            </a:r>
            <a:r>
              <a:rPr lang="zh-CN" sz="1500" b="1" dirty="0">
                <a:cs typeface="+mn-cs"/>
              </a:rPr>
              <a:t>，</a:t>
            </a:r>
            <a:r>
              <a:rPr lang="zh-CN" sz="1500" b="1" dirty="0">
                <a:solidFill>
                  <a:srgbClr val="FF0000"/>
                </a:solidFill>
                <a:cs typeface="+mn-cs"/>
              </a:rPr>
              <a:t>以防止</a:t>
            </a:r>
            <a:r>
              <a:rPr lang="zh-CN" sz="1500" b="1" dirty="0">
                <a:solidFill>
                  <a:srgbClr val="0033CC"/>
                </a:solidFill>
                <a:cs typeface="+mn-cs"/>
              </a:rPr>
              <a:t>数据的篡改和传输错误</a:t>
            </a:r>
            <a:r>
              <a:rPr lang="zh-CN" sz="1500" b="1" dirty="0">
                <a:cs typeface="+mn-cs"/>
              </a:rPr>
              <a:t>。</a:t>
            </a:r>
            <a:endParaRPr lang="en-US" altLang="zh-CN" sz="1500" b="1" dirty="0">
              <a:cs typeface="+mn-cs"/>
            </a:endParaRPr>
          </a:p>
          <a:p>
            <a:pPr lvl="1">
              <a:buSzPct val="85000"/>
              <a:defRPr/>
            </a:pPr>
            <a:r>
              <a:rPr lang="zh-CN" sz="1400" b="1" dirty="0"/>
              <a:t>由于</a:t>
            </a:r>
            <a:r>
              <a:rPr lang="en-US" sz="1400" b="1" dirty="0"/>
              <a:t>WEP</a:t>
            </a:r>
            <a:r>
              <a:rPr lang="zh-CN" sz="1400" b="1" dirty="0"/>
              <a:t>中</a:t>
            </a:r>
            <a:r>
              <a:rPr lang="en-US" sz="1400" b="1" dirty="0"/>
              <a:t>RC4</a:t>
            </a:r>
            <a:r>
              <a:rPr lang="zh-CN" sz="1400" b="1" dirty="0"/>
              <a:t>算法在使用过程中</a:t>
            </a:r>
            <a:r>
              <a:rPr lang="zh-CN" sz="1400" b="1" dirty="0">
                <a:solidFill>
                  <a:srgbClr val="FF0000"/>
                </a:solidFill>
              </a:rPr>
              <a:t>存在</a:t>
            </a:r>
            <a:r>
              <a:rPr lang="zh-CN" sz="1400" b="1" dirty="0">
                <a:solidFill>
                  <a:srgbClr val="0033CC"/>
                </a:solidFill>
              </a:rPr>
              <a:t>弱密钥、</a:t>
            </a:r>
            <a:r>
              <a:rPr lang="en-US" sz="1400" b="1" dirty="0">
                <a:solidFill>
                  <a:srgbClr val="0033CC"/>
                </a:solidFill>
              </a:rPr>
              <a:t>IV</a:t>
            </a:r>
            <a:r>
              <a:rPr lang="zh-CN" sz="1400" b="1" dirty="0">
                <a:solidFill>
                  <a:srgbClr val="0033CC"/>
                </a:solidFill>
              </a:rPr>
              <a:t>重用等问题</a:t>
            </a:r>
            <a:r>
              <a:rPr lang="zh-CN" sz="1400" b="1" dirty="0"/>
              <a:t>，易遭受密码破解攻击，并且已经存在许多自动化的破解工具。</a:t>
            </a:r>
            <a:endParaRPr lang="en-US" altLang="zh-CN" sz="1400" b="1" dirty="0"/>
          </a:p>
          <a:p>
            <a:pPr lvl="1">
              <a:buSzPct val="85000"/>
              <a:defRPr/>
            </a:pPr>
            <a:r>
              <a:rPr lang="en-US" sz="1400" b="1" dirty="0"/>
              <a:t>WEP</a:t>
            </a:r>
            <a:r>
              <a:rPr lang="zh-CN" sz="1400" b="1" dirty="0">
                <a:solidFill>
                  <a:srgbClr val="FF0000"/>
                </a:solidFill>
              </a:rPr>
              <a:t>使用</a:t>
            </a:r>
            <a:r>
              <a:rPr lang="zh-CN" sz="1400" b="1" dirty="0">
                <a:solidFill>
                  <a:srgbClr val="0033CC"/>
                </a:solidFill>
              </a:rPr>
              <a:t>循环冗余校验码（</a:t>
            </a:r>
            <a:r>
              <a:rPr lang="en-US" sz="1400" b="1" dirty="0">
                <a:solidFill>
                  <a:srgbClr val="0033CC"/>
                </a:solidFill>
              </a:rPr>
              <a:t>CRC-32</a:t>
            </a:r>
            <a:r>
              <a:rPr lang="zh-CN" sz="1400" b="1" dirty="0">
                <a:solidFill>
                  <a:srgbClr val="0033CC"/>
                </a:solidFill>
              </a:rPr>
              <a:t>）</a:t>
            </a:r>
            <a:r>
              <a:rPr lang="zh-CN" sz="1400" b="1" dirty="0"/>
              <a:t>来验证传输数据的正确性，然而</a:t>
            </a:r>
            <a:r>
              <a:rPr lang="en-US" sz="1400" b="1" dirty="0"/>
              <a:t>CRC</a:t>
            </a:r>
            <a:r>
              <a:rPr lang="zh-CN" sz="1400" b="1" dirty="0"/>
              <a:t>校验码</a:t>
            </a:r>
            <a:r>
              <a:rPr lang="zh-CN" sz="1400" b="1" dirty="0">
                <a:solidFill>
                  <a:srgbClr val="FF0000"/>
                </a:solidFill>
              </a:rPr>
              <a:t>并不能抵御</a:t>
            </a:r>
            <a:r>
              <a:rPr lang="zh-CN" sz="1400" b="1" dirty="0">
                <a:solidFill>
                  <a:srgbClr val="0033CC"/>
                </a:solidFill>
              </a:rPr>
              <a:t>数据篡改</a:t>
            </a:r>
            <a:r>
              <a:rPr lang="zh-CN" sz="1400" b="1" dirty="0"/>
              <a:t>。</a:t>
            </a:r>
            <a:endParaRPr lang="en-US" altLang="zh-CN" sz="1500" b="1" dirty="0">
              <a:cs typeface="+mn-cs"/>
            </a:endParaRPr>
          </a:p>
        </p:txBody>
      </p:sp>
      <p:sp>
        <p:nvSpPr>
          <p:cNvPr id="4" name="标题 1">
            <a:extLst>
              <a:ext uri="{FF2B5EF4-FFF2-40B4-BE49-F238E27FC236}">
                <a16:creationId xmlns:a16="http://schemas.microsoft.com/office/drawing/2014/main" id="{A7E5449B-D6A1-9FAE-2381-BA7F3892EE30}"/>
              </a:ext>
            </a:extLst>
          </p:cNvPr>
          <p:cNvSpPr txBox="1">
            <a:spLocks/>
          </p:cNvSpPr>
          <p:nvPr/>
        </p:nvSpPr>
        <p:spPr bwMode="auto">
          <a:xfrm>
            <a:off x="6715140" y="142858"/>
            <a:ext cx="2286015" cy="428628"/>
          </a:xfrm>
          <a:prstGeom prst="rect">
            <a:avLst/>
          </a:prstGeom>
          <a:noFill/>
          <a:ln w="9525">
            <a:noFill/>
            <a:miter lim="800000"/>
            <a:headEnd/>
            <a:tailEnd/>
          </a:ln>
        </p:spPr>
        <p:txBody>
          <a:bodyPr anchor="ctr"/>
          <a:lstStyle/>
          <a:p>
            <a:pPr algn="ct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7.5  </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无线网络安全</a:t>
            </a:r>
          </a:p>
        </p:txBody>
      </p:sp>
      <p:sp>
        <p:nvSpPr>
          <p:cNvPr id="5" name="标题 1">
            <a:extLst>
              <a:ext uri="{FF2B5EF4-FFF2-40B4-BE49-F238E27FC236}">
                <a16:creationId xmlns:a16="http://schemas.microsoft.com/office/drawing/2014/main" id="{0D03C46F-4269-6DA5-35CB-6E6769A0E87F}"/>
              </a:ext>
            </a:extLst>
          </p:cNvPr>
          <p:cNvSpPr txBox="1">
            <a:spLocks/>
          </p:cNvSpPr>
          <p:nvPr/>
        </p:nvSpPr>
        <p:spPr bwMode="auto">
          <a:xfrm>
            <a:off x="142844" y="642924"/>
            <a:ext cx="2786082" cy="428628"/>
          </a:xfrm>
          <a:prstGeom prst="rect">
            <a:avLst/>
          </a:prstGeom>
          <a:noFill/>
          <a:ln w="9525">
            <a:noFill/>
            <a:miter lim="800000"/>
            <a:headEnd/>
            <a:tailEnd/>
          </a:ln>
        </p:spPr>
        <p:txBody>
          <a:bodyPr anchor="ctr"/>
          <a:lstStyle/>
          <a:p>
            <a:pPr algn="ct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7.5.3  </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无线局域网安全</a:t>
            </a:r>
          </a:p>
        </p:txBody>
      </p:sp>
      <p:sp>
        <p:nvSpPr>
          <p:cNvPr id="6" name="TextBox 5">
            <a:extLst>
              <a:ext uri="{FF2B5EF4-FFF2-40B4-BE49-F238E27FC236}">
                <a16:creationId xmlns:a16="http://schemas.microsoft.com/office/drawing/2014/main" id="{95A8E0F8-D3CA-54DF-DA64-00AE59F61962}"/>
              </a:ext>
            </a:extLst>
          </p:cNvPr>
          <p:cNvSpPr txBox="1"/>
          <p:nvPr/>
        </p:nvSpPr>
        <p:spPr>
          <a:xfrm>
            <a:off x="142875" y="1071563"/>
            <a:ext cx="2857500" cy="369887"/>
          </a:xfrm>
          <a:prstGeom prst="rect">
            <a:avLst/>
          </a:prstGeom>
          <a:noFill/>
        </p:spPr>
        <p:txBody>
          <a:bodyPr>
            <a:spAutoFit/>
          </a:bodyPr>
          <a:lstStyle/>
          <a:p>
            <a:pPr marL="0" lvl="1" algn="ctr" eaLnBrk="1" hangingPunct="1">
              <a:defRPr/>
            </a:pPr>
            <a:r>
              <a:rPr lang="en-US" altLang="zh-CN" sz="1800" b="1" dirty="0">
                <a:solidFill>
                  <a:schemeClr val="accent6"/>
                </a:solidFill>
              </a:rPr>
              <a:t>2.  IEEE 802. 11</a:t>
            </a:r>
            <a:r>
              <a:rPr lang="zh-CN" altLang="en-US" sz="1800" b="1" dirty="0">
                <a:solidFill>
                  <a:schemeClr val="accent6"/>
                </a:solidFill>
              </a:rPr>
              <a:t>安全机制</a:t>
            </a:r>
          </a:p>
        </p:txBody>
      </p:sp>
    </p:spTree>
    <p:extLst>
      <p:ext uri="{BB962C8B-B14F-4D97-AF65-F5344CB8AC3E}">
        <p14:creationId xmlns:p14="http://schemas.microsoft.com/office/powerpoint/2010/main" val="1013909302"/>
      </p:ext>
    </p:extLst>
  </p:cSld>
  <p:clrMapOvr>
    <a:masterClrMapping/>
  </p:clrMapOvr>
  <p:transition spd="med">
    <p:randomBar dir="vert"/>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A8CF3585-8FCB-45B8-B514-CBAF35EFB632}"/>
              </a:ext>
            </a:extLst>
          </p:cNvPr>
          <p:cNvSpPr>
            <a:spLocks noGrp="1"/>
          </p:cNvSpPr>
          <p:nvPr>
            <p:ph idx="1"/>
          </p:nvPr>
        </p:nvSpPr>
        <p:spPr>
          <a:xfrm>
            <a:off x="428625" y="1428750"/>
            <a:ext cx="8501063" cy="3094038"/>
          </a:xfrm>
        </p:spPr>
        <p:txBody>
          <a:bodyPr/>
          <a:lstStyle/>
          <a:p>
            <a:pPr marL="342900" lvl="1" indent="-342900">
              <a:lnSpc>
                <a:spcPct val="130000"/>
              </a:lnSpc>
              <a:buSzPct val="85000"/>
              <a:buFont typeface="Wingdings" pitchFamily="2" charset="2"/>
              <a:buChar char="n"/>
              <a:defRPr/>
            </a:pPr>
            <a:r>
              <a:rPr lang="zh-CN" sz="1800" b="1" dirty="0"/>
              <a:t>在</a:t>
            </a:r>
            <a:r>
              <a:rPr lang="en-US" sz="1800" b="1" dirty="0"/>
              <a:t>IEEE 802.11</a:t>
            </a:r>
            <a:r>
              <a:rPr lang="zh-CN" sz="1800" b="1" dirty="0"/>
              <a:t>中考虑了无线局域网的接入安全问题，并提供了一些身份认证、数据加密与完整性验证等安全机制。</a:t>
            </a:r>
            <a:endParaRPr lang="en-US" altLang="zh-CN" sz="1800" b="1" dirty="0"/>
          </a:p>
          <a:p>
            <a:pPr marL="342900" lvl="1" indent="-342900">
              <a:lnSpc>
                <a:spcPct val="130000"/>
              </a:lnSpc>
              <a:buSzPct val="85000"/>
              <a:buFont typeface="Wingdings" pitchFamily="2" charset="2"/>
              <a:buChar char="n"/>
              <a:defRPr/>
            </a:pPr>
            <a:r>
              <a:rPr lang="zh-CN" sz="1800" b="1" dirty="0">
                <a:solidFill>
                  <a:srgbClr val="FF0000"/>
                </a:solidFill>
              </a:rPr>
              <a:t>加密机制</a:t>
            </a:r>
            <a:r>
              <a:rPr lang="zh-CN" altLang="en-US" sz="1800" b="1" dirty="0">
                <a:solidFill>
                  <a:srgbClr val="FF0000"/>
                </a:solidFill>
              </a:rPr>
              <a:t>：</a:t>
            </a:r>
            <a:r>
              <a:rPr lang="en-US" altLang="zh-CN" sz="1800" b="1" dirty="0">
                <a:solidFill>
                  <a:srgbClr val="FF0000"/>
                </a:solidFill>
              </a:rPr>
              <a:t>WEP</a:t>
            </a:r>
            <a:r>
              <a:rPr lang="zh-CN" altLang="en-US" sz="1400" b="1" dirty="0"/>
              <a:t>（最早期的</a:t>
            </a:r>
            <a:r>
              <a:rPr lang="en-US" altLang="zh-CN" sz="1400" b="1" dirty="0"/>
              <a:t>WIFI</a:t>
            </a:r>
            <a:r>
              <a:rPr lang="zh-CN" altLang="en-US" sz="1400" b="1" dirty="0"/>
              <a:t>安全机制）</a:t>
            </a:r>
            <a:endParaRPr lang="en-US" altLang="zh-CN" sz="1400" b="1" dirty="0"/>
          </a:p>
        </p:txBody>
      </p:sp>
      <p:sp>
        <p:nvSpPr>
          <p:cNvPr id="4" name="标题 1">
            <a:extLst>
              <a:ext uri="{FF2B5EF4-FFF2-40B4-BE49-F238E27FC236}">
                <a16:creationId xmlns:a16="http://schemas.microsoft.com/office/drawing/2014/main" id="{3362397A-C8B0-43A8-9979-EBFD25A3B947}"/>
              </a:ext>
            </a:extLst>
          </p:cNvPr>
          <p:cNvSpPr txBox="1">
            <a:spLocks/>
          </p:cNvSpPr>
          <p:nvPr/>
        </p:nvSpPr>
        <p:spPr bwMode="auto">
          <a:xfrm>
            <a:off x="6715140" y="142858"/>
            <a:ext cx="2286015" cy="428628"/>
          </a:xfrm>
          <a:prstGeom prst="rect">
            <a:avLst/>
          </a:prstGeom>
          <a:noFill/>
          <a:ln w="9525">
            <a:noFill/>
            <a:miter lim="800000"/>
            <a:headEnd/>
            <a:tailEnd/>
          </a:ln>
        </p:spPr>
        <p:txBody>
          <a:bodyPr anchor="ctr"/>
          <a:lstStyle/>
          <a:p>
            <a:pPr algn="ct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7.5  </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无线网络安全</a:t>
            </a:r>
          </a:p>
        </p:txBody>
      </p:sp>
      <p:sp>
        <p:nvSpPr>
          <p:cNvPr id="5" name="标题 1">
            <a:extLst>
              <a:ext uri="{FF2B5EF4-FFF2-40B4-BE49-F238E27FC236}">
                <a16:creationId xmlns:a16="http://schemas.microsoft.com/office/drawing/2014/main" id="{F3FE6C39-F9F6-4897-BB50-A630B12CC5FA}"/>
              </a:ext>
            </a:extLst>
          </p:cNvPr>
          <p:cNvSpPr txBox="1">
            <a:spLocks/>
          </p:cNvSpPr>
          <p:nvPr/>
        </p:nvSpPr>
        <p:spPr bwMode="auto">
          <a:xfrm>
            <a:off x="142844" y="642924"/>
            <a:ext cx="2786082" cy="428628"/>
          </a:xfrm>
          <a:prstGeom prst="rect">
            <a:avLst/>
          </a:prstGeom>
          <a:noFill/>
          <a:ln w="9525">
            <a:noFill/>
            <a:miter lim="800000"/>
            <a:headEnd/>
            <a:tailEnd/>
          </a:ln>
        </p:spPr>
        <p:txBody>
          <a:bodyPr anchor="ctr"/>
          <a:lstStyle/>
          <a:p>
            <a:pPr algn="ct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7.5.3  </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无线局域网安全</a:t>
            </a:r>
          </a:p>
        </p:txBody>
      </p:sp>
      <p:sp>
        <p:nvSpPr>
          <p:cNvPr id="6" name="TextBox 5">
            <a:extLst>
              <a:ext uri="{FF2B5EF4-FFF2-40B4-BE49-F238E27FC236}">
                <a16:creationId xmlns:a16="http://schemas.microsoft.com/office/drawing/2014/main" id="{353B9BBB-06B0-4171-B543-FA913340B582}"/>
              </a:ext>
            </a:extLst>
          </p:cNvPr>
          <p:cNvSpPr txBox="1"/>
          <p:nvPr/>
        </p:nvSpPr>
        <p:spPr>
          <a:xfrm>
            <a:off x="142875" y="1071563"/>
            <a:ext cx="2857500" cy="369887"/>
          </a:xfrm>
          <a:prstGeom prst="rect">
            <a:avLst/>
          </a:prstGeom>
          <a:noFill/>
        </p:spPr>
        <p:txBody>
          <a:bodyPr>
            <a:spAutoFit/>
          </a:bodyPr>
          <a:lstStyle/>
          <a:p>
            <a:pPr marL="0" lvl="1" algn="ctr" eaLnBrk="1" hangingPunct="1">
              <a:defRPr/>
            </a:pPr>
            <a:r>
              <a:rPr lang="en-US" altLang="zh-CN" sz="1800" b="1" dirty="0">
                <a:solidFill>
                  <a:schemeClr val="accent6"/>
                </a:solidFill>
              </a:rPr>
              <a:t>2.  IEEE 802. 11</a:t>
            </a:r>
            <a:r>
              <a:rPr lang="zh-CN" altLang="en-US" sz="1800" b="1" dirty="0">
                <a:solidFill>
                  <a:schemeClr val="accent6"/>
                </a:solidFill>
              </a:rPr>
              <a:t>安全机制</a:t>
            </a:r>
          </a:p>
        </p:txBody>
      </p:sp>
      <p:pic>
        <p:nvPicPr>
          <p:cNvPr id="2" name="图片 1">
            <a:extLst>
              <a:ext uri="{FF2B5EF4-FFF2-40B4-BE49-F238E27FC236}">
                <a16:creationId xmlns:a16="http://schemas.microsoft.com/office/drawing/2014/main" id="{38CB3181-6F33-0F6D-7F67-84C286B8B3DB}"/>
              </a:ext>
            </a:extLst>
          </p:cNvPr>
          <p:cNvPicPr>
            <a:picLocks noChangeAspect="1"/>
          </p:cNvPicPr>
          <p:nvPr/>
        </p:nvPicPr>
        <p:blipFill>
          <a:blip r:embed="rId2"/>
          <a:stretch>
            <a:fillRect/>
          </a:stretch>
        </p:blipFill>
        <p:spPr>
          <a:xfrm>
            <a:off x="2111933" y="2515890"/>
            <a:ext cx="5484403" cy="2592288"/>
          </a:xfrm>
          <a:prstGeom prst="rect">
            <a:avLst/>
          </a:prstGeom>
          <a:noFill/>
          <a:ln>
            <a:noFill/>
          </a:ln>
        </p:spPr>
      </p:pic>
      <p:sp>
        <p:nvSpPr>
          <p:cNvPr id="8" name="矩形 7">
            <a:extLst>
              <a:ext uri="{FF2B5EF4-FFF2-40B4-BE49-F238E27FC236}">
                <a16:creationId xmlns:a16="http://schemas.microsoft.com/office/drawing/2014/main" id="{6E9D78B2-6928-01F3-7323-EF07ED3B1AE1}"/>
              </a:ext>
            </a:extLst>
          </p:cNvPr>
          <p:cNvSpPr>
            <a:spLocks noChangeArrowheads="1"/>
          </p:cNvSpPr>
          <p:nvPr/>
        </p:nvSpPr>
        <p:spPr bwMode="auto">
          <a:xfrm>
            <a:off x="567990" y="3147814"/>
            <a:ext cx="1056779" cy="1008111"/>
          </a:xfrm>
          <a:prstGeom prst="rect">
            <a:avLst/>
          </a:prstGeom>
          <a:solidFill>
            <a:schemeClr val="accent1">
              <a:alpha val="0"/>
            </a:schemeClr>
          </a:solidFill>
          <a:ln w="38100" algn="ctr">
            <a:noFill/>
            <a:round/>
            <a:headEnd/>
            <a:tailEnd/>
          </a:ln>
        </p:spPr>
        <p:txBody>
          <a:bodyPr wrap="none" anchor="ct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r>
              <a:rPr lang="en-US" altLang="zh-CN" sz="1600" b="1" dirty="0">
                <a:solidFill>
                  <a:srgbClr val="FF0000"/>
                </a:solidFill>
              </a:rPr>
              <a:t>WEP</a:t>
            </a:r>
          </a:p>
          <a:p>
            <a:pPr algn="ctr" eaLnBrk="1" hangingPunct="1"/>
            <a:r>
              <a:rPr lang="zh-CN" altLang="en-US" sz="1600" b="1" dirty="0">
                <a:solidFill>
                  <a:srgbClr val="FF0000"/>
                </a:solidFill>
              </a:rPr>
              <a:t>加密</a:t>
            </a:r>
            <a:endParaRPr lang="en-US" altLang="zh-CN" sz="1600" b="1" dirty="0">
              <a:solidFill>
                <a:srgbClr val="FF0000"/>
              </a:solidFill>
            </a:endParaRPr>
          </a:p>
          <a:p>
            <a:pPr algn="ctr" eaLnBrk="1" hangingPunct="1"/>
            <a:r>
              <a:rPr lang="zh-CN" altLang="en-US" sz="1600" b="1" dirty="0">
                <a:solidFill>
                  <a:srgbClr val="FF0000"/>
                </a:solidFill>
              </a:rPr>
              <a:t>流程</a:t>
            </a:r>
            <a:endParaRPr lang="en-US" altLang="zh-CN" sz="1600" b="1" dirty="0">
              <a:solidFill>
                <a:srgbClr val="FF0000"/>
              </a:solidFill>
            </a:endParaRPr>
          </a:p>
          <a:p>
            <a:pPr algn="ctr" eaLnBrk="1" hangingPunct="1"/>
            <a:r>
              <a:rPr lang="en-US" altLang="zh-CN" sz="1200" b="1" dirty="0">
                <a:solidFill>
                  <a:srgbClr val="FF0000"/>
                </a:solidFill>
              </a:rPr>
              <a:t>(IV 24bits, KEY 40bits</a:t>
            </a:r>
          </a:p>
          <a:p>
            <a:pPr algn="ctr" eaLnBrk="1" hangingPunct="1"/>
            <a:r>
              <a:rPr lang="en-US" altLang="zh-CN" sz="1200" b="1" dirty="0">
                <a:solidFill>
                  <a:srgbClr val="FF0000"/>
                </a:solidFill>
              </a:rPr>
              <a:t>ICV</a:t>
            </a:r>
            <a:r>
              <a:rPr lang="zh-CN" altLang="en-US" sz="1200" b="1" dirty="0">
                <a:solidFill>
                  <a:srgbClr val="FF0000"/>
                </a:solidFill>
              </a:rPr>
              <a:t>是冗余校验码</a:t>
            </a:r>
            <a:r>
              <a:rPr lang="en-US" altLang="zh-CN" sz="1200" b="1" dirty="0">
                <a:solidFill>
                  <a:srgbClr val="FF0000"/>
                </a:solidFill>
              </a:rPr>
              <a:t>)</a:t>
            </a:r>
            <a:endParaRPr lang="zh-CN" altLang="en-US" sz="1200" b="1" dirty="0">
              <a:solidFill>
                <a:srgbClr val="FF0000"/>
              </a:solidFill>
            </a:endParaRPr>
          </a:p>
        </p:txBody>
      </p:sp>
    </p:spTree>
  </p:cSld>
  <p:clrMapOvr>
    <a:masterClrMapping/>
  </p:clrMapOvr>
  <p:transition spd="med">
    <p:randomBar dir="vert"/>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6CD89B-8D77-8AD7-A13F-E30046DCF1EF}"/>
            </a:ext>
          </a:extLst>
        </p:cNvPr>
        <p:cNvGrpSpPr/>
        <p:nvPr/>
      </p:nvGrpSpPr>
      <p:grpSpPr>
        <a:xfrm>
          <a:off x="0" y="0"/>
          <a:ext cx="0" cy="0"/>
          <a:chOff x="0" y="0"/>
          <a:chExt cx="0" cy="0"/>
        </a:xfrm>
      </p:grpSpPr>
      <p:sp>
        <p:nvSpPr>
          <p:cNvPr id="3" name="内容占位符 2">
            <a:extLst>
              <a:ext uri="{FF2B5EF4-FFF2-40B4-BE49-F238E27FC236}">
                <a16:creationId xmlns:a16="http://schemas.microsoft.com/office/drawing/2014/main" id="{CA66D3F6-725B-B3A3-A888-70DFA08A31F2}"/>
              </a:ext>
            </a:extLst>
          </p:cNvPr>
          <p:cNvSpPr>
            <a:spLocks noGrp="1"/>
          </p:cNvSpPr>
          <p:nvPr>
            <p:ph idx="1"/>
          </p:nvPr>
        </p:nvSpPr>
        <p:spPr>
          <a:xfrm>
            <a:off x="428625" y="1428750"/>
            <a:ext cx="8501063" cy="3094038"/>
          </a:xfrm>
        </p:spPr>
        <p:txBody>
          <a:bodyPr/>
          <a:lstStyle/>
          <a:p>
            <a:pPr marL="342900" lvl="1" indent="-342900">
              <a:lnSpc>
                <a:spcPct val="130000"/>
              </a:lnSpc>
              <a:buSzPct val="85000"/>
              <a:buFont typeface="Wingdings" pitchFamily="2" charset="2"/>
              <a:buChar char="n"/>
              <a:defRPr/>
            </a:pPr>
            <a:r>
              <a:rPr lang="zh-CN" sz="1800" b="1" dirty="0"/>
              <a:t>在</a:t>
            </a:r>
            <a:r>
              <a:rPr lang="en-US" sz="1800" b="1" dirty="0"/>
              <a:t>IEEE 802.11</a:t>
            </a:r>
            <a:r>
              <a:rPr lang="zh-CN" sz="1800" b="1" dirty="0"/>
              <a:t>中考虑了无线局域网的接入安全问题，并提供了一些身份认证、数据加密与完整性验证等安全机制。</a:t>
            </a:r>
            <a:endParaRPr lang="en-US" altLang="zh-CN" sz="1800" b="1" dirty="0"/>
          </a:p>
          <a:p>
            <a:pPr marL="342900" lvl="1" indent="-342900">
              <a:lnSpc>
                <a:spcPct val="130000"/>
              </a:lnSpc>
              <a:buSzPct val="85000"/>
              <a:buFont typeface="Wingdings" pitchFamily="2" charset="2"/>
              <a:buChar char="n"/>
              <a:defRPr/>
            </a:pPr>
            <a:r>
              <a:rPr lang="zh-CN" sz="1800" b="1" dirty="0">
                <a:solidFill>
                  <a:srgbClr val="FF0000"/>
                </a:solidFill>
              </a:rPr>
              <a:t>加密机制</a:t>
            </a:r>
            <a:r>
              <a:rPr lang="zh-CN" altLang="en-US" sz="1800" b="1" dirty="0">
                <a:solidFill>
                  <a:srgbClr val="FF0000"/>
                </a:solidFill>
              </a:rPr>
              <a:t>：</a:t>
            </a:r>
            <a:r>
              <a:rPr lang="en-US" altLang="zh-CN" sz="1800" b="1" dirty="0">
                <a:solidFill>
                  <a:srgbClr val="FF0000"/>
                </a:solidFill>
              </a:rPr>
              <a:t>WEP</a:t>
            </a:r>
            <a:r>
              <a:rPr lang="zh-CN" altLang="en-US" sz="1400" b="1" dirty="0"/>
              <a:t>（最早期的</a:t>
            </a:r>
            <a:r>
              <a:rPr lang="en-US" altLang="zh-CN" sz="1400" b="1" dirty="0"/>
              <a:t>WIFI</a:t>
            </a:r>
            <a:r>
              <a:rPr lang="zh-CN" altLang="en-US" sz="1400" b="1" dirty="0"/>
              <a:t>安全机制）</a:t>
            </a:r>
            <a:endParaRPr lang="en-US" altLang="zh-CN" sz="1400" b="1" dirty="0"/>
          </a:p>
        </p:txBody>
      </p:sp>
      <p:sp>
        <p:nvSpPr>
          <p:cNvPr id="4" name="标题 1">
            <a:extLst>
              <a:ext uri="{FF2B5EF4-FFF2-40B4-BE49-F238E27FC236}">
                <a16:creationId xmlns:a16="http://schemas.microsoft.com/office/drawing/2014/main" id="{B4F8F8B1-CA3B-CE47-A18B-D44E6C6EF43E}"/>
              </a:ext>
            </a:extLst>
          </p:cNvPr>
          <p:cNvSpPr txBox="1">
            <a:spLocks/>
          </p:cNvSpPr>
          <p:nvPr/>
        </p:nvSpPr>
        <p:spPr bwMode="auto">
          <a:xfrm>
            <a:off x="6715140" y="142858"/>
            <a:ext cx="2286015" cy="428628"/>
          </a:xfrm>
          <a:prstGeom prst="rect">
            <a:avLst/>
          </a:prstGeom>
          <a:noFill/>
          <a:ln w="9525">
            <a:noFill/>
            <a:miter lim="800000"/>
            <a:headEnd/>
            <a:tailEnd/>
          </a:ln>
        </p:spPr>
        <p:txBody>
          <a:bodyPr anchor="ctr"/>
          <a:lstStyle/>
          <a:p>
            <a:pPr algn="ct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7.5  </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无线网络安全</a:t>
            </a:r>
          </a:p>
        </p:txBody>
      </p:sp>
      <p:sp>
        <p:nvSpPr>
          <p:cNvPr id="5" name="标题 1">
            <a:extLst>
              <a:ext uri="{FF2B5EF4-FFF2-40B4-BE49-F238E27FC236}">
                <a16:creationId xmlns:a16="http://schemas.microsoft.com/office/drawing/2014/main" id="{B3F147DD-9B4E-396E-5B52-5DDA5DDE7289}"/>
              </a:ext>
            </a:extLst>
          </p:cNvPr>
          <p:cNvSpPr txBox="1">
            <a:spLocks/>
          </p:cNvSpPr>
          <p:nvPr/>
        </p:nvSpPr>
        <p:spPr bwMode="auto">
          <a:xfrm>
            <a:off x="142844" y="642924"/>
            <a:ext cx="2786082" cy="428628"/>
          </a:xfrm>
          <a:prstGeom prst="rect">
            <a:avLst/>
          </a:prstGeom>
          <a:noFill/>
          <a:ln w="9525">
            <a:noFill/>
            <a:miter lim="800000"/>
            <a:headEnd/>
            <a:tailEnd/>
          </a:ln>
        </p:spPr>
        <p:txBody>
          <a:bodyPr anchor="ctr"/>
          <a:lstStyle/>
          <a:p>
            <a:pPr algn="ct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7.5.3  </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无线局域网安全</a:t>
            </a:r>
          </a:p>
        </p:txBody>
      </p:sp>
      <p:sp>
        <p:nvSpPr>
          <p:cNvPr id="6" name="TextBox 5">
            <a:extLst>
              <a:ext uri="{FF2B5EF4-FFF2-40B4-BE49-F238E27FC236}">
                <a16:creationId xmlns:a16="http://schemas.microsoft.com/office/drawing/2014/main" id="{B2B3F543-E111-C8C3-10A3-B391071B8D9C}"/>
              </a:ext>
            </a:extLst>
          </p:cNvPr>
          <p:cNvSpPr txBox="1"/>
          <p:nvPr/>
        </p:nvSpPr>
        <p:spPr>
          <a:xfrm>
            <a:off x="142875" y="1071563"/>
            <a:ext cx="2857500" cy="369887"/>
          </a:xfrm>
          <a:prstGeom prst="rect">
            <a:avLst/>
          </a:prstGeom>
          <a:noFill/>
        </p:spPr>
        <p:txBody>
          <a:bodyPr>
            <a:spAutoFit/>
          </a:bodyPr>
          <a:lstStyle/>
          <a:p>
            <a:pPr marL="0" lvl="1" algn="ctr" eaLnBrk="1" hangingPunct="1">
              <a:defRPr/>
            </a:pPr>
            <a:r>
              <a:rPr lang="en-US" altLang="zh-CN" sz="1800" b="1" dirty="0">
                <a:solidFill>
                  <a:schemeClr val="accent6"/>
                </a:solidFill>
              </a:rPr>
              <a:t>2.  IEEE 802. 11</a:t>
            </a:r>
            <a:r>
              <a:rPr lang="zh-CN" altLang="en-US" sz="1800" b="1" dirty="0">
                <a:solidFill>
                  <a:schemeClr val="accent6"/>
                </a:solidFill>
              </a:rPr>
              <a:t>安全机制</a:t>
            </a:r>
          </a:p>
        </p:txBody>
      </p:sp>
      <p:pic>
        <p:nvPicPr>
          <p:cNvPr id="7" name="图片 6">
            <a:extLst>
              <a:ext uri="{FF2B5EF4-FFF2-40B4-BE49-F238E27FC236}">
                <a16:creationId xmlns:a16="http://schemas.microsoft.com/office/drawing/2014/main" id="{4821243D-F6F5-700D-1454-3F23514B341D}"/>
              </a:ext>
            </a:extLst>
          </p:cNvPr>
          <p:cNvPicPr>
            <a:picLocks noChangeAspect="1"/>
          </p:cNvPicPr>
          <p:nvPr/>
        </p:nvPicPr>
        <p:blipFill>
          <a:blip r:embed="rId2"/>
          <a:stretch>
            <a:fillRect/>
          </a:stretch>
        </p:blipFill>
        <p:spPr>
          <a:xfrm>
            <a:off x="1043608" y="2564324"/>
            <a:ext cx="6984776" cy="2527106"/>
          </a:xfrm>
          <a:prstGeom prst="rect">
            <a:avLst/>
          </a:prstGeom>
          <a:noFill/>
          <a:ln>
            <a:noFill/>
          </a:ln>
        </p:spPr>
      </p:pic>
      <p:sp>
        <p:nvSpPr>
          <p:cNvPr id="8" name="矩形 7">
            <a:extLst>
              <a:ext uri="{FF2B5EF4-FFF2-40B4-BE49-F238E27FC236}">
                <a16:creationId xmlns:a16="http://schemas.microsoft.com/office/drawing/2014/main" id="{0B196032-C472-084C-419A-1B49FD38AF21}"/>
              </a:ext>
            </a:extLst>
          </p:cNvPr>
          <p:cNvSpPr>
            <a:spLocks noChangeArrowheads="1"/>
          </p:cNvSpPr>
          <p:nvPr/>
        </p:nvSpPr>
        <p:spPr bwMode="auto">
          <a:xfrm>
            <a:off x="35496" y="3197995"/>
            <a:ext cx="1056779" cy="1008111"/>
          </a:xfrm>
          <a:prstGeom prst="rect">
            <a:avLst/>
          </a:prstGeom>
          <a:solidFill>
            <a:schemeClr val="accent1">
              <a:alpha val="0"/>
            </a:schemeClr>
          </a:solidFill>
          <a:ln w="38100" algn="ctr">
            <a:noFill/>
            <a:round/>
            <a:headEnd/>
            <a:tailEnd/>
          </a:ln>
        </p:spPr>
        <p:txBody>
          <a:bodyPr wrap="none" anchor="ct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r>
              <a:rPr lang="en-US" altLang="zh-CN" sz="1600" b="1" dirty="0">
                <a:solidFill>
                  <a:srgbClr val="FF0000"/>
                </a:solidFill>
              </a:rPr>
              <a:t>WEP</a:t>
            </a:r>
          </a:p>
          <a:p>
            <a:pPr algn="ctr" eaLnBrk="1" hangingPunct="1"/>
            <a:r>
              <a:rPr lang="zh-CN" altLang="en-US" sz="1600" b="1" dirty="0">
                <a:solidFill>
                  <a:srgbClr val="FF0000"/>
                </a:solidFill>
              </a:rPr>
              <a:t>解密</a:t>
            </a:r>
            <a:endParaRPr lang="en-US" altLang="zh-CN" sz="1600" b="1" dirty="0">
              <a:solidFill>
                <a:srgbClr val="FF0000"/>
              </a:solidFill>
            </a:endParaRPr>
          </a:p>
          <a:p>
            <a:pPr algn="ctr" eaLnBrk="1" hangingPunct="1"/>
            <a:r>
              <a:rPr lang="zh-CN" altLang="en-US" sz="1600" b="1" dirty="0">
                <a:solidFill>
                  <a:srgbClr val="FF0000"/>
                </a:solidFill>
              </a:rPr>
              <a:t>流程</a:t>
            </a:r>
          </a:p>
        </p:txBody>
      </p:sp>
    </p:spTree>
    <p:extLst>
      <p:ext uri="{BB962C8B-B14F-4D97-AF65-F5344CB8AC3E}">
        <p14:creationId xmlns:p14="http://schemas.microsoft.com/office/powerpoint/2010/main" val="1277760171"/>
      </p:ext>
    </p:extLst>
  </p:cSld>
  <p:clrMapOvr>
    <a:masterClrMapping/>
  </p:clrMapOvr>
  <p:transition spd="med">
    <p:randomBar dir="vert"/>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86DDFD16-5F7E-4D99-8778-538850711E6A}"/>
              </a:ext>
            </a:extLst>
          </p:cNvPr>
          <p:cNvSpPr>
            <a:spLocks noGrp="1"/>
          </p:cNvSpPr>
          <p:nvPr>
            <p:ph idx="1"/>
          </p:nvPr>
        </p:nvSpPr>
        <p:spPr>
          <a:xfrm>
            <a:off x="142875" y="1500188"/>
            <a:ext cx="8715375" cy="3071812"/>
          </a:xfrm>
        </p:spPr>
        <p:txBody>
          <a:bodyPr/>
          <a:lstStyle/>
          <a:p>
            <a:pPr marL="342900" lvl="1" indent="-342900">
              <a:lnSpc>
                <a:spcPct val="130000"/>
              </a:lnSpc>
              <a:buSzPct val="85000"/>
              <a:buFont typeface="Wingdings" pitchFamily="2" charset="2"/>
              <a:buChar char="n"/>
              <a:defRPr/>
            </a:pPr>
            <a:r>
              <a:rPr lang="en-US" altLang="zh-CN" b="1" dirty="0"/>
              <a:t>IEEE 802.11</a:t>
            </a:r>
            <a:r>
              <a:rPr lang="zh-CN" altLang="en-US" b="1" dirty="0"/>
              <a:t>工作组开发了</a:t>
            </a:r>
            <a:r>
              <a:rPr lang="zh-CN" altLang="en-US" b="1" dirty="0">
                <a:solidFill>
                  <a:srgbClr val="FF0000"/>
                </a:solidFill>
              </a:rPr>
              <a:t>新的安全标准</a:t>
            </a:r>
            <a:r>
              <a:rPr lang="en-US" altLang="zh-CN" b="1" dirty="0">
                <a:solidFill>
                  <a:srgbClr val="0033CC"/>
                </a:solidFill>
              </a:rPr>
              <a:t>IEEE 802.11i</a:t>
            </a:r>
            <a:r>
              <a:rPr lang="zh-CN" altLang="en-US" b="1" dirty="0"/>
              <a:t>，</a:t>
            </a:r>
            <a:r>
              <a:rPr lang="zh-CN" altLang="en-US" b="1" dirty="0">
                <a:solidFill>
                  <a:srgbClr val="FF0000"/>
                </a:solidFill>
              </a:rPr>
              <a:t>将安全解决方案升级为</a:t>
            </a:r>
            <a:r>
              <a:rPr lang="en-US" altLang="zh-CN" b="1" dirty="0">
                <a:solidFill>
                  <a:srgbClr val="0033CC"/>
                </a:solidFill>
              </a:rPr>
              <a:t>WPA </a:t>
            </a:r>
            <a:r>
              <a:rPr lang="en-US" altLang="zh-CN" b="1" dirty="0">
                <a:solidFill>
                  <a:srgbClr val="0033CC"/>
                </a:solidFill>
                <a:sym typeface="Wingdings" panose="05000000000000000000" pitchFamily="2" charset="2"/>
              </a:rPr>
              <a:t> </a:t>
            </a:r>
            <a:r>
              <a:rPr lang="en-US" altLang="zh-CN" b="1" dirty="0">
                <a:solidFill>
                  <a:srgbClr val="0033CC"/>
                </a:solidFill>
              </a:rPr>
              <a:t>WPA2</a:t>
            </a:r>
            <a:r>
              <a:rPr lang="zh-CN" altLang="en-US" b="1" dirty="0"/>
              <a:t>，在身份认证、加密机制、数据包检查方面增强了安全性，并提升了无线网络的管理能力。</a:t>
            </a:r>
            <a:endParaRPr lang="en-US" altLang="zh-CN" b="1" dirty="0"/>
          </a:p>
          <a:p>
            <a:pPr marL="342900" lvl="1" indent="-342900">
              <a:lnSpc>
                <a:spcPct val="130000"/>
              </a:lnSpc>
              <a:buSzPct val="85000"/>
              <a:buFont typeface="Wingdings" pitchFamily="2" charset="2"/>
              <a:buChar char="n"/>
              <a:defRPr/>
            </a:pPr>
            <a:r>
              <a:rPr lang="zh-CN" altLang="en-US" b="1" dirty="0">
                <a:solidFill>
                  <a:srgbClr val="FF0000"/>
                </a:solidFill>
              </a:rPr>
              <a:t>在加密机制方面可选</a:t>
            </a:r>
            <a:r>
              <a:rPr lang="zh-CN" altLang="en-US" b="1" dirty="0"/>
              <a:t>：</a:t>
            </a:r>
            <a:r>
              <a:rPr lang="en-US" b="1" dirty="0">
                <a:solidFill>
                  <a:srgbClr val="0033CC"/>
                </a:solidFill>
              </a:rPr>
              <a:t>TKIP</a:t>
            </a:r>
            <a:r>
              <a:rPr lang="zh-CN" b="1" dirty="0">
                <a:solidFill>
                  <a:srgbClr val="0033CC"/>
                </a:solidFill>
              </a:rPr>
              <a:t>（</a:t>
            </a:r>
            <a:r>
              <a:rPr lang="en-US" b="1" dirty="0">
                <a:solidFill>
                  <a:srgbClr val="0033CC"/>
                </a:solidFill>
              </a:rPr>
              <a:t>Temporal Key Integrity Protocol</a:t>
            </a:r>
            <a:r>
              <a:rPr lang="zh-CN" b="1" dirty="0">
                <a:solidFill>
                  <a:srgbClr val="0033CC"/>
                </a:solidFill>
              </a:rPr>
              <a:t>）</a:t>
            </a:r>
            <a:r>
              <a:rPr lang="en-US" altLang="zh-CN" b="1" dirty="0">
                <a:solidFill>
                  <a:srgbClr val="FF0000"/>
                </a:solidFill>
                <a:sym typeface="Wingdings" panose="05000000000000000000" pitchFamily="2" charset="2"/>
              </a:rPr>
              <a:t> </a:t>
            </a:r>
            <a:r>
              <a:rPr lang="zh-CN" altLang="en-US" b="1" dirty="0">
                <a:solidFill>
                  <a:srgbClr val="FF0000"/>
                </a:solidFill>
                <a:sym typeface="Wingdings" panose="05000000000000000000" pitchFamily="2" charset="2"/>
              </a:rPr>
              <a:t>、</a:t>
            </a:r>
            <a:r>
              <a:rPr lang="en-US" b="1" dirty="0">
                <a:solidFill>
                  <a:srgbClr val="0033CC"/>
                </a:solidFill>
              </a:rPr>
              <a:t>CCMP</a:t>
            </a:r>
            <a:r>
              <a:rPr lang="zh-CN" b="1" dirty="0">
                <a:solidFill>
                  <a:srgbClr val="0033CC"/>
                </a:solidFill>
              </a:rPr>
              <a:t>（</a:t>
            </a:r>
            <a:r>
              <a:rPr lang="en-US" b="1" dirty="0">
                <a:solidFill>
                  <a:srgbClr val="0033CC"/>
                </a:solidFill>
              </a:rPr>
              <a:t>Counter-mode/ CBC-MAC Protocol</a:t>
            </a:r>
            <a:r>
              <a:rPr lang="zh-CN" b="1" dirty="0">
                <a:solidFill>
                  <a:srgbClr val="0033CC"/>
                </a:solidFill>
              </a:rPr>
              <a:t>）</a:t>
            </a:r>
            <a:endParaRPr lang="en-US" altLang="zh-CN" b="1" dirty="0">
              <a:solidFill>
                <a:srgbClr val="0033CC"/>
              </a:solidFill>
            </a:endParaRPr>
          </a:p>
          <a:p>
            <a:pPr lvl="1">
              <a:buSzPct val="85000"/>
              <a:defRPr/>
            </a:pPr>
            <a:r>
              <a:rPr lang="en-US" sz="1500" b="1" dirty="0">
                <a:cs typeface="+mn-cs"/>
              </a:rPr>
              <a:t>TKIP</a:t>
            </a:r>
            <a:r>
              <a:rPr lang="zh-CN" sz="1500" b="1" dirty="0">
                <a:cs typeface="+mn-cs"/>
              </a:rPr>
              <a:t>仍采用</a:t>
            </a:r>
            <a:r>
              <a:rPr lang="en-US" sz="1500" b="1" dirty="0">
                <a:solidFill>
                  <a:srgbClr val="0033CC"/>
                </a:solidFill>
                <a:cs typeface="+mn-cs"/>
              </a:rPr>
              <a:t>RC4</a:t>
            </a:r>
            <a:r>
              <a:rPr lang="zh-CN" sz="1500" b="1" dirty="0">
                <a:cs typeface="+mn-cs"/>
              </a:rPr>
              <a:t>作为</a:t>
            </a:r>
            <a:r>
              <a:rPr lang="zh-CN" sz="1500" b="1" dirty="0">
                <a:solidFill>
                  <a:srgbClr val="0033CC"/>
                </a:solidFill>
                <a:cs typeface="+mn-cs"/>
              </a:rPr>
              <a:t>核心加密算法</a:t>
            </a:r>
            <a:r>
              <a:rPr lang="zh-CN" sz="1500" b="1" dirty="0">
                <a:cs typeface="+mn-cs"/>
              </a:rPr>
              <a:t>，但将初始向量</a:t>
            </a:r>
            <a:r>
              <a:rPr lang="en-US" sz="1500" b="1" dirty="0">
                <a:cs typeface="+mn-cs"/>
              </a:rPr>
              <a:t>IV</a:t>
            </a:r>
            <a:r>
              <a:rPr lang="zh-CN" sz="1500" b="1" dirty="0">
                <a:cs typeface="+mn-cs"/>
              </a:rPr>
              <a:t>扩展到</a:t>
            </a:r>
            <a:r>
              <a:rPr lang="en-US" sz="1500" b="1" dirty="0">
                <a:cs typeface="+mn-cs"/>
              </a:rPr>
              <a:t>48</a:t>
            </a:r>
            <a:r>
              <a:rPr lang="zh-CN" sz="1500" b="1" dirty="0">
                <a:cs typeface="+mn-cs"/>
              </a:rPr>
              <a:t>比特、增加</a:t>
            </a:r>
            <a:r>
              <a:rPr lang="zh-CN" sz="1500" b="1" dirty="0">
                <a:solidFill>
                  <a:srgbClr val="0033CC"/>
                </a:solidFill>
                <a:cs typeface="+mn-cs"/>
              </a:rPr>
              <a:t>消除弱密钥</a:t>
            </a:r>
            <a:r>
              <a:rPr lang="zh-CN" sz="1500" b="1" dirty="0">
                <a:cs typeface="+mn-cs"/>
              </a:rPr>
              <a:t>机制、利用</a:t>
            </a:r>
            <a:r>
              <a:rPr lang="zh-CN" sz="1500" b="1" dirty="0">
                <a:solidFill>
                  <a:srgbClr val="0033CC"/>
                </a:solidFill>
                <a:cs typeface="+mn-cs"/>
              </a:rPr>
              <a:t>消息完整性代码</a:t>
            </a:r>
            <a:r>
              <a:rPr lang="en-US" sz="1500" b="1" dirty="0">
                <a:solidFill>
                  <a:srgbClr val="0033CC"/>
                </a:solidFill>
                <a:cs typeface="+mn-cs"/>
              </a:rPr>
              <a:t>MIC</a:t>
            </a:r>
            <a:r>
              <a:rPr lang="zh-CN" sz="1500" b="1" dirty="0">
                <a:cs typeface="+mn-cs"/>
              </a:rPr>
              <a:t>防止数据被篡改，在一定程度上提高了破解难度。</a:t>
            </a:r>
            <a:r>
              <a:rPr lang="zh-CN" altLang="en-US" sz="1500" b="1" dirty="0">
                <a:solidFill>
                  <a:srgbClr val="FF0000"/>
                </a:solidFill>
                <a:cs typeface="+mn-cs"/>
              </a:rPr>
              <a:t>（改进</a:t>
            </a:r>
            <a:r>
              <a:rPr lang="en-US" altLang="zh-CN" sz="1500" b="1" dirty="0">
                <a:solidFill>
                  <a:srgbClr val="FF0000"/>
                </a:solidFill>
                <a:cs typeface="+mn-cs"/>
              </a:rPr>
              <a:t>WEP</a:t>
            </a:r>
            <a:r>
              <a:rPr lang="zh-CN" altLang="en-US" sz="1500" b="1" dirty="0">
                <a:solidFill>
                  <a:srgbClr val="FF0000"/>
                </a:solidFill>
                <a:cs typeface="+mn-cs"/>
              </a:rPr>
              <a:t>）</a:t>
            </a:r>
            <a:endParaRPr lang="en-US" altLang="zh-CN" sz="1500" b="1" dirty="0">
              <a:solidFill>
                <a:srgbClr val="FF0000"/>
              </a:solidFill>
              <a:cs typeface="+mn-cs"/>
            </a:endParaRPr>
          </a:p>
          <a:p>
            <a:pPr lvl="1">
              <a:buSzPct val="85000"/>
              <a:defRPr/>
            </a:pPr>
            <a:r>
              <a:rPr lang="en-US" sz="1500" b="1" dirty="0">
                <a:cs typeface="+mn-cs"/>
              </a:rPr>
              <a:t>CCMP</a:t>
            </a:r>
            <a:r>
              <a:rPr lang="zh-CN" sz="1500" b="1" dirty="0">
                <a:cs typeface="+mn-cs"/>
              </a:rPr>
              <a:t>机制基于</a:t>
            </a:r>
            <a:r>
              <a:rPr lang="zh-CN" sz="1500" b="1" dirty="0">
                <a:solidFill>
                  <a:srgbClr val="0033CC"/>
                </a:solidFill>
                <a:cs typeface="+mn-cs"/>
              </a:rPr>
              <a:t>高级加密标准</a:t>
            </a:r>
            <a:r>
              <a:rPr lang="en-US" sz="1500" b="1" dirty="0">
                <a:solidFill>
                  <a:srgbClr val="0033CC"/>
                </a:solidFill>
                <a:cs typeface="+mn-cs"/>
              </a:rPr>
              <a:t>AES</a:t>
            </a:r>
            <a:r>
              <a:rPr lang="zh-CN" sz="1500" b="1" dirty="0">
                <a:solidFill>
                  <a:srgbClr val="0033CC"/>
                </a:solidFill>
                <a:cs typeface="+mn-cs"/>
              </a:rPr>
              <a:t>加密算法</a:t>
            </a:r>
            <a:r>
              <a:rPr lang="zh-CN" sz="1500" b="1" dirty="0">
                <a:cs typeface="+mn-cs"/>
              </a:rPr>
              <a:t>和</a:t>
            </a:r>
            <a:r>
              <a:rPr lang="en-US" sz="1500" b="1" dirty="0">
                <a:solidFill>
                  <a:srgbClr val="0033CC"/>
                </a:solidFill>
                <a:cs typeface="+mn-cs"/>
              </a:rPr>
              <a:t>CCM</a:t>
            </a:r>
            <a:r>
              <a:rPr lang="zh-CN" sz="1500" b="1" dirty="0">
                <a:solidFill>
                  <a:srgbClr val="0033CC"/>
                </a:solidFill>
                <a:cs typeface="+mn-cs"/>
              </a:rPr>
              <a:t>认证方式</a:t>
            </a:r>
            <a:r>
              <a:rPr lang="zh-CN" sz="1500" b="1" dirty="0">
                <a:cs typeface="+mn-cs"/>
              </a:rPr>
              <a:t>，采用</a:t>
            </a:r>
            <a:r>
              <a:rPr lang="zh-CN" sz="1500" b="1" dirty="0">
                <a:solidFill>
                  <a:srgbClr val="0033CC"/>
                </a:solidFill>
                <a:cs typeface="+mn-cs"/>
              </a:rPr>
              <a:t>计数器模式（</a:t>
            </a:r>
            <a:r>
              <a:rPr lang="en-US" sz="1500" b="1" dirty="0">
                <a:solidFill>
                  <a:srgbClr val="0033CC"/>
                </a:solidFill>
                <a:cs typeface="+mn-cs"/>
              </a:rPr>
              <a:t>CTR</a:t>
            </a:r>
            <a:r>
              <a:rPr lang="zh-CN" sz="1500" b="1" dirty="0">
                <a:solidFill>
                  <a:srgbClr val="0033CC"/>
                </a:solidFill>
                <a:cs typeface="+mn-cs"/>
              </a:rPr>
              <a:t>）</a:t>
            </a:r>
            <a:r>
              <a:rPr lang="zh-CN" sz="1500" b="1" dirty="0">
                <a:cs typeface="+mn-cs"/>
              </a:rPr>
              <a:t>和</a:t>
            </a:r>
            <a:r>
              <a:rPr lang="zh-CN" sz="1500" b="1" dirty="0">
                <a:solidFill>
                  <a:srgbClr val="0033CC"/>
                </a:solidFill>
                <a:cs typeface="+mn-cs"/>
              </a:rPr>
              <a:t>完整性校验模式（</a:t>
            </a:r>
            <a:r>
              <a:rPr lang="en-US" sz="1500" b="1" dirty="0">
                <a:solidFill>
                  <a:srgbClr val="0033CC"/>
                </a:solidFill>
                <a:cs typeface="+mn-cs"/>
              </a:rPr>
              <a:t>CBC-MAC</a:t>
            </a:r>
            <a:r>
              <a:rPr lang="zh-CN" sz="1500" b="1" dirty="0">
                <a:solidFill>
                  <a:srgbClr val="0033CC"/>
                </a:solidFill>
                <a:cs typeface="+mn-cs"/>
              </a:rPr>
              <a:t>）</a:t>
            </a:r>
            <a:r>
              <a:rPr lang="zh-CN" sz="1500" b="1" dirty="0">
                <a:cs typeface="+mn-cs"/>
              </a:rPr>
              <a:t>进行数据保护，是</a:t>
            </a:r>
            <a:r>
              <a:rPr lang="en-US" sz="1500" b="1" dirty="0">
                <a:cs typeface="+mn-cs"/>
              </a:rPr>
              <a:t>IEEE 802.11i</a:t>
            </a:r>
            <a:r>
              <a:rPr lang="zh-CN" sz="1500" b="1" dirty="0">
                <a:cs typeface="+mn-cs"/>
              </a:rPr>
              <a:t>最强的安全算法</a:t>
            </a:r>
            <a:r>
              <a:rPr lang="zh-CN" altLang="en-US" sz="1500" b="1" dirty="0">
                <a:cs typeface="+mn-cs"/>
              </a:rPr>
              <a:t>。</a:t>
            </a:r>
            <a:r>
              <a:rPr lang="en-US" altLang="zh-CN" sz="1500" b="1" dirty="0">
                <a:solidFill>
                  <a:srgbClr val="FF0000"/>
                </a:solidFill>
                <a:cs typeface="+mn-cs"/>
              </a:rPr>
              <a:t>(</a:t>
            </a:r>
            <a:r>
              <a:rPr lang="zh-CN" altLang="en-US" sz="1500" b="1" dirty="0">
                <a:solidFill>
                  <a:srgbClr val="FF0000"/>
                </a:solidFill>
                <a:cs typeface="+mn-cs"/>
              </a:rPr>
              <a:t>全面增强</a:t>
            </a:r>
            <a:r>
              <a:rPr lang="en-US" altLang="zh-CN" sz="1500" b="1" dirty="0">
                <a:solidFill>
                  <a:srgbClr val="FF0000"/>
                </a:solidFill>
                <a:cs typeface="+mn-cs"/>
              </a:rPr>
              <a:t>)</a:t>
            </a:r>
          </a:p>
          <a:p>
            <a:pPr lvl="1">
              <a:buSzPct val="85000"/>
              <a:defRPr/>
            </a:pPr>
            <a:endParaRPr lang="zh-CN" altLang="en-US" sz="1500" b="1" dirty="0">
              <a:cs typeface="+mn-cs"/>
            </a:endParaRPr>
          </a:p>
        </p:txBody>
      </p:sp>
      <p:sp>
        <p:nvSpPr>
          <p:cNvPr id="4" name="标题 1">
            <a:extLst>
              <a:ext uri="{FF2B5EF4-FFF2-40B4-BE49-F238E27FC236}">
                <a16:creationId xmlns:a16="http://schemas.microsoft.com/office/drawing/2014/main" id="{A04D1C9A-CE12-4B50-9DA6-338A1B52A449}"/>
              </a:ext>
            </a:extLst>
          </p:cNvPr>
          <p:cNvSpPr txBox="1">
            <a:spLocks/>
          </p:cNvSpPr>
          <p:nvPr/>
        </p:nvSpPr>
        <p:spPr bwMode="auto">
          <a:xfrm>
            <a:off x="6715140" y="142858"/>
            <a:ext cx="2286015" cy="428628"/>
          </a:xfrm>
          <a:prstGeom prst="rect">
            <a:avLst/>
          </a:prstGeom>
          <a:noFill/>
          <a:ln w="9525">
            <a:noFill/>
            <a:miter lim="800000"/>
            <a:headEnd/>
            <a:tailEnd/>
          </a:ln>
        </p:spPr>
        <p:txBody>
          <a:bodyPr anchor="ctr"/>
          <a:lstStyle/>
          <a:p>
            <a:pPr algn="ct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7.5  </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无线网络安全</a:t>
            </a:r>
          </a:p>
        </p:txBody>
      </p:sp>
      <p:sp>
        <p:nvSpPr>
          <p:cNvPr id="5" name="标题 1">
            <a:extLst>
              <a:ext uri="{FF2B5EF4-FFF2-40B4-BE49-F238E27FC236}">
                <a16:creationId xmlns:a16="http://schemas.microsoft.com/office/drawing/2014/main" id="{6B8E4B20-366A-4FE3-BACC-76711E5866AB}"/>
              </a:ext>
            </a:extLst>
          </p:cNvPr>
          <p:cNvSpPr txBox="1">
            <a:spLocks/>
          </p:cNvSpPr>
          <p:nvPr/>
        </p:nvSpPr>
        <p:spPr bwMode="auto">
          <a:xfrm>
            <a:off x="142844" y="642924"/>
            <a:ext cx="2786082" cy="428628"/>
          </a:xfrm>
          <a:prstGeom prst="rect">
            <a:avLst/>
          </a:prstGeom>
          <a:noFill/>
          <a:ln w="9525">
            <a:noFill/>
            <a:miter lim="800000"/>
            <a:headEnd/>
            <a:tailEnd/>
          </a:ln>
        </p:spPr>
        <p:txBody>
          <a:bodyPr anchor="ctr"/>
          <a:lstStyle/>
          <a:p>
            <a:pPr algn="ct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7.5.3  </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无线局域网安全</a:t>
            </a:r>
          </a:p>
        </p:txBody>
      </p:sp>
      <p:sp>
        <p:nvSpPr>
          <p:cNvPr id="6" name="TextBox 5">
            <a:extLst>
              <a:ext uri="{FF2B5EF4-FFF2-40B4-BE49-F238E27FC236}">
                <a16:creationId xmlns:a16="http://schemas.microsoft.com/office/drawing/2014/main" id="{445403C2-F965-4BDD-81BA-0C3FB05BFF1B}"/>
              </a:ext>
            </a:extLst>
          </p:cNvPr>
          <p:cNvSpPr txBox="1"/>
          <p:nvPr/>
        </p:nvSpPr>
        <p:spPr>
          <a:xfrm>
            <a:off x="142875" y="1071563"/>
            <a:ext cx="2857500" cy="369887"/>
          </a:xfrm>
          <a:prstGeom prst="rect">
            <a:avLst/>
          </a:prstGeom>
          <a:noFill/>
        </p:spPr>
        <p:txBody>
          <a:bodyPr>
            <a:spAutoFit/>
          </a:bodyPr>
          <a:lstStyle/>
          <a:p>
            <a:pPr marL="0" lvl="1" algn="ctr" eaLnBrk="1" hangingPunct="1">
              <a:defRPr/>
            </a:pPr>
            <a:r>
              <a:rPr lang="en-US" altLang="zh-CN" sz="1800" b="1" dirty="0">
                <a:solidFill>
                  <a:schemeClr val="accent6"/>
                </a:solidFill>
              </a:rPr>
              <a:t>3.  IEEE 802. 11i</a:t>
            </a:r>
            <a:r>
              <a:rPr lang="zh-CN" altLang="en-US" sz="1800" b="1" dirty="0">
                <a:solidFill>
                  <a:schemeClr val="accent6"/>
                </a:solidFill>
              </a:rPr>
              <a:t>安全机制</a:t>
            </a:r>
          </a:p>
        </p:txBody>
      </p:sp>
      <p:pic>
        <p:nvPicPr>
          <p:cNvPr id="7" name="图片 6">
            <a:extLst>
              <a:ext uri="{FF2B5EF4-FFF2-40B4-BE49-F238E27FC236}">
                <a16:creationId xmlns:a16="http://schemas.microsoft.com/office/drawing/2014/main" id="{559B0A74-F072-4AFD-8DA6-FB8E9C7E5B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59832" y="161837"/>
            <a:ext cx="3389077" cy="1192745"/>
          </a:xfrm>
          <a:prstGeom prst="rect">
            <a:avLst/>
          </a:prstGeom>
        </p:spPr>
      </p:pic>
    </p:spTree>
    <p:extLst>
      <p:ext uri="{BB962C8B-B14F-4D97-AF65-F5344CB8AC3E}">
        <p14:creationId xmlns:p14="http://schemas.microsoft.com/office/powerpoint/2010/main" val="3584188814"/>
      </p:ext>
    </p:extLst>
  </p:cSld>
  <p:clrMapOvr>
    <a:masterClrMapping/>
  </p:clrMapOvr>
  <p:transition spd="med">
    <p:randomBar dir="vert"/>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4945B3AC-BFF4-4303-BB03-C8BC4E8C4368}"/>
              </a:ext>
            </a:extLst>
          </p:cNvPr>
          <p:cNvSpPr>
            <a:spLocks noGrp="1"/>
          </p:cNvSpPr>
          <p:nvPr>
            <p:ph idx="1"/>
          </p:nvPr>
        </p:nvSpPr>
        <p:spPr>
          <a:xfrm>
            <a:off x="428625" y="1000125"/>
            <a:ext cx="8229600" cy="3500438"/>
          </a:xfrm>
        </p:spPr>
        <p:txBody>
          <a:bodyPr/>
          <a:lstStyle/>
          <a:p>
            <a:pPr marL="342900" lvl="1" indent="-342900">
              <a:lnSpc>
                <a:spcPct val="130000"/>
              </a:lnSpc>
              <a:buSzPct val="85000"/>
              <a:buFont typeface="Wingdings" pitchFamily="2" charset="2"/>
              <a:buChar char="n"/>
              <a:defRPr/>
            </a:pPr>
            <a:r>
              <a:rPr lang="en-US" altLang="zh-CN" sz="1800" b="1" dirty="0"/>
              <a:t>802.1x</a:t>
            </a:r>
            <a:r>
              <a:rPr lang="zh-CN" altLang="zh-CN" sz="1800" b="1" dirty="0"/>
              <a:t>协议</a:t>
            </a:r>
            <a:r>
              <a:rPr lang="zh-CN" altLang="en-US" sz="1800" b="1" dirty="0"/>
              <a:t>的</a:t>
            </a:r>
            <a:r>
              <a:rPr lang="zh-CN" altLang="en-US" sz="1800" b="1" dirty="0">
                <a:solidFill>
                  <a:srgbClr val="FF0000"/>
                </a:solidFill>
              </a:rPr>
              <a:t>认证机制</a:t>
            </a:r>
            <a:r>
              <a:rPr lang="zh-CN" altLang="en-US" sz="1800" b="1" dirty="0"/>
              <a:t>：</a:t>
            </a:r>
            <a:endParaRPr lang="en-US" altLang="zh-CN" sz="1800" b="1" dirty="0"/>
          </a:p>
          <a:p>
            <a:pPr lvl="1">
              <a:buSzPct val="85000"/>
              <a:defRPr/>
            </a:pPr>
            <a:r>
              <a:rPr lang="en-US" sz="1500" b="1" dirty="0">
                <a:cs typeface="+mn-cs"/>
              </a:rPr>
              <a:t>IEEE</a:t>
            </a:r>
            <a:r>
              <a:rPr lang="zh-CN" sz="1500" b="1" dirty="0">
                <a:cs typeface="+mn-cs"/>
              </a:rPr>
              <a:t>提出</a:t>
            </a:r>
            <a:r>
              <a:rPr lang="en-US" sz="1500" b="1" dirty="0">
                <a:cs typeface="+mn-cs"/>
              </a:rPr>
              <a:t>802.1x</a:t>
            </a:r>
            <a:r>
              <a:rPr lang="zh-CN" sz="1500" b="1" dirty="0">
                <a:cs typeface="+mn-cs"/>
              </a:rPr>
              <a:t>协议来解决</a:t>
            </a:r>
            <a:r>
              <a:rPr lang="en-US" sz="1500" b="1" dirty="0">
                <a:cs typeface="+mn-cs"/>
              </a:rPr>
              <a:t>802.11</a:t>
            </a:r>
            <a:r>
              <a:rPr lang="zh-CN" sz="1500" b="1" dirty="0">
                <a:cs typeface="+mn-cs"/>
              </a:rPr>
              <a:t>认证机制中存在的安全缺陷。</a:t>
            </a:r>
            <a:endParaRPr lang="en-US" altLang="zh-CN" sz="1500" b="1" dirty="0">
              <a:cs typeface="+mn-cs"/>
            </a:endParaRPr>
          </a:p>
          <a:p>
            <a:pPr lvl="1">
              <a:buSzPct val="85000"/>
              <a:defRPr/>
            </a:pPr>
            <a:r>
              <a:rPr lang="en-US" sz="1500" b="1" dirty="0">
                <a:cs typeface="+mn-cs"/>
              </a:rPr>
              <a:t>802.1x</a:t>
            </a:r>
            <a:r>
              <a:rPr lang="zh-CN" sz="1500" b="1" dirty="0">
                <a:cs typeface="+mn-cs"/>
              </a:rPr>
              <a:t>提供了可靠的用户认证和密钥分发的框架，</a:t>
            </a:r>
            <a:r>
              <a:rPr lang="zh-CN" sz="1500" b="1" dirty="0">
                <a:solidFill>
                  <a:srgbClr val="FF0000"/>
                </a:solidFill>
                <a:cs typeface="+mn-cs"/>
              </a:rPr>
              <a:t>核心是</a:t>
            </a:r>
            <a:r>
              <a:rPr lang="zh-CN" sz="1500" b="1" dirty="0">
                <a:solidFill>
                  <a:srgbClr val="0033CC"/>
                </a:solidFill>
                <a:cs typeface="+mn-cs"/>
              </a:rPr>
              <a:t>可扩展认证协议（</a:t>
            </a:r>
            <a:r>
              <a:rPr lang="en-US" sz="1500" b="1" dirty="0">
                <a:solidFill>
                  <a:srgbClr val="0033CC"/>
                </a:solidFill>
                <a:cs typeface="+mn-cs"/>
              </a:rPr>
              <a:t>Extensible Authentication Protocol</a:t>
            </a:r>
            <a:r>
              <a:rPr lang="zh-CN" sz="1500" b="1" dirty="0">
                <a:solidFill>
                  <a:srgbClr val="0033CC"/>
                </a:solidFill>
                <a:cs typeface="+mn-cs"/>
              </a:rPr>
              <a:t>，</a:t>
            </a:r>
            <a:r>
              <a:rPr lang="en-US" sz="1500" b="1" dirty="0">
                <a:solidFill>
                  <a:srgbClr val="0033CC"/>
                </a:solidFill>
                <a:cs typeface="+mn-cs"/>
              </a:rPr>
              <a:t>EAP</a:t>
            </a:r>
            <a:r>
              <a:rPr lang="zh-CN" sz="1500" b="1" dirty="0">
                <a:solidFill>
                  <a:srgbClr val="0033CC"/>
                </a:solidFill>
                <a:cs typeface="+mn-cs"/>
              </a:rPr>
              <a:t>）</a:t>
            </a:r>
            <a:r>
              <a:rPr lang="zh-CN" sz="1500" b="1" dirty="0">
                <a:cs typeface="+mn-cs"/>
              </a:rPr>
              <a:t>。</a:t>
            </a:r>
            <a:r>
              <a:rPr lang="en-US" sz="1500" b="1" dirty="0">
                <a:cs typeface="+mn-cs"/>
              </a:rPr>
              <a:t>EAP</a:t>
            </a:r>
            <a:r>
              <a:rPr lang="zh-CN" sz="1500" b="1" dirty="0">
                <a:cs typeface="+mn-cs"/>
              </a:rPr>
              <a:t>协议是一种封装协议，可以根据不同的认证方法进行扩展，</a:t>
            </a:r>
            <a:r>
              <a:rPr lang="zh-CN" altLang="en-US" sz="1500" b="1" u="sng" dirty="0">
                <a:cs typeface="+mn-cs"/>
              </a:rPr>
              <a:t>可选</a:t>
            </a:r>
            <a:r>
              <a:rPr lang="en-US" sz="1500" b="1" u="sng" dirty="0">
                <a:cs typeface="+mn-cs"/>
              </a:rPr>
              <a:t>EAP-TLS</a:t>
            </a:r>
            <a:r>
              <a:rPr lang="zh-CN" altLang="en-US" sz="1500" b="1" dirty="0">
                <a:cs typeface="+mn-cs"/>
              </a:rPr>
              <a:t>、</a:t>
            </a:r>
            <a:r>
              <a:rPr lang="en-US" sz="1500" b="1" dirty="0">
                <a:cs typeface="+mn-cs"/>
              </a:rPr>
              <a:t>PEAP</a:t>
            </a:r>
            <a:r>
              <a:rPr lang="zh-CN" altLang="en-US" sz="1500" b="1" dirty="0">
                <a:cs typeface="+mn-cs"/>
              </a:rPr>
              <a:t>、</a:t>
            </a:r>
            <a:r>
              <a:rPr lang="en-US" sz="1500" b="1" dirty="0">
                <a:cs typeface="+mn-cs"/>
              </a:rPr>
              <a:t>EAP-SIM</a:t>
            </a:r>
            <a:r>
              <a:rPr lang="zh-CN" altLang="en-US" sz="1500" b="1" dirty="0">
                <a:cs typeface="+mn-cs"/>
              </a:rPr>
              <a:t>。</a:t>
            </a:r>
          </a:p>
          <a:p>
            <a:pPr lvl="1">
              <a:buSzPct val="85000"/>
              <a:defRPr/>
            </a:pPr>
            <a:r>
              <a:rPr lang="en-US" sz="1500" b="1" dirty="0">
                <a:cs typeface="+mn-cs"/>
              </a:rPr>
              <a:t>EAP-TLS</a:t>
            </a:r>
            <a:r>
              <a:rPr lang="zh-CN" altLang="en-US" sz="1500" b="1" dirty="0">
                <a:cs typeface="+mn-cs"/>
              </a:rPr>
              <a:t>协议基于</a:t>
            </a:r>
            <a:r>
              <a:rPr lang="en-US" sz="1500" b="1" dirty="0">
                <a:cs typeface="+mn-cs"/>
              </a:rPr>
              <a:t>TLS</a:t>
            </a:r>
            <a:r>
              <a:rPr lang="zh-CN" altLang="en-US" sz="1500" b="1" dirty="0">
                <a:cs typeface="+mn-cs"/>
              </a:rPr>
              <a:t>实现，</a:t>
            </a:r>
            <a:r>
              <a:rPr lang="zh-CN" altLang="en-US" sz="1500" b="1" u="sng" dirty="0">
                <a:cs typeface="+mn-cs"/>
              </a:rPr>
              <a:t>要求双方</a:t>
            </a:r>
            <a:r>
              <a:rPr lang="zh-CN" sz="1500" b="1" u="sng" dirty="0">
                <a:cs typeface="+mn-cs"/>
              </a:rPr>
              <a:t>都有公钥证书</a:t>
            </a:r>
            <a:r>
              <a:rPr lang="zh-CN" sz="1500" b="1" dirty="0">
                <a:cs typeface="+mn-cs"/>
              </a:rPr>
              <a:t>，服务器与客户的双向认证是通过公钥证书，进行</a:t>
            </a:r>
            <a:r>
              <a:rPr lang="en-US" sz="1500" b="1" dirty="0">
                <a:cs typeface="+mn-cs"/>
              </a:rPr>
              <a:t>TLS</a:t>
            </a:r>
            <a:r>
              <a:rPr lang="zh-CN" sz="1500" b="1" dirty="0">
                <a:cs typeface="+mn-cs"/>
              </a:rPr>
              <a:t>建立会话密钥。</a:t>
            </a:r>
            <a:endParaRPr lang="en-US" altLang="zh-CN" sz="1500" b="1" dirty="0">
              <a:cs typeface="+mn-cs"/>
            </a:endParaRPr>
          </a:p>
          <a:p>
            <a:pPr lvl="1">
              <a:buSzPct val="85000"/>
              <a:defRPr/>
            </a:pPr>
            <a:r>
              <a:rPr lang="zh-CN" altLang="en-US" sz="1500" b="1" dirty="0">
                <a:cs typeface="+mn-cs"/>
              </a:rPr>
              <a:t>缺陷：</a:t>
            </a:r>
            <a:r>
              <a:rPr lang="zh-CN" sz="1500" b="1" dirty="0">
                <a:cs typeface="+mn-cs"/>
              </a:rPr>
              <a:t>该协议不对用户身份进行保护，可以被攻击者窃听。该协议在</a:t>
            </a:r>
            <a:r>
              <a:rPr lang="en-US" sz="1500" b="1" dirty="0">
                <a:cs typeface="+mn-cs"/>
              </a:rPr>
              <a:t>STA</a:t>
            </a:r>
            <a:r>
              <a:rPr lang="zh-CN" sz="1500" b="1" dirty="0">
                <a:cs typeface="+mn-cs"/>
              </a:rPr>
              <a:t>和认证服务器间实现双向身份认证，</a:t>
            </a:r>
            <a:r>
              <a:rPr lang="en-US" sz="1500" b="1" dirty="0">
                <a:cs typeface="+mn-cs"/>
              </a:rPr>
              <a:t>AP</a:t>
            </a:r>
            <a:r>
              <a:rPr lang="zh-CN" sz="1500" b="1" dirty="0">
                <a:cs typeface="+mn-cs"/>
              </a:rPr>
              <a:t>被错误的认为是可信任的实体，缺乏对</a:t>
            </a:r>
            <a:r>
              <a:rPr lang="en-US" sz="1500" b="1" dirty="0">
                <a:cs typeface="+mn-cs"/>
              </a:rPr>
              <a:t>AP</a:t>
            </a:r>
            <a:r>
              <a:rPr lang="zh-CN" sz="1500" b="1" dirty="0">
                <a:cs typeface="+mn-cs"/>
              </a:rPr>
              <a:t>的认证，有遭受假冒</a:t>
            </a:r>
            <a:r>
              <a:rPr lang="en-US" sz="1500" b="1" dirty="0">
                <a:cs typeface="+mn-cs"/>
              </a:rPr>
              <a:t>AP</a:t>
            </a:r>
            <a:r>
              <a:rPr lang="zh-CN" sz="1500" b="1" dirty="0">
                <a:cs typeface="+mn-cs"/>
              </a:rPr>
              <a:t>攻击的可能。</a:t>
            </a:r>
            <a:endParaRPr lang="zh-CN" altLang="en-US" sz="1500" b="1" dirty="0">
              <a:cs typeface="+mn-cs"/>
            </a:endParaRPr>
          </a:p>
        </p:txBody>
      </p:sp>
      <p:sp>
        <p:nvSpPr>
          <p:cNvPr id="4" name="标题 1">
            <a:extLst>
              <a:ext uri="{FF2B5EF4-FFF2-40B4-BE49-F238E27FC236}">
                <a16:creationId xmlns:a16="http://schemas.microsoft.com/office/drawing/2014/main" id="{4494AC17-5B65-4BEF-BBF5-35DA611DCAB0}"/>
              </a:ext>
            </a:extLst>
          </p:cNvPr>
          <p:cNvSpPr txBox="1">
            <a:spLocks/>
          </p:cNvSpPr>
          <p:nvPr/>
        </p:nvSpPr>
        <p:spPr bwMode="auto">
          <a:xfrm>
            <a:off x="6715140" y="142858"/>
            <a:ext cx="2286015" cy="428628"/>
          </a:xfrm>
          <a:prstGeom prst="rect">
            <a:avLst/>
          </a:prstGeom>
          <a:noFill/>
          <a:ln w="9525">
            <a:noFill/>
            <a:miter lim="800000"/>
            <a:headEnd/>
            <a:tailEnd/>
          </a:ln>
        </p:spPr>
        <p:txBody>
          <a:bodyPr anchor="ctr"/>
          <a:lstStyle/>
          <a:p>
            <a:pPr algn="ct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7.5  </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无线网络安全</a:t>
            </a:r>
          </a:p>
        </p:txBody>
      </p:sp>
      <p:sp>
        <p:nvSpPr>
          <p:cNvPr id="5" name="标题 1">
            <a:extLst>
              <a:ext uri="{FF2B5EF4-FFF2-40B4-BE49-F238E27FC236}">
                <a16:creationId xmlns:a16="http://schemas.microsoft.com/office/drawing/2014/main" id="{15509EBA-CA68-4F85-B447-1869D64B37A3}"/>
              </a:ext>
            </a:extLst>
          </p:cNvPr>
          <p:cNvSpPr txBox="1">
            <a:spLocks/>
          </p:cNvSpPr>
          <p:nvPr/>
        </p:nvSpPr>
        <p:spPr bwMode="auto">
          <a:xfrm>
            <a:off x="142844" y="571486"/>
            <a:ext cx="2786082" cy="428628"/>
          </a:xfrm>
          <a:prstGeom prst="rect">
            <a:avLst/>
          </a:prstGeom>
          <a:noFill/>
          <a:ln w="9525">
            <a:noFill/>
            <a:miter lim="800000"/>
            <a:headEnd/>
            <a:tailEnd/>
          </a:ln>
        </p:spPr>
        <p:txBody>
          <a:bodyPr anchor="ctr"/>
          <a:lstStyle/>
          <a:p>
            <a:pPr algn="ct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7.5.3  </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无线局域网安全</a:t>
            </a:r>
          </a:p>
        </p:txBody>
      </p:sp>
      <p:pic>
        <p:nvPicPr>
          <p:cNvPr id="6" name="图片 5">
            <a:extLst>
              <a:ext uri="{FF2B5EF4-FFF2-40B4-BE49-F238E27FC236}">
                <a16:creationId xmlns:a16="http://schemas.microsoft.com/office/drawing/2014/main" id="{26B5FDAC-FE63-4498-833D-CEDF5AFC06E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598007" y="64156"/>
            <a:ext cx="2520280" cy="1443300"/>
          </a:xfrm>
          <a:prstGeom prst="rect">
            <a:avLst/>
          </a:prstGeom>
        </p:spPr>
      </p:pic>
    </p:spTree>
  </p:cSld>
  <p:clrMapOvr>
    <a:masterClrMapping/>
  </p:clrMapOvr>
  <p:transition spd="med">
    <p:randomBar dir="vert"/>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内容占位符 2">
            <a:extLst>
              <a:ext uri="{FF2B5EF4-FFF2-40B4-BE49-F238E27FC236}">
                <a16:creationId xmlns:a16="http://schemas.microsoft.com/office/drawing/2014/main" id="{1D852A11-D4CA-4BD1-A339-E99A0D3714CC}"/>
              </a:ext>
            </a:extLst>
          </p:cNvPr>
          <p:cNvSpPr>
            <a:spLocks noGrp="1"/>
          </p:cNvSpPr>
          <p:nvPr>
            <p:ph idx="1"/>
          </p:nvPr>
        </p:nvSpPr>
        <p:spPr>
          <a:xfrm>
            <a:off x="1643063" y="1714500"/>
            <a:ext cx="7105650" cy="2794000"/>
          </a:xfrm>
        </p:spPr>
        <p:txBody>
          <a:bodyPr/>
          <a:lstStyle/>
          <a:p>
            <a:pPr>
              <a:lnSpc>
                <a:spcPct val="130000"/>
              </a:lnSpc>
            </a:pPr>
            <a:r>
              <a:rPr lang="zh-CN" altLang="en-US" sz="1800" b="1"/>
              <a:t>针对不同通信媒介的可能攻击方法</a:t>
            </a:r>
            <a:endParaRPr lang="en-US" altLang="zh-CN" sz="1800" b="1"/>
          </a:p>
          <a:p>
            <a:pPr lvl="1">
              <a:lnSpc>
                <a:spcPct val="130000"/>
              </a:lnSpc>
              <a:spcBef>
                <a:spcPts val="600"/>
              </a:spcBef>
            </a:pPr>
            <a:r>
              <a:rPr lang="zh-CN" altLang="en-US" b="1"/>
              <a:t>电缆：嗅包器（</a:t>
            </a:r>
            <a:r>
              <a:rPr lang="en-US" altLang="zh-CN" b="1"/>
              <a:t>Packet Snifter</a:t>
            </a:r>
            <a:r>
              <a:rPr lang="zh-CN" altLang="en-US" b="1"/>
              <a:t>）、自感应（</a:t>
            </a:r>
            <a:r>
              <a:rPr lang="en-US" altLang="zh-CN" b="1"/>
              <a:t>Inductance</a:t>
            </a:r>
            <a:r>
              <a:rPr lang="zh-CN" altLang="en-US" b="1"/>
              <a:t>）</a:t>
            </a:r>
            <a:endParaRPr lang="en-US" altLang="zh-CN" b="1"/>
          </a:p>
          <a:p>
            <a:pPr lvl="1">
              <a:lnSpc>
                <a:spcPct val="130000"/>
              </a:lnSpc>
              <a:spcBef>
                <a:spcPts val="600"/>
              </a:spcBef>
            </a:pPr>
            <a:r>
              <a:rPr lang="zh-CN" altLang="en-US" b="1"/>
              <a:t>微波：截取</a:t>
            </a:r>
            <a:endParaRPr lang="en-US" altLang="zh-CN" b="1"/>
          </a:p>
          <a:p>
            <a:pPr lvl="1">
              <a:lnSpc>
                <a:spcPct val="130000"/>
              </a:lnSpc>
              <a:spcBef>
                <a:spcPts val="600"/>
              </a:spcBef>
            </a:pPr>
            <a:r>
              <a:rPr lang="zh-CN" altLang="en-US" b="1"/>
              <a:t>卫星通信</a:t>
            </a:r>
            <a:endParaRPr lang="en-US" altLang="zh-CN" b="1"/>
          </a:p>
          <a:p>
            <a:pPr lvl="1">
              <a:lnSpc>
                <a:spcPct val="130000"/>
              </a:lnSpc>
              <a:spcBef>
                <a:spcPts val="600"/>
              </a:spcBef>
            </a:pPr>
            <a:r>
              <a:rPr lang="zh-CN" altLang="en-US" b="1"/>
              <a:t>光纤：从中继器、连接器和分接器等设备获取</a:t>
            </a:r>
            <a:endParaRPr lang="en-US" altLang="zh-CN" b="1"/>
          </a:p>
          <a:p>
            <a:pPr lvl="1">
              <a:lnSpc>
                <a:spcPct val="130000"/>
              </a:lnSpc>
              <a:spcBef>
                <a:spcPts val="600"/>
              </a:spcBef>
            </a:pPr>
            <a:r>
              <a:rPr lang="zh-CN" altLang="en-US" b="1"/>
              <a:t>无线通信：干扰、欺骗</a:t>
            </a:r>
          </a:p>
        </p:txBody>
      </p:sp>
      <p:sp>
        <p:nvSpPr>
          <p:cNvPr id="4" name="标题 1">
            <a:extLst>
              <a:ext uri="{FF2B5EF4-FFF2-40B4-BE49-F238E27FC236}">
                <a16:creationId xmlns:a16="http://schemas.microsoft.com/office/drawing/2014/main" id="{209C5E30-1B28-4209-BD73-1FAE37F260B3}"/>
              </a:ext>
            </a:extLst>
          </p:cNvPr>
          <p:cNvSpPr txBox="1">
            <a:spLocks/>
          </p:cNvSpPr>
          <p:nvPr/>
        </p:nvSpPr>
        <p:spPr bwMode="auto">
          <a:xfrm>
            <a:off x="5857884" y="142858"/>
            <a:ext cx="3114657" cy="428628"/>
          </a:xfrm>
          <a:prstGeom prst="rect">
            <a:avLst/>
          </a:prstGeom>
          <a:noFill/>
          <a:ln w="9525">
            <a:noFill/>
            <a:miter lim="800000"/>
            <a:headEnd/>
            <a:tailEnd/>
          </a:ln>
        </p:spPr>
        <p:txBody>
          <a:bodyPr anchor="ctr"/>
          <a:lstStyle/>
          <a:p>
            <a:pPr algn="ctr">
              <a:defRPr/>
            </a:pPr>
            <a:r>
              <a:rPr lang="en-US" altLang="zh-CN" sz="2000" b="1">
                <a:solidFill>
                  <a:srgbClr val="C00000"/>
                </a:solidFill>
                <a:effectLst>
                  <a:reflection blurRad="6350" stA="50000" endA="300" endPos="50000" dist="60007" dir="5400000" sy="-100000" algn="bl" rotWithShape="0"/>
                </a:effectLst>
                <a:latin typeface="+mj-ea"/>
                <a:ea typeface="+mj-ea"/>
                <a:cs typeface="+mj-cs"/>
              </a:rPr>
              <a:t>7.1  </a:t>
            </a:r>
            <a:r>
              <a:rPr lang="zh-CN" altLang="en-US" sz="2000" b="1">
                <a:solidFill>
                  <a:srgbClr val="C00000"/>
                </a:solidFill>
                <a:effectLst>
                  <a:reflection blurRad="6350" stA="50000" endA="300" endPos="50000" dist="60007" dir="5400000" sy="-100000" algn="bl" rotWithShape="0"/>
                </a:effectLst>
                <a:latin typeface="+mj-ea"/>
                <a:ea typeface="+mj-ea"/>
                <a:cs typeface="+mj-cs"/>
              </a:rPr>
              <a:t>网络安全威胁与控制</a:t>
            </a:r>
            <a:endParaRPr lang="zh-CN" altLang="en-US" sz="2000" b="1" dirty="0">
              <a:solidFill>
                <a:srgbClr val="C00000"/>
              </a:solidFill>
              <a:effectLst>
                <a:reflection blurRad="6350" stA="50000" endA="300" endPos="50000" dist="60007" dir="5400000" sy="-100000" algn="bl" rotWithShape="0"/>
              </a:effectLst>
              <a:latin typeface="+mj-ea"/>
              <a:ea typeface="+mj-ea"/>
              <a:cs typeface="+mj-cs"/>
            </a:endParaRPr>
          </a:p>
        </p:txBody>
      </p:sp>
      <p:sp>
        <p:nvSpPr>
          <p:cNvPr id="5" name="内容占位符 2">
            <a:extLst>
              <a:ext uri="{FF2B5EF4-FFF2-40B4-BE49-F238E27FC236}">
                <a16:creationId xmlns:a16="http://schemas.microsoft.com/office/drawing/2014/main" id="{39989A6E-98EB-4205-99A2-9BC91FDA2EF1}"/>
              </a:ext>
            </a:extLst>
          </p:cNvPr>
          <p:cNvSpPr txBox="1">
            <a:spLocks/>
          </p:cNvSpPr>
          <p:nvPr/>
        </p:nvSpPr>
        <p:spPr bwMode="auto">
          <a:xfrm>
            <a:off x="214313" y="1143000"/>
            <a:ext cx="3357562" cy="428625"/>
          </a:xfrm>
          <a:prstGeom prst="rect">
            <a:avLst/>
          </a:prstGeom>
          <a:noFill/>
          <a:ln w="9525">
            <a:noFill/>
            <a:miter lim="800000"/>
            <a:headEnd/>
            <a:tailEnd/>
          </a:ln>
        </p:spPr>
        <p:txBody>
          <a:bodyPr/>
          <a:lstStyle/>
          <a:p>
            <a:pPr marL="0" lvl="1">
              <a:spcBef>
                <a:spcPts val="600"/>
              </a:spcBef>
              <a:buClr>
                <a:srgbClr val="C00000"/>
              </a:buClr>
              <a:defRPr/>
            </a:pPr>
            <a:r>
              <a:rPr lang="en-US" altLang="zh-CN" sz="1800" b="1" kern="0" dirty="0">
                <a:solidFill>
                  <a:srgbClr val="0033CC"/>
                </a:solidFill>
                <a:latin typeface="+mj-ea"/>
                <a:ea typeface="+mj-ea"/>
              </a:rPr>
              <a:t>1)  </a:t>
            </a:r>
            <a:r>
              <a:rPr lang="zh-CN" altLang="en-US" sz="1800" b="1" kern="0" dirty="0">
                <a:solidFill>
                  <a:srgbClr val="0033CC"/>
                </a:solidFill>
                <a:latin typeface="+mj-ea"/>
                <a:ea typeface="+mj-ea"/>
              </a:rPr>
              <a:t>传输中的威胁：偷听和窃听</a:t>
            </a:r>
            <a:endParaRPr lang="en-US" altLang="zh-CN" sz="1800" b="1" kern="0" dirty="0">
              <a:solidFill>
                <a:srgbClr val="0033CC"/>
              </a:solidFill>
              <a:latin typeface="+mj-ea"/>
              <a:ea typeface="+mj-ea"/>
            </a:endParaRPr>
          </a:p>
        </p:txBody>
      </p:sp>
      <p:sp>
        <p:nvSpPr>
          <p:cNvPr id="7" name="标题 1">
            <a:extLst>
              <a:ext uri="{FF2B5EF4-FFF2-40B4-BE49-F238E27FC236}">
                <a16:creationId xmlns:a16="http://schemas.microsoft.com/office/drawing/2014/main" id="{972DB525-BDFC-4384-85B8-34763132DC6B}"/>
              </a:ext>
            </a:extLst>
          </p:cNvPr>
          <p:cNvSpPr txBox="1">
            <a:spLocks/>
          </p:cNvSpPr>
          <p:nvPr/>
        </p:nvSpPr>
        <p:spPr bwMode="auto">
          <a:xfrm>
            <a:off x="214282" y="642924"/>
            <a:ext cx="2500329" cy="428628"/>
          </a:xfrm>
          <a:prstGeom prst="rect">
            <a:avLst/>
          </a:prstGeom>
          <a:noFill/>
          <a:ln w="9525">
            <a:noFill/>
            <a:miter lim="800000"/>
            <a:headEnd/>
            <a:tailEnd/>
          </a:ln>
        </p:spPr>
        <p:txBody>
          <a:bodyPr anchor="ctr"/>
          <a:lstStyle/>
          <a:p>
            <a:pPr algn="ct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7.1.1  </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网络安全威胁</a:t>
            </a:r>
          </a:p>
        </p:txBody>
      </p:sp>
    </p:spTree>
  </p:cSld>
  <p:clrMapOvr>
    <a:masterClrMapping/>
  </p:clrMapOvr>
  <p:transition spd="med">
    <p:randomBar dir="vert"/>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4945B3AC-BFF4-4303-BB03-C8BC4E8C4368}"/>
              </a:ext>
            </a:extLst>
          </p:cNvPr>
          <p:cNvSpPr>
            <a:spLocks noGrp="1"/>
          </p:cNvSpPr>
          <p:nvPr>
            <p:ph idx="1"/>
          </p:nvPr>
        </p:nvSpPr>
        <p:spPr>
          <a:xfrm>
            <a:off x="251520" y="1000125"/>
            <a:ext cx="8856983" cy="3500438"/>
          </a:xfrm>
        </p:spPr>
        <p:txBody>
          <a:bodyPr/>
          <a:lstStyle/>
          <a:p>
            <a:pPr marL="342900" lvl="1" indent="-342900">
              <a:lnSpc>
                <a:spcPct val="130000"/>
              </a:lnSpc>
              <a:buSzPct val="85000"/>
              <a:buFont typeface="Wingdings" pitchFamily="2" charset="2"/>
              <a:buChar char="n"/>
              <a:defRPr/>
            </a:pPr>
            <a:r>
              <a:rPr lang="en-US" altLang="zh-CN" sz="1800" b="1" dirty="0"/>
              <a:t>WPA/WPA2</a:t>
            </a:r>
            <a:r>
              <a:rPr lang="zh-CN" altLang="en-US" sz="1800" b="1" dirty="0"/>
              <a:t>协议解析：</a:t>
            </a:r>
            <a:endParaRPr lang="en-US" altLang="zh-CN" sz="1800" b="1" dirty="0"/>
          </a:p>
          <a:p>
            <a:pPr lvl="1">
              <a:buSzPct val="85000"/>
              <a:defRPr/>
            </a:pPr>
            <a:r>
              <a:rPr lang="zh-CN" altLang="en-US" sz="1500" b="1" dirty="0">
                <a:cs typeface="+mn-cs"/>
              </a:rPr>
              <a:t>通过</a:t>
            </a:r>
            <a:r>
              <a:rPr lang="en-US" altLang="zh-CN" sz="1500" b="1" dirty="0">
                <a:cs typeface="+mn-cs"/>
              </a:rPr>
              <a:t>4</a:t>
            </a:r>
            <a:r>
              <a:rPr lang="zh-CN" altLang="en-US" sz="1500" b="1" dirty="0">
                <a:cs typeface="+mn-cs"/>
              </a:rPr>
              <a:t>次握手协议生成临时会话密钥</a:t>
            </a:r>
            <a:endParaRPr lang="en-US" sz="1500" b="1" dirty="0">
              <a:cs typeface="+mn-cs"/>
            </a:endParaRPr>
          </a:p>
          <a:p>
            <a:pPr lvl="1">
              <a:buSzPct val="85000"/>
              <a:defRPr/>
            </a:pPr>
            <a:r>
              <a:rPr lang="en-US" altLang="zh-CN" sz="1500" b="1" dirty="0">
                <a:solidFill>
                  <a:srgbClr val="FF0000"/>
                </a:solidFill>
                <a:cs typeface="+mn-cs"/>
              </a:rPr>
              <a:t>MSK</a:t>
            </a:r>
            <a:r>
              <a:rPr lang="en-US" altLang="zh-CN" sz="1500" b="1" dirty="0">
                <a:cs typeface="+mn-cs"/>
              </a:rPr>
              <a:t>(Master Session Key)</a:t>
            </a:r>
            <a:r>
              <a:rPr lang="zh-CN" altLang="en-US" sz="1500" b="1" dirty="0">
                <a:cs typeface="+mn-cs"/>
              </a:rPr>
              <a:t>的前</a:t>
            </a:r>
            <a:r>
              <a:rPr lang="en-US" altLang="zh-CN" sz="1500" b="1" dirty="0">
                <a:cs typeface="+mn-cs"/>
              </a:rPr>
              <a:t>32</a:t>
            </a:r>
            <a:r>
              <a:rPr lang="zh-CN" altLang="en-US" sz="1500" b="1" dirty="0">
                <a:cs typeface="+mn-cs"/>
              </a:rPr>
              <a:t>位</a:t>
            </a:r>
            <a:r>
              <a:rPr lang="en-US" altLang="zh-CN" sz="1500" b="1" dirty="0">
                <a:cs typeface="+mn-cs"/>
              </a:rPr>
              <a:t> </a:t>
            </a:r>
            <a:r>
              <a:rPr lang="en-US" altLang="zh-CN" sz="1500" b="1" dirty="0">
                <a:cs typeface="+mn-cs"/>
                <a:sym typeface="Wingdings" panose="05000000000000000000" pitchFamily="2" charset="2"/>
              </a:rPr>
              <a:t> </a:t>
            </a:r>
            <a:r>
              <a:rPr lang="en-US" altLang="zh-CN" sz="1500" b="1" dirty="0">
                <a:solidFill>
                  <a:srgbClr val="FF0000"/>
                </a:solidFill>
                <a:cs typeface="+mn-cs"/>
                <a:sym typeface="Wingdings" panose="05000000000000000000" pitchFamily="2" charset="2"/>
              </a:rPr>
              <a:t>PMK</a:t>
            </a:r>
            <a:r>
              <a:rPr lang="en-US" altLang="zh-CN" sz="1500" b="1" dirty="0">
                <a:cs typeface="+mn-cs"/>
                <a:sym typeface="Wingdings" panose="05000000000000000000" pitchFamily="2" charset="2"/>
              </a:rPr>
              <a:t>(Pairwise Master Key)  </a:t>
            </a:r>
            <a:r>
              <a:rPr lang="en-US" altLang="zh-CN" sz="1500" b="1" dirty="0">
                <a:solidFill>
                  <a:srgbClr val="FF0000"/>
                </a:solidFill>
                <a:cs typeface="+mn-cs"/>
                <a:sym typeface="Wingdings" panose="05000000000000000000" pitchFamily="2" charset="2"/>
              </a:rPr>
              <a:t>PTK</a:t>
            </a:r>
            <a:r>
              <a:rPr lang="en-US" altLang="zh-CN" sz="1500" b="1" dirty="0">
                <a:cs typeface="+mn-cs"/>
                <a:sym typeface="Wingdings" panose="05000000000000000000" pitchFamily="2" charset="2"/>
              </a:rPr>
              <a:t>(Pairwise Transient Key)</a:t>
            </a:r>
          </a:p>
          <a:p>
            <a:pPr lvl="1">
              <a:buSzPct val="85000"/>
              <a:defRPr/>
            </a:pPr>
            <a:endParaRPr lang="en-US" altLang="zh-CN" sz="1500" b="1" dirty="0">
              <a:cs typeface="+mn-cs"/>
              <a:sym typeface="Wingdings" panose="05000000000000000000" pitchFamily="2" charset="2"/>
            </a:endParaRPr>
          </a:p>
          <a:p>
            <a:pPr lvl="1">
              <a:buSzPct val="85000"/>
              <a:defRPr/>
            </a:pPr>
            <a:r>
              <a:rPr lang="en-US" altLang="zh-CN" sz="1500" b="1" dirty="0">
                <a:cs typeface="+mn-cs"/>
              </a:rPr>
              <a:t>nonce1=</a:t>
            </a:r>
            <a:r>
              <a:rPr lang="en-US" altLang="zh-CN" sz="1500" b="1" dirty="0" err="1">
                <a:cs typeface="+mn-cs"/>
              </a:rPr>
              <a:t>Anonce</a:t>
            </a:r>
            <a:endParaRPr lang="en-US" altLang="zh-CN" sz="1500" b="1" dirty="0">
              <a:cs typeface="+mn-cs"/>
            </a:endParaRPr>
          </a:p>
          <a:p>
            <a:pPr lvl="1">
              <a:buSzPct val="85000"/>
              <a:defRPr/>
            </a:pPr>
            <a:r>
              <a:rPr lang="en-US" altLang="zh-CN" sz="1500" b="1" dirty="0">
                <a:cs typeface="+mn-cs"/>
              </a:rPr>
              <a:t>nonce2=</a:t>
            </a:r>
            <a:r>
              <a:rPr lang="en-US" altLang="zh-CN" sz="1500" b="1" dirty="0" err="1">
                <a:cs typeface="+mn-cs"/>
              </a:rPr>
              <a:t>Snonce</a:t>
            </a:r>
            <a:endParaRPr lang="en-US" altLang="zh-CN" sz="1500" b="1" dirty="0">
              <a:cs typeface="+mn-cs"/>
            </a:endParaRPr>
          </a:p>
          <a:p>
            <a:pPr lvl="1">
              <a:buSzPct val="85000"/>
              <a:defRPr/>
            </a:pPr>
            <a:r>
              <a:rPr lang="en-US" altLang="zh-CN" sz="1500" b="1" dirty="0">
                <a:cs typeface="+mn-cs"/>
              </a:rPr>
              <a:t>AP MAC=MAC1</a:t>
            </a:r>
          </a:p>
          <a:p>
            <a:pPr lvl="1">
              <a:buSzPct val="85000"/>
              <a:defRPr/>
            </a:pPr>
            <a:r>
              <a:rPr lang="en-US" altLang="zh-CN" sz="1500" b="1" dirty="0">
                <a:cs typeface="+mn-cs"/>
              </a:rPr>
              <a:t>STA MAC=MAC2</a:t>
            </a:r>
          </a:p>
        </p:txBody>
      </p:sp>
      <p:sp>
        <p:nvSpPr>
          <p:cNvPr id="4" name="标题 1">
            <a:extLst>
              <a:ext uri="{FF2B5EF4-FFF2-40B4-BE49-F238E27FC236}">
                <a16:creationId xmlns:a16="http://schemas.microsoft.com/office/drawing/2014/main" id="{4494AC17-5B65-4BEF-BBF5-35DA611DCAB0}"/>
              </a:ext>
            </a:extLst>
          </p:cNvPr>
          <p:cNvSpPr txBox="1">
            <a:spLocks/>
          </p:cNvSpPr>
          <p:nvPr/>
        </p:nvSpPr>
        <p:spPr bwMode="auto">
          <a:xfrm>
            <a:off x="6715140" y="142858"/>
            <a:ext cx="2286015" cy="428628"/>
          </a:xfrm>
          <a:prstGeom prst="rect">
            <a:avLst/>
          </a:prstGeom>
          <a:noFill/>
          <a:ln w="9525">
            <a:noFill/>
            <a:miter lim="800000"/>
            <a:headEnd/>
            <a:tailEnd/>
          </a:ln>
        </p:spPr>
        <p:txBody>
          <a:bodyPr anchor="ctr"/>
          <a:lstStyle/>
          <a:p>
            <a:pPr algn="ct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7.5  </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无线网络安全</a:t>
            </a:r>
          </a:p>
        </p:txBody>
      </p:sp>
      <p:sp>
        <p:nvSpPr>
          <p:cNvPr id="5" name="标题 1">
            <a:extLst>
              <a:ext uri="{FF2B5EF4-FFF2-40B4-BE49-F238E27FC236}">
                <a16:creationId xmlns:a16="http://schemas.microsoft.com/office/drawing/2014/main" id="{15509EBA-CA68-4F85-B447-1869D64B37A3}"/>
              </a:ext>
            </a:extLst>
          </p:cNvPr>
          <p:cNvSpPr txBox="1">
            <a:spLocks/>
          </p:cNvSpPr>
          <p:nvPr/>
        </p:nvSpPr>
        <p:spPr bwMode="auto">
          <a:xfrm>
            <a:off x="142844" y="571486"/>
            <a:ext cx="2786082" cy="428628"/>
          </a:xfrm>
          <a:prstGeom prst="rect">
            <a:avLst/>
          </a:prstGeom>
          <a:noFill/>
          <a:ln w="9525">
            <a:noFill/>
            <a:miter lim="800000"/>
            <a:headEnd/>
            <a:tailEnd/>
          </a:ln>
        </p:spPr>
        <p:txBody>
          <a:bodyPr anchor="ctr"/>
          <a:lstStyle/>
          <a:p>
            <a:pPr algn="ct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7.5.3  </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无线局域网安全</a:t>
            </a:r>
          </a:p>
        </p:txBody>
      </p:sp>
      <p:pic>
        <p:nvPicPr>
          <p:cNvPr id="6" name="图片 5">
            <a:extLst>
              <a:ext uri="{FF2B5EF4-FFF2-40B4-BE49-F238E27FC236}">
                <a16:creationId xmlns:a16="http://schemas.microsoft.com/office/drawing/2014/main" id="{841BBAAA-FB1E-4E37-95DA-D8AA032CAE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88320" y="2117499"/>
            <a:ext cx="6104160" cy="2454515"/>
          </a:xfrm>
          <a:prstGeom prst="rect">
            <a:avLst/>
          </a:prstGeom>
        </p:spPr>
      </p:pic>
      <p:sp>
        <p:nvSpPr>
          <p:cNvPr id="7" name="内容占位符 2">
            <a:extLst>
              <a:ext uri="{FF2B5EF4-FFF2-40B4-BE49-F238E27FC236}">
                <a16:creationId xmlns:a16="http://schemas.microsoft.com/office/drawing/2014/main" id="{97F9B8A8-7A70-465E-9E57-42544DC708B4}"/>
              </a:ext>
            </a:extLst>
          </p:cNvPr>
          <p:cNvSpPr txBox="1">
            <a:spLocks/>
          </p:cNvSpPr>
          <p:nvPr/>
        </p:nvSpPr>
        <p:spPr bwMode="auto">
          <a:xfrm>
            <a:off x="6444208" y="2720920"/>
            <a:ext cx="504055" cy="360362"/>
          </a:xfrm>
          <a:prstGeom prst="rect">
            <a:avLst/>
          </a:prstGeom>
          <a:noFill/>
          <a:ln>
            <a:noFill/>
          </a:ln>
        </p:spPr>
        <p:txBody>
          <a:bodyPr/>
          <a:lstStyle>
            <a:lvl1pPr marL="342900" indent="-342900" algn="l" rtl="0" eaLnBrk="0" fontAlgn="base" hangingPunct="0">
              <a:lnSpc>
                <a:spcPct val="150000"/>
              </a:lnSpc>
              <a:spcBef>
                <a:spcPct val="0"/>
              </a:spcBef>
              <a:spcAft>
                <a:spcPct val="0"/>
              </a:spcAft>
              <a:buClr>
                <a:srgbClr val="C00000"/>
              </a:buClr>
              <a:buFont typeface="Wingdings" pitchFamily="2" charset="2"/>
              <a:buChar char="n"/>
              <a:defRPr sz="1600">
                <a:solidFill>
                  <a:schemeClr val="tx1"/>
                </a:solidFill>
                <a:latin typeface="+mj-ea"/>
                <a:ea typeface="+mj-ea"/>
                <a:cs typeface="+mn-cs"/>
              </a:defRPr>
            </a:lvl1pPr>
            <a:lvl2pPr marL="742950" indent="-285750" algn="l" rtl="0" eaLnBrk="0" fontAlgn="base" hangingPunct="0">
              <a:lnSpc>
                <a:spcPct val="150000"/>
              </a:lnSpc>
              <a:spcBef>
                <a:spcPct val="0"/>
              </a:spcBef>
              <a:spcAft>
                <a:spcPct val="0"/>
              </a:spcAft>
              <a:buClr>
                <a:srgbClr val="C00000"/>
              </a:buClr>
              <a:buFont typeface="Wingdings" pitchFamily="2" charset="2"/>
              <a:buChar char="Ø"/>
              <a:defRPr sz="1600">
                <a:solidFill>
                  <a:schemeClr val="tx1"/>
                </a:solidFill>
                <a:latin typeface="+mj-ea"/>
                <a:ea typeface="+mj-ea"/>
              </a:defRPr>
            </a:lvl2pPr>
            <a:lvl3pPr marL="1143000" indent="-228600" algn="l" rtl="0" eaLnBrk="0" fontAlgn="base" hangingPunct="0">
              <a:lnSpc>
                <a:spcPct val="150000"/>
              </a:lnSpc>
              <a:spcBef>
                <a:spcPct val="0"/>
              </a:spcBef>
              <a:spcAft>
                <a:spcPct val="0"/>
              </a:spcAft>
              <a:buClr>
                <a:srgbClr val="C00000"/>
              </a:buClr>
              <a:buFont typeface="Wingdings" panose="05000000000000000000" pitchFamily="2" charset="2"/>
              <a:buChar char="ü"/>
              <a:defRPr sz="1600">
                <a:solidFill>
                  <a:schemeClr val="tx1"/>
                </a:solidFill>
                <a:latin typeface="+mj-ea"/>
                <a:ea typeface="+mj-ea"/>
              </a:defRPr>
            </a:lvl3pPr>
            <a:lvl4pPr marL="1600200" indent="-228600" algn="l" rtl="0" eaLnBrk="0" fontAlgn="base" hangingPunct="0">
              <a:lnSpc>
                <a:spcPct val="150000"/>
              </a:lnSpc>
              <a:spcBef>
                <a:spcPct val="0"/>
              </a:spcBef>
              <a:spcAft>
                <a:spcPct val="0"/>
              </a:spcAft>
              <a:buClr>
                <a:srgbClr val="C00000"/>
              </a:buClr>
              <a:buFont typeface="Arial" pitchFamily="34" charset="0"/>
              <a:buChar char="•"/>
              <a:defRPr sz="1600">
                <a:solidFill>
                  <a:schemeClr val="tx1"/>
                </a:solidFill>
                <a:latin typeface="+mj-ea"/>
                <a:ea typeface="+mj-ea"/>
              </a:defRPr>
            </a:lvl4pPr>
            <a:lvl5pPr marL="2057400" indent="-228600" algn="l" rtl="0" eaLnBrk="0" fontAlgn="base" hangingPunct="0">
              <a:lnSpc>
                <a:spcPct val="150000"/>
              </a:lnSpc>
              <a:spcBef>
                <a:spcPct val="0"/>
              </a:spcBef>
              <a:spcAft>
                <a:spcPct val="0"/>
              </a:spcAft>
              <a:buClr>
                <a:srgbClr val="C00000"/>
              </a:buClr>
              <a:buFont typeface="Arial" pitchFamily="34" charset="0"/>
              <a:buChar char="•"/>
              <a:defRPr sz="1600">
                <a:solidFill>
                  <a:schemeClr val="tx1"/>
                </a:solidFill>
                <a:latin typeface="+mj-ea"/>
                <a:ea typeface="+mj-ea"/>
              </a:defRPr>
            </a:lvl5pPr>
            <a:lvl6pPr marL="2514600" indent="-228600" algn="l" rtl="0" eaLnBrk="0" fontAlgn="base" hangingPunct="0">
              <a:spcBef>
                <a:spcPct val="20000"/>
              </a:spcBef>
              <a:spcAft>
                <a:spcPct val="0"/>
              </a:spcAft>
              <a:buClr>
                <a:srgbClr val="E46C0A"/>
              </a:buClr>
              <a:buFont typeface="Wingdings" pitchFamily="2" charset="2"/>
              <a:buChar char="ü"/>
              <a:defRPr sz="2000">
                <a:solidFill>
                  <a:schemeClr val="tx1"/>
                </a:solidFill>
                <a:latin typeface="+mn-lt"/>
                <a:ea typeface="+mn-ea"/>
              </a:defRPr>
            </a:lvl6pPr>
            <a:lvl7pPr marL="2971800" indent="-228600" algn="l" rtl="0" eaLnBrk="0" fontAlgn="base" hangingPunct="0">
              <a:spcBef>
                <a:spcPct val="20000"/>
              </a:spcBef>
              <a:spcAft>
                <a:spcPct val="0"/>
              </a:spcAft>
              <a:buClr>
                <a:srgbClr val="E46C0A"/>
              </a:buClr>
              <a:buFont typeface="Wingdings" pitchFamily="2" charset="2"/>
              <a:buChar char="ü"/>
              <a:defRPr sz="2000">
                <a:solidFill>
                  <a:schemeClr val="tx1"/>
                </a:solidFill>
                <a:latin typeface="+mn-lt"/>
                <a:ea typeface="+mn-ea"/>
              </a:defRPr>
            </a:lvl7pPr>
            <a:lvl8pPr marL="3429000" indent="-228600" algn="l" rtl="0" eaLnBrk="0" fontAlgn="base" hangingPunct="0">
              <a:spcBef>
                <a:spcPct val="20000"/>
              </a:spcBef>
              <a:spcAft>
                <a:spcPct val="0"/>
              </a:spcAft>
              <a:buClr>
                <a:srgbClr val="E46C0A"/>
              </a:buClr>
              <a:buFont typeface="Wingdings" pitchFamily="2" charset="2"/>
              <a:buChar char="ü"/>
              <a:defRPr sz="2000">
                <a:solidFill>
                  <a:schemeClr val="tx1"/>
                </a:solidFill>
                <a:latin typeface="+mn-lt"/>
                <a:ea typeface="+mn-ea"/>
              </a:defRPr>
            </a:lvl8pPr>
            <a:lvl9pPr marL="3886200" indent="-228600" algn="l" rtl="0" eaLnBrk="0" fontAlgn="base" hangingPunct="0">
              <a:spcBef>
                <a:spcPct val="20000"/>
              </a:spcBef>
              <a:spcAft>
                <a:spcPct val="0"/>
              </a:spcAft>
              <a:buClr>
                <a:srgbClr val="E46C0A"/>
              </a:buClr>
              <a:buFont typeface="Wingdings" pitchFamily="2" charset="2"/>
              <a:buChar char="ü"/>
              <a:defRPr sz="2000">
                <a:solidFill>
                  <a:schemeClr val="tx1"/>
                </a:solidFill>
                <a:latin typeface="+mn-lt"/>
                <a:ea typeface="+mn-ea"/>
              </a:defRPr>
            </a:lvl9pPr>
          </a:lstStyle>
          <a:p>
            <a:pPr marL="0" lvl="1" indent="0" algn="ctr">
              <a:lnSpc>
                <a:spcPct val="130000"/>
              </a:lnSpc>
              <a:buSzPct val="85000"/>
              <a:buFont typeface="Wingdings" pitchFamily="2" charset="2"/>
              <a:buNone/>
              <a:defRPr/>
            </a:pPr>
            <a:r>
              <a:rPr lang="en-US" altLang="zh-CN" b="1" kern="0" dirty="0">
                <a:solidFill>
                  <a:srgbClr val="FF0000"/>
                </a:solidFill>
              </a:rPr>
              <a:t>TK</a:t>
            </a:r>
            <a:endParaRPr lang="zh-CN" altLang="en-US" b="1" kern="0" dirty="0"/>
          </a:p>
        </p:txBody>
      </p:sp>
      <p:sp>
        <p:nvSpPr>
          <p:cNvPr id="8" name="内容占位符 2">
            <a:extLst>
              <a:ext uri="{FF2B5EF4-FFF2-40B4-BE49-F238E27FC236}">
                <a16:creationId xmlns:a16="http://schemas.microsoft.com/office/drawing/2014/main" id="{73886C0F-6837-4D06-88F4-DA6FE56DC5B9}"/>
              </a:ext>
            </a:extLst>
          </p:cNvPr>
          <p:cNvSpPr txBox="1">
            <a:spLocks/>
          </p:cNvSpPr>
          <p:nvPr/>
        </p:nvSpPr>
        <p:spPr bwMode="auto">
          <a:xfrm>
            <a:off x="6444208" y="3291830"/>
            <a:ext cx="629168" cy="360362"/>
          </a:xfrm>
          <a:prstGeom prst="rect">
            <a:avLst/>
          </a:prstGeom>
          <a:noFill/>
          <a:ln>
            <a:noFill/>
          </a:ln>
        </p:spPr>
        <p:txBody>
          <a:bodyPr/>
          <a:lstStyle>
            <a:lvl1pPr marL="342900" indent="-342900" algn="l" rtl="0" eaLnBrk="0" fontAlgn="base" hangingPunct="0">
              <a:lnSpc>
                <a:spcPct val="150000"/>
              </a:lnSpc>
              <a:spcBef>
                <a:spcPct val="0"/>
              </a:spcBef>
              <a:spcAft>
                <a:spcPct val="0"/>
              </a:spcAft>
              <a:buClr>
                <a:srgbClr val="C00000"/>
              </a:buClr>
              <a:buFont typeface="Wingdings" pitchFamily="2" charset="2"/>
              <a:buChar char="n"/>
              <a:defRPr sz="1600">
                <a:solidFill>
                  <a:schemeClr val="tx1"/>
                </a:solidFill>
                <a:latin typeface="+mj-ea"/>
                <a:ea typeface="+mj-ea"/>
                <a:cs typeface="+mn-cs"/>
              </a:defRPr>
            </a:lvl1pPr>
            <a:lvl2pPr marL="742950" indent="-285750" algn="l" rtl="0" eaLnBrk="0" fontAlgn="base" hangingPunct="0">
              <a:lnSpc>
                <a:spcPct val="150000"/>
              </a:lnSpc>
              <a:spcBef>
                <a:spcPct val="0"/>
              </a:spcBef>
              <a:spcAft>
                <a:spcPct val="0"/>
              </a:spcAft>
              <a:buClr>
                <a:srgbClr val="C00000"/>
              </a:buClr>
              <a:buFont typeface="Wingdings" pitchFamily="2" charset="2"/>
              <a:buChar char="Ø"/>
              <a:defRPr sz="1600">
                <a:solidFill>
                  <a:schemeClr val="tx1"/>
                </a:solidFill>
                <a:latin typeface="+mj-ea"/>
                <a:ea typeface="+mj-ea"/>
              </a:defRPr>
            </a:lvl2pPr>
            <a:lvl3pPr marL="1143000" indent="-228600" algn="l" rtl="0" eaLnBrk="0" fontAlgn="base" hangingPunct="0">
              <a:lnSpc>
                <a:spcPct val="150000"/>
              </a:lnSpc>
              <a:spcBef>
                <a:spcPct val="0"/>
              </a:spcBef>
              <a:spcAft>
                <a:spcPct val="0"/>
              </a:spcAft>
              <a:buClr>
                <a:srgbClr val="C00000"/>
              </a:buClr>
              <a:buFont typeface="Wingdings" panose="05000000000000000000" pitchFamily="2" charset="2"/>
              <a:buChar char="ü"/>
              <a:defRPr sz="1600">
                <a:solidFill>
                  <a:schemeClr val="tx1"/>
                </a:solidFill>
                <a:latin typeface="+mj-ea"/>
                <a:ea typeface="+mj-ea"/>
              </a:defRPr>
            </a:lvl3pPr>
            <a:lvl4pPr marL="1600200" indent="-228600" algn="l" rtl="0" eaLnBrk="0" fontAlgn="base" hangingPunct="0">
              <a:lnSpc>
                <a:spcPct val="150000"/>
              </a:lnSpc>
              <a:spcBef>
                <a:spcPct val="0"/>
              </a:spcBef>
              <a:spcAft>
                <a:spcPct val="0"/>
              </a:spcAft>
              <a:buClr>
                <a:srgbClr val="C00000"/>
              </a:buClr>
              <a:buFont typeface="Arial" pitchFamily="34" charset="0"/>
              <a:buChar char="•"/>
              <a:defRPr sz="1600">
                <a:solidFill>
                  <a:schemeClr val="tx1"/>
                </a:solidFill>
                <a:latin typeface="+mj-ea"/>
                <a:ea typeface="+mj-ea"/>
              </a:defRPr>
            </a:lvl4pPr>
            <a:lvl5pPr marL="2057400" indent="-228600" algn="l" rtl="0" eaLnBrk="0" fontAlgn="base" hangingPunct="0">
              <a:lnSpc>
                <a:spcPct val="150000"/>
              </a:lnSpc>
              <a:spcBef>
                <a:spcPct val="0"/>
              </a:spcBef>
              <a:spcAft>
                <a:spcPct val="0"/>
              </a:spcAft>
              <a:buClr>
                <a:srgbClr val="C00000"/>
              </a:buClr>
              <a:buFont typeface="Arial" pitchFamily="34" charset="0"/>
              <a:buChar char="•"/>
              <a:defRPr sz="1600">
                <a:solidFill>
                  <a:schemeClr val="tx1"/>
                </a:solidFill>
                <a:latin typeface="+mj-ea"/>
                <a:ea typeface="+mj-ea"/>
              </a:defRPr>
            </a:lvl5pPr>
            <a:lvl6pPr marL="2514600" indent="-228600" algn="l" rtl="0" eaLnBrk="0" fontAlgn="base" hangingPunct="0">
              <a:spcBef>
                <a:spcPct val="20000"/>
              </a:spcBef>
              <a:spcAft>
                <a:spcPct val="0"/>
              </a:spcAft>
              <a:buClr>
                <a:srgbClr val="E46C0A"/>
              </a:buClr>
              <a:buFont typeface="Wingdings" pitchFamily="2" charset="2"/>
              <a:buChar char="ü"/>
              <a:defRPr sz="2000">
                <a:solidFill>
                  <a:schemeClr val="tx1"/>
                </a:solidFill>
                <a:latin typeface="+mn-lt"/>
                <a:ea typeface="+mn-ea"/>
              </a:defRPr>
            </a:lvl6pPr>
            <a:lvl7pPr marL="2971800" indent="-228600" algn="l" rtl="0" eaLnBrk="0" fontAlgn="base" hangingPunct="0">
              <a:spcBef>
                <a:spcPct val="20000"/>
              </a:spcBef>
              <a:spcAft>
                <a:spcPct val="0"/>
              </a:spcAft>
              <a:buClr>
                <a:srgbClr val="E46C0A"/>
              </a:buClr>
              <a:buFont typeface="Wingdings" pitchFamily="2" charset="2"/>
              <a:buChar char="ü"/>
              <a:defRPr sz="2000">
                <a:solidFill>
                  <a:schemeClr val="tx1"/>
                </a:solidFill>
                <a:latin typeface="+mn-lt"/>
                <a:ea typeface="+mn-ea"/>
              </a:defRPr>
            </a:lvl7pPr>
            <a:lvl8pPr marL="3429000" indent="-228600" algn="l" rtl="0" eaLnBrk="0" fontAlgn="base" hangingPunct="0">
              <a:spcBef>
                <a:spcPct val="20000"/>
              </a:spcBef>
              <a:spcAft>
                <a:spcPct val="0"/>
              </a:spcAft>
              <a:buClr>
                <a:srgbClr val="E46C0A"/>
              </a:buClr>
              <a:buFont typeface="Wingdings" pitchFamily="2" charset="2"/>
              <a:buChar char="ü"/>
              <a:defRPr sz="2000">
                <a:solidFill>
                  <a:schemeClr val="tx1"/>
                </a:solidFill>
                <a:latin typeface="+mn-lt"/>
                <a:ea typeface="+mn-ea"/>
              </a:defRPr>
            </a:lvl8pPr>
            <a:lvl9pPr marL="3886200" indent="-228600" algn="l" rtl="0" eaLnBrk="0" fontAlgn="base" hangingPunct="0">
              <a:spcBef>
                <a:spcPct val="20000"/>
              </a:spcBef>
              <a:spcAft>
                <a:spcPct val="0"/>
              </a:spcAft>
              <a:buClr>
                <a:srgbClr val="E46C0A"/>
              </a:buClr>
              <a:buFont typeface="Wingdings" pitchFamily="2" charset="2"/>
              <a:buChar char="ü"/>
              <a:defRPr sz="2000">
                <a:solidFill>
                  <a:schemeClr val="tx1"/>
                </a:solidFill>
                <a:latin typeface="+mn-lt"/>
                <a:ea typeface="+mn-ea"/>
              </a:defRPr>
            </a:lvl9pPr>
          </a:lstStyle>
          <a:p>
            <a:pPr marL="0" lvl="1" indent="0" algn="ctr">
              <a:lnSpc>
                <a:spcPct val="130000"/>
              </a:lnSpc>
              <a:buSzPct val="85000"/>
              <a:buFont typeface="Wingdings" pitchFamily="2" charset="2"/>
              <a:buNone/>
              <a:defRPr/>
            </a:pPr>
            <a:r>
              <a:rPr lang="en-US" altLang="zh-CN" b="1" kern="0" dirty="0">
                <a:solidFill>
                  <a:srgbClr val="FF0000"/>
                </a:solidFill>
              </a:rPr>
              <a:t>KEK</a:t>
            </a:r>
            <a:endParaRPr lang="zh-CN" altLang="en-US" b="1" kern="0" dirty="0"/>
          </a:p>
        </p:txBody>
      </p:sp>
      <p:sp>
        <p:nvSpPr>
          <p:cNvPr id="9" name="内容占位符 2">
            <a:extLst>
              <a:ext uri="{FF2B5EF4-FFF2-40B4-BE49-F238E27FC236}">
                <a16:creationId xmlns:a16="http://schemas.microsoft.com/office/drawing/2014/main" id="{25B15B80-11DD-4A97-9B83-EA28B2FDB502}"/>
              </a:ext>
            </a:extLst>
          </p:cNvPr>
          <p:cNvSpPr txBox="1">
            <a:spLocks/>
          </p:cNvSpPr>
          <p:nvPr/>
        </p:nvSpPr>
        <p:spPr bwMode="auto">
          <a:xfrm>
            <a:off x="6444208" y="3720469"/>
            <a:ext cx="629168" cy="360362"/>
          </a:xfrm>
          <a:prstGeom prst="rect">
            <a:avLst/>
          </a:prstGeom>
          <a:noFill/>
          <a:ln>
            <a:noFill/>
          </a:ln>
        </p:spPr>
        <p:txBody>
          <a:bodyPr/>
          <a:lstStyle>
            <a:lvl1pPr marL="342900" indent="-342900" algn="l" rtl="0" eaLnBrk="0" fontAlgn="base" hangingPunct="0">
              <a:lnSpc>
                <a:spcPct val="150000"/>
              </a:lnSpc>
              <a:spcBef>
                <a:spcPct val="0"/>
              </a:spcBef>
              <a:spcAft>
                <a:spcPct val="0"/>
              </a:spcAft>
              <a:buClr>
                <a:srgbClr val="C00000"/>
              </a:buClr>
              <a:buFont typeface="Wingdings" pitchFamily="2" charset="2"/>
              <a:buChar char="n"/>
              <a:defRPr sz="1600">
                <a:solidFill>
                  <a:schemeClr val="tx1"/>
                </a:solidFill>
                <a:latin typeface="+mj-ea"/>
                <a:ea typeface="+mj-ea"/>
                <a:cs typeface="+mn-cs"/>
              </a:defRPr>
            </a:lvl1pPr>
            <a:lvl2pPr marL="742950" indent="-285750" algn="l" rtl="0" eaLnBrk="0" fontAlgn="base" hangingPunct="0">
              <a:lnSpc>
                <a:spcPct val="150000"/>
              </a:lnSpc>
              <a:spcBef>
                <a:spcPct val="0"/>
              </a:spcBef>
              <a:spcAft>
                <a:spcPct val="0"/>
              </a:spcAft>
              <a:buClr>
                <a:srgbClr val="C00000"/>
              </a:buClr>
              <a:buFont typeface="Wingdings" pitchFamily="2" charset="2"/>
              <a:buChar char="Ø"/>
              <a:defRPr sz="1600">
                <a:solidFill>
                  <a:schemeClr val="tx1"/>
                </a:solidFill>
                <a:latin typeface="+mj-ea"/>
                <a:ea typeface="+mj-ea"/>
              </a:defRPr>
            </a:lvl2pPr>
            <a:lvl3pPr marL="1143000" indent="-228600" algn="l" rtl="0" eaLnBrk="0" fontAlgn="base" hangingPunct="0">
              <a:lnSpc>
                <a:spcPct val="150000"/>
              </a:lnSpc>
              <a:spcBef>
                <a:spcPct val="0"/>
              </a:spcBef>
              <a:spcAft>
                <a:spcPct val="0"/>
              </a:spcAft>
              <a:buClr>
                <a:srgbClr val="C00000"/>
              </a:buClr>
              <a:buFont typeface="Wingdings" panose="05000000000000000000" pitchFamily="2" charset="2"/>
              <a:buChar char="ü"/>
              <a:defRPr sz="1600">
                <a:solidFill>
                  <a:schemeClr val="tx1"/>
                </a:solidFill>
                <a:latin typeface="+mj-ea"/>
                <a:ea typeface="+mj-ea"/>
              </a:defRPr>
            </a:lvl3pPr>
            <a:lvl4pPr marL="1600200" indent="-228600" algn="l" rtl="0" eaLnBrk="0" fontAlgn="base" hangingPunct="0">
              <a:lnSpc>
                <a:spcPct val="150000"/>
              </a:lnSpc>
              <a:spcBef>
                <a:spcPct val="0"/>
              </a:spcBef>
              <a:spcAft>
                <a:spcPct val="0"/>
              </a:spcAft>
              <a:buClr>
                <a:srgbClr val="C00000"/>
              </a:buClr>
              <a:buFont typeface="Arial" pitchFamily="34" charset="0"/>
              <a:buChar char="•"/>
              <a:defRPr sz="1600">
                <a:solidFill>
                  <a:schemeClr val="tx1"/>
                </a:solidFill>
                <a:latin typeface="+mj-ea"/>
                <a:ea typeface="+mj-ea"/>
              </a:defRPr>
            </a:lvl4pPr>
            <a:lvl5pPr marL="2057400" indent="-228600" algn="l" rtl="0" eaLnBrk="0" fontAlgn="base" hangingPunct="0">
              <a:lnSpc>
                <a:spcPct val="150000"/>
              </a:lnSpc>
              <a:spcBef>
                <a:spcPct val="0"/>
              </a:spcBef>
              <a:spcAft>
                <a:spcPct val="0"/>
              </a:spcAft>
              <a:buClr>
                <a:srgbClr val="C00000"/>
              </a:buClr>
              <a:buFont typeface="Arial" pitchFamily="34" charset="0"/>
              <a:buChar char="•"/>
              <a:defRPr sz="1600">
                <a:solidFill>
                  <a:schemeClr val="tx1"/>
                </a:solidFill>
                <a:latin typeface="+mj-ea"/>
                <a:ea typeface="+mj-ea"/>
              </a:defRPr>
            </a:lvl5pPr>
            <a:lvl6pPr marL="2514600" indent="-228600" algn="l" rtl="0" eaLnBrk="0" fontAlgn="base" hangingPunct="0">
              <a:spcBef>
                <a:spcPct val="20000"/>
              </a:spcBef>
              <a:spcAft>
                <a:spcPct val="0"/>
              </a:spcAft>
              <a:buClr>
                <a:srgbClr val="E46C0A"/>
              </a:buClr>
              <a:buFont typeface="Wingdings" pitchFamily="2" charset="2"/>
              <a:buChar char="ü"/>
              <a:defRPr sz="2000">
                <a:solidFill>
                  <a:schemeClr val="tx1"/>
                </a:solidFill>
                <a:latin typeface="+mn-lt"/>
                <a:ea typeface="+mn-ea"/>
              </a:defRPr>
            </a:lvl6pPr>
            <a:lvl7pPr marL="2971800" indent="-228600" algn="l" rtl="0" eaLnBrk="0" fontAlgn="base" hangingPunct="0">
              <a:spcBef>
                <a:spcPct val="20000"/>
              </a:spcBef>
              <a:spcAft>
                <a:spcPct val="0"/>
              </a:spcAft>
              <a:buClr>
                <a:srgbClr val="E46C0A"/>
              </a:buClr>
              <a:buFont typeface="Wingdings" pitchFamily="2" charset="2"/>
              <a:buChar char="ü"/>
              <a:defRPr sz="2000">
                <a:solidFill>
                  <a:schemeClr val="tx1"/>
                </a:solidFill>
                <a:latin typeface="+mn-lt"/>
                <a:ea typeface="+mn-ea"/>
              </a:defRPr>
            </a:lvl7pPr>
            <a:lvl8pPr marL="3429000" indent="-228600" algn="l" rtl="0" eaLnBrk="0" fontAlgn="base" hangingPunct="0">
              <a:spcBef>
                <a:spcPct val="20000"/>
              </a:spcBef>
              <a:spcAft>
                <a:spcPct val="0"/>
              </a:spcAft>
              <a:buClr>
                <a:srgbClr val="E46C0A"/>
              </a:buClr>
              <a:buFont typeface="Wingdings" pitchFamily="2" charset="2"/>
              <a:buChar char="ü"/>
              <a:defRPr sz="2000">
                <a:solidFill>
                  <a:schemeClr val="tx1"/>
                </a:solidFill>
                <a:latin typeface="+mn-lt"/>
                <a:ea typeface="+mn-ea"/>
              </a:defRPr>
            </a:lvl8pPr>
            <a:lvl9pPr marL="3886200" indent="-228600" algn="l" rtl="0" eaLnBrk="0" fontAlgn="base" hangingPunct="0">
              <a:spcBef>
                <a:spcPct val="20000"/>
              </a:spcBef>
              <a:spcAft>
                <a:spcPct val="0"/>
              </a:spcAft>
              <a:buClr>
                <a:srgbClr val="E46C0A"/>
              </a:buClr>
              <a:buFont typeface="Wingdings" pitchFamily="2" charset="2"/>
              <a:buChar char="ü"/>
              <a:defRPr sz="2000">
                <a:solidFill>
                  <a:schemeClr val="tx1"/>
                </a:solidFill>
                <a:latin typeface="+mn-lt"/>
                <a:ea typeface="+mn-ea"/>
              </a:defRPr>
            </a:lvl9pPr>
          </a:lstStyle>
          <a:p>
            <a:pPr marL="0" lvl="1" indent="0" algn="ctr">
              <a:lnSpc>
                <a:spcPct val="130000"/>
              </a:lnSpc>
              <a:buSzPct val="85000"/>
              <a:buFont typeface="Wingdings" pitchFamily="2" charset="2"/>
              <a:buNone/>
              <a:defRPr/>
            </a:pPr>
            <a:r>
              <a:rPr lang="en-US" altLang="zh-CN" b="1" kern="0" dirty="0">
                <a:solidFill>
                  <a:srgbClr val="FF0000"/>
                </a:solidFill>
              </a:rPr>
              <a:t>KCK</a:t>
            </a:r>
            <a:endParaRPr lang="zh-CN" altLang="en-US" b="1" kern="0" dirty="0"/>
          </a:p>
        </p:txBody>
      </p:sp>
      <p:sp>
        <p:nvSpPr>
          <p:cNvPr id="10" name="左大括号 9">
            <a:extLst>
              <a:ext uri="{FF2B5EF4-FFF2-40B4-BE49-F238E27FC236}">
                <a16:creationId xmlns:a16="http://schemas.microsoft.com/office/drawing/2014/main" id="{E2B14687-499C-4FA9-88CF-8956CDBF26F2}"/>
              </a:ext>
            </a:extLst>
          </p:cNvPr>
          <p:cNvSpPr/>
          <p:nvPr/>
        </p:nvSpPr>
        <p:spPr bwMode="auto">
          <a:xfrm>
            <a:off x="6902545" y="2643758"/>
            <a:ext cx="45719" cy="499459"/>
          </a:xfrm>
          <a:prstGeom prst="leftBrace">
            <a:avLst/>
          </a:prstGeom>
          <a:noFill/>
          <a:ln w="2540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000" b="0" i="0" u="none" strike="noStrike" cap="none" normalizeH="0" baseline="0">
              <a:ln>
                <a:noFill/>
              </a:ln>
              <a:solidFill>
                <a:schemeClr val="tx1"/>
              </a:solidFill>
              <a:effectLst/>
              <a:latin typeface="Arial" pitchFamily="34" charset="0"/>
              <a:ea typeface="微软雅黑" pitchFamily="34" charset="-122"/>
            </a:endParaRPr>
          </a:p>
        </p:txBody>
      </p:sp>
      <p:sp>
        <p:nvSpPr>
          <p:cNvPr id="12" name="内容占位符 2">
            <a:extLst>
              <a:ext uri="{FF2B5EF4-FFF2-40B4-BE49-F238E27FC236}">
                <a16:creationId xmlns:a16="http://schemas.microsoft.com/office/drawing/2014/main" id="{F45605A9-FEAC-4943-A323-4FA394940969}"/>
              </a:ext>
            </a:extLst>
          </p:cNvPr>
          <p:cNvSpPr txBox="1">
            <a:spLocks/>
          </p:cNvSpPr>
          <p:nvPr/>
        </p:nvSpPr>
        <p:spPr bwMode="auto">
          <a:xfrm>
            <a:off x="6421349" y="2058848"/>
            <a:ext cx="2399123" cy="360362"/>
          </a:xfrm>
          <a:prstGeom prst="rect">
            <a:avLst/>
          </a:prstGeom>
          <a:noFill/>
          <a:ln>
            <a:noFill/>
          </a:ln>
        </p:spPr>
        <p:txBody>
          <a:bodyPr/>
          <a:lstStyle>
            <a:lvl1pPr marL="342900" indent="-342900" algn="l" rtl="0" eaLnBrk="0" fontAlgn="base" hangingPunct="0">
              <a:lnSpc>
                <a:spcPct val="150000"/>
              </a:lnSpc>
              <a:spcBef>
                <a:spcPct val="0"/>
              </a:spcBef>
              <a:spcAft>
                <a:spcPct val="0"/>
              </a:spcAft>
              <a:buClr>
                <a:srgbClr val="C00000"/>
              </a:buClr>
              <a:buFont typeface="Wingdings" pitchFamily="2" charset="2"/>
              <a:buChar char="n"/>
              <a:defRPr sz="1600">
                <a:solidFill>
                  <a:schemeClr val="tx1"/>
                </a:solidFill>
                <a:latin typeface="+mj-ea"/>
                <a:ea typeface="+mj-ea"/>
                <a:cs typeface="+mn-cs"/>
              </a:defRPr>
            </a:lvl1pPr>
            <a:lvl2pPr marL="742950" indent="-285750" algn="l" rtl="0" eaLnBrk="0" fontAlgn="base" hangingPunct="0">
              <a:lnSpc>
                <a:spcPct val="150000"/>
              </a:lnSpc>
              <a:spcBef>
                <a:spcPct val="0"/>
              </a:spcBef>
              <a:spcAft>
                <a:spcPct val="0"/>
              </a:spcAft>
              <a:buClr>
                <a:srgbClr val="C00000"/>
              </a:buClr>
              <a:buFont typeface="Wingdings" pitchFamily="2" charset="2"/>
              <a:buChar char="Ø"/>
              <a:defRPr sz="1600">
                <a:solidFill>
                  <a:schemeClr val="tx1"/>
                </a:solidFill>
                <a:latin typeface="+mj-ea"/>
                <a:ea typeface="+mj-ea"/>
              </a:defRPr>
            </a:lvl2pPr>
            <a:lvl3pPr marL="1143000" indent="-228600" algn="l" rtl="0" eaLnBrk="0" fontAlgn="base" hangingPunct="0">
              <a:lnSpc>
                <a:spcPct val="150000"/>
              </a:lnSpc>
              <a:spcBef>
                <a:spcPct val="0"/>
              </a:spcBef>
              <a:spcAft>
                <a:spcPct val="0"/>
              </a:spcAft>
              <a:buClr>
                <a:srgbClr val="C00000"/>
              </a:buClr>
              <a:buFont typeface="Wingdings" panose="05000000000000000000" pitchFamily="2" charset="2"/>
              <a:buChar char="ü"/>
              <a:defRPr sz="1600">
                <a:solidFill>
                  <a:schemeClr val="tx1"/>
                </a:solidFill>
                <a:latin typeface="+mj-ea"/>
                <a:ea typeface="+mj-ea"/>
              </a:defRPr>
            </a:lvl3pPr>
            <a:lvl4pPr marL="1600200" indent="-228600" algn="l" rtl="0" eaLnBrk="0" fontAlgn="base" hangingPunct="0">
              <a:lnSpc>
                <a:spcPct val="150000"/>
              </a:lnSpc>
              <a:spcBef>
                <a:spcPct val="0"/>
              </a:spcBef>
              <a:spcAft>
                <a:spcPct val="0"/>
              </a:spcAft>
              <a:buClr>
                <a:srgbClr val="C00000"/>
              </a:buClr>
              <a:buFont typeface="Arial" pitchFamily="34" charset="0"/>
              <a:buChar char="•"/>
              <a:defRPr sz="1600">
                <a:solidFill>
                  <a:schemeClr val="tx1"/>
                </a:solidFill>
                <a:latin typeface="+mj-ea"/>
                <a:ea typeface="+mj-ea"/>
              </a:defRPr>
            </a:lvl4pPr>
            <a:lvl5pPr marL="2057400" indent="-228600" algn="l" rtl="0" eaLnBrk="0" fontAlgn="base" hangingPunct="0">
              <a:lnSpc>
                <a:spcPct val="150000"/>
              </a:lnSpc>
              <a:spcBef>
                <a:spcPct val="0"/>
              </a:spcBef>
              <a:spcAft>
                <a:spcPct val="0"/>
              </a:spcAft>
              <a:buClr>
                <a:srgbClr val="C00000"/>
              </a:buClr>
              <a:buFont typeface="Arial" pitchFamily="34" charset="0"/>
              <a:buChar char="•"/>
              <a:defRPr sz="1600">
                <a:solidFill>
                  <a:schemeClr val="tx1"/>
                </a:solidFill>
                <a:latin typeface="+mj-ea"/>
                <a:ea typeface="+mj-ea"/>
              </a:defRPr>
            </a:lvl5pPr>
            <a:lvl6pPr marL="2514600" indent="-228600" algn="l" rtl="0" eaLnBrk="0" fontAlgn="base" hangingPunct="0">
              <a:spcBef>
                <a:spcPct val="20000"/>
              </a:spcBef>
              <a:spcAft>
                <a:spcPct val="0"/>
              </a:spcAft>
              <a:buClr>
                <a:srgbClr val="E46C0A"/>
              </a:buClr>
              <a:buFont typeface="Wingdings" pitchFamily="2" charset="2"/>
              <a:buChar char="ü"/>
              <a:defRPr sz="2000">
                <a:solidFill>
                  <a:schemeClr val="tx1"/>
                </a:solidFill>
                <a:latin typeface="+mn-lt"/>
                <a:ea typeface="+mn-ea"/>
              </a:defRPr>
            </a:lvl6pPr>
            <a:lvl7pPr marL="2971800" indent="-228600" algn="l" rtl="0" eaLnBrk="0" fontAlgn="base" hangingPunct="0">
              <a:spcBef>
                <a:spcPct val="20000"/>
              </a:spcBef>
              <a:spcAft>
                <a:spcPct val="0"/>
              </a:spcAft>
              <a:buClr>
                <a:srgbClr val="E46C0A"/>
              </a:buClr>
              <a:buFont typeface="Wingdings" pitchFamily="2" charset="2"/>
              <a:buChar char="ü"/>
              <a:defRPr sz="2000">
                <a:solidFill>
                  <a:schemeClr val="tx1"/>
                </a:solidFill>
                <a:latin typeface="+mn-lt"/>
                <a:ea typeface="+mn-ea"/>
              </a:defRPr>
            </a:lvl7pPr>
            <a:lvl8pPr marL="3429000" indent="-228600" algn="l" rtl="0" eaLnBrk="0" fontAlgn="base" hangingPunct="0">
              <a:spcBef>
                <a:spcPct val="20000"/>
              </a:spcBef>
              <a:spcAft>
                <a:spcPct val="0"/>
              </a:spcAft>
              <a:buClr>
                <a:srgbClr val="E46C0A"/>
              </a:buClr>
              <a:buFont typeface="Wingdings" pitchFamily="2" charset="2"/>
              <a:buChar char="ü"/>
              <a:defRPr sz="2000">
                <a:solidFill>
                  <a:schemeClr val="tx1"/>
                </a:solidFill>
                <a:latin typeface="+mn-lt"/>
                <a:ea typeface="+mn-ea"/>
              </a:defRPr>
            </a:lvl8pPr>
            <a:lvl9pPr marL="3886200" indent="-228600" algn="l" rtl="0" eaLnBrk="0" fontAlgn="base" hangingPunct="0">
              <a:spcBef>
                <a:spcPct val="20000"/>
              </a:spcBef>
              <a:spcAft>
                <a:spcPct val="0"/>
              </a:spcAft>
              <a:buClr>
                <a:srgbClr val="E46C0A"/>
              </a:buClr>
              <a:buFont typeface="Wingdings" pitchFamily="2" charset="2"/>
              <a:buChar char="ü"/>
              <a:defRPr sz="2000">
                <a:solidFill>
                  <a:schemeClr val="tx1"/>
                </a:solidFill>
                <a:latin typeface="+mn-lt"/>
                <a:ea typeface="+mn-ea"/>
              </a:defRPr>
            </a:lvl9pPr>
          </a:lstStyle>
          <a:p>
            <a:pPr marL="0" lvl="1" indent="0">
              <a:lnSpc>
                <a:spcPct val="130000"/>
              </a:lnSpc>
              <a:buSzPct val="85000"/>
              <a:buFont typeface="Wingdings" pitchFamily="2" charset="2"/>
              <a:buNone/>
              <a:defRPr/>
            </a:pPr>
            <a:r>
              <a:rPr lang="en-US" altLang="zh-CN" b="1" kern="0" dirty="0">
                <a:solidFill>
                  <a:srgbClr val="FF0000"/>
                </a:solidFill>
              </a:rPr>
              <a:t>PTK</a:t>
            </a:r>
            <a:r>
              <a:rPr lang="zh-CN" altLang="en-US" b="1" kern="0" dirty="0">
                <a:solidFill>
                  <a:srgbClr val="FF0000"/>
                </a:solidFill>
              </a:rPr>
              <a:t>包含以下</a:t>
            </a:r>
            <a:r>
              <a:rPr lang="en-US" altLang="zh-CN" b="1" kern="0" dirty="0">
                <a:solidFill>
                  <a:srgbClr val="FF0000"/>
                </a:solidFill>
              </a:rPr>
              <a:t>3</a:t>
            </a:r>
            <a:r>
              <a:rPr lang="zh-CN" altLang="en-US" b="1" kern="0" dirty="0">
                <a:solidFill>
                  <a:srgbClr val="FF0000"/>
                </a:solidFill>
              </a:rPr>
              <a:t>个部分：</a:t>
            </a:r>
            <a:endParaRPr lang="zh-CN" altLang="en-US" b="1" kern="0" dirty="0"/>
          </a:p>
        </p:txBody>
      </p:sp>
    </p:spTree>
    <p:extLst>
      <p:ext uri="{BB962C8B-B14F-4D97-AF65-F5344CB8AC3E}">
        <p14:creationId xmlns:p14="http://schemas.microsoft.com/office/powerpoint/2010/main" val="410831765"/>
      </p:ext>
    </p:extLst>
  </p:cSld>
  <p:clrMapOvr>
    <a:masterClrMapping/>
  </p:clrMapOvr>
  <p:transition spd="med">
    <p:randomBar dir="vert"/>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4945B3AC-BFF4-4303-BB03-C8BC4E8C4368}"/>
              </a:ext>
            </a:extLst>
          </p:cNvPr>
          <p:cNvSpPr>
            <a:spLocks noGrp="1"/>
          </p:cNvSpPr>
          <p:nvPr>
            <p:ph idx="1"/>
          </p:nvPr>
        </p:nvSpPr>
        <p:spPr>
          <a:xfrm>
            <a:off x="251520" y="1000125"/>
            <a:ext cx="8856983" cy="3500438"/>
          </a:xfrm>
        </p:spPr>
        <p:txBody>
          <a:bodyPr/>
          <a:lstStyle/>
          <a:p>
            <a:pPr marL="342900" lvl="1" indent="-342900">
              <a:lnSpc>
                <a:spcPct val="130000"/>
              </a:lnSpc>
              <a:buSzPct val="85000"/>
              <a:buFont typeface="Wingdings" pitchFamily="2" charset="2"/>
              <a:buChar char="n"/>
              <a:defRPr/>
            </a:pPr>
            <a:r>
              <a:rPr lang="en-US" altLang="zh-CN" sz="1800" b="1" dirty="0"/>
              <a:t>WPA/WPA2</a:t>
            </a:r>
            <a:r>
              <a:rPr lang="zh-CN" altLang="en-US" sz="1800" b="1" dirty="0"/>
              <a:t>协议解析：</a:t>
            </a:r>
            <a:endParaRPr lang="en-US" altLang="zh-CN" sz="1800" b="1" dirty="0"/>
          </a:p>
          <a:p>
            <a:pPr lvl="1">
              <a:buSzPct val="85000"/>
              <a:defRPr/>
            </a:pPr>
            <a:r>
              <a:rPr lang="zh-CN" altLang="en-US" sz="1500" b="1" dirty="0">
                <a:cs typeface="+mn-cs"/>
              </a:rPr>
              <a:t>通过</a:t>
            </a:r>
            <a:r>
              <a:rPr lang="en-US" altLang="zh-CN" sz="1500" b="1" dirty="0">
                <a:cs typeface="+mn-cs"/>
              </a:rPr>
              <a:t>4</a:t>
            </a:r>
            <a:r>
              <a:rPr lang="zh-CN" altLang="en-US" sz="1500" b="1" dirty="0">
                <a:cs typeface="+mn-cs"/>
              </a:rPr>
              <a:t>次握手协议生成临时会话密钥</a:t>
            </a:r>
            <a:endParaRPr lang="en-US" sz="1500" b="1" dirty="0">
              <a:cs typeface="+mn-cs"/>
            </a:endParaRPr>
          </a:p>
          <a:p>
            <a:pPr lvl="1">
              <a:buSzPct val="85000"/>
              <a:defRPr/>
            </a:pPr>
            <a:r>
              <a:rPr lang="en-US" altLang="zh-CN" sz="1500" b="1" dirty="0">
                <a:solidFill>
                  <a:srgbClr val="FF0000"/>
                </a:solidFill>
                <a:cs typeface="+mn-cs"/>
              </a:rPr>
              <a:t>MSK</a:t>
            </a:r>
            <a:r>
              <a:rPr lang="zh-CN" altLang="en-US" sz="1500" b="1" dirty="0">
                <a:cs typeface="+mn-cs"/>
              </a:rPr>
              <a:t>的前</a:t>
            </a:r>
            <a:r>
              <a:rPr lang="en-US" altLang="zh-CN" sz="1500" b="1" dirty="0">
                <a:cs typeface="+mn-cs"/>
              </a:rPr>
              <a:t>32</a:t>
            </a:r>
            <a:r>
              <a:rPr lang="zh-CN" altLang="en-US" sz="1500" b="1" dirty="0">
                <a:cs typeface="+mn-cs"/>
              </a:rPr>
              <a:t>位</a:t>
            </a:r>
            <a:r>
              <a:rPr lang="en-US" altLang="zh-CN" sz="1500" b="1" dirty="0">
                <a:cs typeface="+mn-cs"/>
              </a:rPr>
              <a:t> </a:t>
            </a:r>
            <a:r>
              <a:rPr lang="en-US" altLang="zh-CN" sz="1500" b="1" dirty="0">
                <a:cs typeface="+mn-cs"/>
                <a:sym typeface="Wingdings" panose="05000000000000000000" pitchFamily="2" charset="2"/>
              </a:rPr>
              <a:t> </a:t>
            </a:r>
            <a:r>
              <a:rPr lang="en-US" altLang="zh-CN" sz="1500" b="1" dirty="0">
                <a:solidFill>
                  <a:srgbClr val="FF0000"/>
                </a:solidFill>
                <a:cs typeface="+mn-cs"/>
                <a:sym typeface="Wingdings" panose="05000000000000000000" pitchFamily="2" charset="2"/>
              </a:rPr>
              <a:t>PMK</a:t>
            </a:r>
            <a:r>
              <a:rPr lang="en-US" altLang="zh-CN" sz="1500" b="1" dirty="0">
                <a:cs typeface="+mn-cs"/>
                <a:sym typeface="Wingdings" panose="05000000000000000000" pitchFamily="2" charset="2"/>
              </a:rPr>
              <a:t>  </a:t>
            </a:r>
            <a:r>
              <a:rPr lang="en-US" altLang="zh-CN" sz="1500" b="1" dirty="0">
                <a:solidFill>
                  <a:srgbClr val="FF0000"/>
                </a:solidFill>
                <a:cs typeface="+mn-cs"/>
                <a:sym typeface="Wingdings" panose="05000000000000000000" pitchFamily="2" charset="2"/>
              </a:rPr>
              <a:t>PTK</a:t>
            </a:r>
          </a:p>
          <a:p>
            <a:pPr lvl="1">
              <a:buSzPct val="85000"/>
              <a:defRPr/>
            </a:pPr>
            <a:endParaRPr lang="en-US" altLang="zh-CN" sz="1500" b="1" dirty="0">
              <a:solidFill>
                <a:srgbClr val="FF0000"/>
              </a:solidFill>
              <a:cs typeface="+mn-cs"/>
              <a:sym typeface="Wingdings" panose="05000000000000000000" pitchFamily="2" charset="2"/>
            </a:endParaRPr>
          </a:p>
          <a:p>
            <a:pPr lvl="1">
              <a:buSzPct val="85000"/>
              <a:defRPr/>
            </a:pPr>
            <a:endParaRPr lang="en-US" altLang="zh-CN" sz="1500" b="1" dirty="0">
              <a:cs typeface="+mn-cs"/>
              <a:sym typeface="Wingdings" panose="05000000000000000000" pitchFamily="2" charset="2"/>
            </a:endParaRPr>
          </a:p>
          <a:p>
            <a:pPr lvl="1">
              <a:buSzPct val="85000"/>
              <a:defRPr/>
            </a:pPr>
            <a:r>
              <a:rPr lang="en-US" altLang="zh-CN" sz="1500" b="1" dirty="0">
                <a:cs typeface="+mn-cs"/>
              </a:rPr>
              <a:t>nonce1=</a:t>
            </a:r>
            <a:r>
              <a:rPr lang="en-US" altLang="zh-CN" sz="1500" b="1" dirty="0" err="1">
                <a:cs typeface="+mn-cs"/>
              </a:rPr>
              <a:t>Anonce</a:t>
            </a:r>
            <a:endParaRPr lang="en-US" altLang="zh-CN" sz="1500" b="1" dirty="0">
              <a:cs typeface="+mn-cs"/>
            </a:endParaRPr>
          </a:p>
          <a:p>
            <a:pPr lvl="1">
              <a:buSzPct val="85000"/>
              <a:defRPr/>
            </a:pPr>
            <a:r>
              <a:rPr lang="en-US" altLang="zh-CN" sz="1500" b="1" dirty="0">
                <a:cs typeface="+mn-cs"/>
              </a:rPr>
              <a:t>nonce2=</a:t>
            </a:r>
            <a:r>
              <a:rPr lang="en-US" altLang="zh-CN" sz="1500" b="1" dirty="0" err="1">
                <a:cs typeface="+mn-cs"/>
              </a:rPr>
              <a:t>Snonce</a:t>
            </a:r>
            <a:endParaRPr lang="en-US" altLang="zh-CN" sz="1500" b="1" dirty="0">
              <a:cs typeface="+mn-cs"/>
            </a:endParaRPr>
          </a:p>
          <a:p>
            <a:pPr lvl="1">
              <a:buSzPct val="85000"/>
              <a:defRPr/>
            </a:pPr>
            <a:r>
              <a:rPr lang="en-US" altLang="zh-CN" sz="1500" b="1" dirty="0">
                <a:cs typeface="+mn-cs"/>
              </a:rPr>
              <a:t>AP MAC=MAC1</a:t>
            </a:r>
          </a:p>
          <a:p>
            <a:pPr lvl="1">
              <a:buSzPct val="85000"/>
              <a:defRPr/>
            </a:pPr>
            <a:r>
              <a:rPr lang="en-US" altLang="zh-CN" sz="1500" b="1" dirty="0">
                <a:cs typeface="+mn-cs"/>
              </a:rPr>
              <a:t>STA MAC=MAC2</a:t>
            </a:r>
          </a:p>
        </p:txBody>
      </p:sp>
      <p:sp>
        <p:nvSpPr>
          <p:cNvPr id="5" name="标题 1">
            <a:extLst>
              <a:ext uri="{FF2B5EF4-FFF2-40B4-BE49-F238E27FC236}">
                <a16:creationId xmlns:a16="http://schemas.microsoft.com/office/drawing/2014/main" id="{15509EBA-CA68-4F85-B447-1869D64B37A3}"/>
              </a:ext>
            </a:extLst>
          </p:cNvPr>
          <p:cNvSpPr txBox="1">
            <a:spLocks/>
          </p:cNvSpPr>
          <p:nvPr/>
        </p:nvSpPr>
        <p:spPr bwMode="auto">
          <a:xfrm>
            <a:off x="142844" y="571486"/>
            <a:ext cx="2786082" cy="428628"/>
          </a:xfrm>
          <a:prstGeom prst="rect">
            <a:avLst/>
          </a:prstGeom>
          <a:noFill/>
          <a:ln w="9525">
            <a:noFill/>
            <a:miter lim="800000"/>
            <a:headEnd/>
            <a:tailEnd/>
          </a:ln>
        </p:spPr>
        <p:txBody>
          <a:bodyPr anchor="ctr"/>
          <a:lstStyle/>
          <a:p>
            <a:pPr algn="ct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7.5.3  </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无线局域网安全</a:t>
            </a:r>
          </a:p>
        </p:txBody>
      </p:sp>
      <p:pic>
        <p:nvPicPr>
          <p:cNvPr id="6" name="图片 5">
            <a:extLst>
              <a:ext uri="{FF2B5EF4-FFF2-40B4-BE49-F238E27FC236}">
                <a16:creationId xmlns:a16="http://schemas.microsoft.com/office/drawing/2014/main" id="{841BBAAA-FB1E-4E37-95DA-D8AA032CAE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88320" y="2117499"/>
            <a:ext cx="6104160" cy="2454515"/>
          </a:xfrm>
          <a:prstGeom prst="rect">
            <a:avLst/>
          </a:prstGeom>
        </p:spPr>
      </p:pic>
      <p:sp>
        <p:nvSpPr>
          <p:cNvPr id="7" name="内容占位符 2">
            <a:extLst>
              <a:ext uri="{FF2B5EF4-FFF2-40B4-BE49-F238E27FC236}">
                <a16:creationId xmlns:a16="http://schemas.microsoft.com/office/drawing/2014/main" id="{97F9B8A8-7A70-465E-9E57-42544DC708B4}"/>
              </a:ext>
            </a:extLst>
          </p:cNvPr>
          <p:cNvSpPr txBox="1">
            <a:spLocks/>
          </p:cNvSpPr>
          <p:nvPr/>
        </p:nvSpPr>
        <p:spPr bwMode="auto">
          <a:xfrm>
            <a:off x="6444208" y="2720920"/>
            <a:ext cx="504055" cy="360362"/>
          </a:xfrm>
          <a:prstGeom prst="rect">
            <a:avLst/>
          </a:prstGeom>
          <a:noFill/>
          <a:ln>
            <a:noFill/>
          </a:ln>
        </p:spPr>
        <p:txBody>
          <a:bodyPr/>
          <a:lstStyle>
            <a:lvl1pPr marL="342900" indent="-342900" algn="l" rtl="0" eaLnBrk="0" fontAlgn="base" hangingPunct="0">
              <a:lnSpc>
                <a:spcPct val="150000"/>
              </a:lnSpc>
              <a:spcBef>
                <a:spcPct val="0"/>
              </a:spcBef>
              <a:spcAft>
                <a:spcPct val="0"/>
              </a:spcAft>
              <a:buClr>
                <a:srgbClr val="C00000"/>
              </a:buClr>
              <a:buFont typeface="Wingdings" pitchFamily="2" charset="2"/>
              <a:buChar char="n"/>
              <a:defRPr sz="1600">
                <a:solidFill>
                  <a:schemeClr val="tx1"/>
                </a:solidFill>
                <a:latin typeface="+mj-ea"/>
                <a:ea typeface="+mj-ea"/>
                <a:cs typeface="+mn-cs"/>
              </a:defRPr>
            </a:lvl1pPr>
            <a:lvl2pPr marL="742950" indent="-285750" algn="l" rtl="0" eaLnBrk="0" fontAlgn="base" hangingPunct="0">
              <a:lnSpc>
                <a:spcPct val="150000"/>
              </a:lnSpc>
              <a:spcBef>
                <a:spcPct val="0"/>
              </a:spcBef>
              <a:spcAft>
                <a:spcPct val="0"/>
              </a:spcAft>
              <a:buClr>
                <a:srgbClr val="C00000"/>
              </a:buClr>
              <a:buFont typeface="Wingdings" pitchFamily="2" charset="2"/>
              <a:buChar char="Ø"/>
              <a:defRPr sz="1600">
                <a:solidFill>
                  <a:schemeClr val="tx1"/>
                </a:solidFill>
                <a:latin typeface="+mj-ea"/>
                <a:ea typeface="+mj-ea"/>
              </a:defRPr>
            </a:lvl2pPr>
            <a:lvl3pPr marL="1143000" indent="-228600" algn="l" rtl="0" eaLnBrk="0" fontAlgn="base" hangingPunct="0">
              <a:lnSpc>
                <a:spcPct val="150000"/>
              </a:lnSpc>
              <a:spcBef>
                <a:spcPct val="0"/>
              </a:spcBef>
              <a:spcAft>
                <a:spcPct val="0"/>
              </a:spcAft>
              <a:buClr>
                <a:srgbClr val="C00000"/>
              </a:buClr>
              <a:buFont typeface="Wingdings" panose="05000000000000000000" pitchFamily="2" charset="2"/>
              <a:buChar char="ü"/>
              <a:defRPr sz="1600">
                <a:solidFill>
                  <a:schemeClr val="tx1"/>
                </a:solidFill>
                <a:latin typeface="+mj-ea"/>
                <a:ea typeface="+mj-ea"/>
              </a:defRPr>
            </a:lvl3pPr>
            <a:lvl4pPr marL="1600200" indent="-228600" algn="l" rtl="0" eaLnBrk="0" fontAlgn="base" hangingPunct="0">
              <a:lnSpc>
                <a:spcPct val="150000"/>
              </a:lnSpc>
              <a:spcBef>
                <a:spcPct val="0"/>
              </a:spcBef>
              <a:spcAft>
                <a:spcPct val="0"/>
              </a:spcAft>
              <a:buClr>
                <a:srgbClr val="C00000"/>
              </a:buClr>
              <a:buFont typeface="Arial" pitchFamily="34" charset="0"/>
              <a:buChar char="•"/>
              <a:defRPr sz="1600">
                <a:solidFill>
                  <a:schemeClr val="tx1"/>
                </a:solidFill>
                <a:latin typeface="+mj-ea"/>
                <a:ea typeface="+mj-ea"/>
              </a:defRPr>
            </a:lvl4pPr>
            <a:lvl5pPr marL="2057400" indent="-228600" algn="l" rtl="0" eaLnBrk="0" fontAlgn="base" hangingPunct="0">
              <a:lnSpc>
                <a:spcPct val="150000"/>
              </a:lnSpc>
              <a:spcBef>
                <a:spcPct val="0"/>
              </a:spcBef>
              <a:spcAft>
                <a:spcPct val="0"/>
              </a:spcAft>
              <a:buClr>
                <a:srgbClr val="C00000"/>
              </a:buClr>
              <a:buFont typeface="Arial" pitchFamily="34" charset="0"/>
              <a:buChar char="•"/>
              <a:defRPr sz="1600">
                <a:solidFill>
                  <a:schemeClr val="tx1"/>
                </a:solidFill>
                <a:latin typeface="+mj-ea"/>
                <a:ea typeface="+mj-ea"/>
              </a:defRPr>
            </a:lvl5pPr>
            <a:lvl6pPr marL="2514600" indent="-228600" algn="l" rtl="0" eaLnBrk="0" fontAlgn="base" hangingPunct="0">
              <a:spcBef>
                <a:spcPct val="20000"/>
              </a:spcBef>
              <a:spcAft>
                <a:spcPct val="0"/>
              </a:spcAft>
              <a:buClr>
                <a:srgbClr val="E46C0A"/>
              </a:buClr>
              <a:buFont typeface="Wingdings" pitchFamily="2" charset="2"/>
              <a:buChar char="ü"/>
              <a:defRPr sz="2000">
                <a:solidFill>
                  <a:schemeClr val="tx1"/>
                </a:solidFill>
                <a:latin typeface="+mn-lt"/>
                <a:ea typeface="+mn-ea"/>
              </a:defRPr>
            </a:lvl6pPr>
            <a:lvl7pPr marL="2971800" indent="-228600" algn="l" rtl="0" eaLnBrk="0" fontAlgn="base" hangingPunct="0">
              <a:spcBef>
                <a:spcPct val="20000"/>
              </a:spcBef>
              <a:spcAft>
                <a:spcPct val="0"/>
              </a:spcAft>
              <a:buClr>
                <a:srgbClr val="E46C0A"/>
              </a:buClr>
              <a:buFont typeface="Wingdings" pitchFamily="2" charset="2"/>
              <a:buChar char="ü"/>
              <a:defRPr sz="2000">
                <a:solidFill>
                  <a:schemeClr val="tx1"/>
                </a:solidFill>
                <a:latin typeface="+mn-lt"/>
                <a:ea typeface="+mn-ea"/>
              </a:defRPr>
            </a:lvl7pPr>
            <a:lvl8pPr marL="3429000" indent="-228600" algn="l" rtl="0" eaLnBrk="0" fontAlgn="base" hangingPunct="0">
              <a:spcBef>
                <a:spcPct val="20000"/>
              </a:spcBef>
              <a:spcAft>
                <a:spcPct val="0"/>
              </a:spcAft>
              <a:buClr>
                <a:srgbClr val="E46C0A"/>
              </a:buClr>
              <a:buFont typeface="Wingdings" pitchFamily="2" charset="2"/>
              <a:buChar char="ü"/>
              <a:defRPr sz="2000">
                <a:solidFill>
                  <a:schemeClr val="tx1"/>
                </a:solidFill>
                <a:latin typeface="+mn-lt"/>
                <a:ea typeface="+mn-ea"/>
              </a:defRPr>
            </a:lvl8pPr>
            <a:lvl9pPr marL="3886200" indent="-228600" algn="l" rtl="0" eaLnBrk="0" fontAlgn="base" hangingPunct="0">
              <a:spcBef>
                <a:spcPct val="20000"/>
              </a:spcBef>
              <a:spcAft>
                <a:spcPct val="0"/>
              </a:spcAft>
              <a:buClr>
                <a:srgbClr val="E46C0A"/>
              </a:buClr>
              <a:buFont typeface="Wingdings" pitchFamily="2" charset="2"/>
              <a:buChar char="ü"/>
              <a:defRPr sz="2000">
                <a:solidFill>
                  <a:schemeClr val="tx1"/>
                </a:solidFill>
                <a:latin typeface="+mn-lt"/>
                <a:ea typeface="+mn-ea"/>
              </a:defRPr>
            </a:lvl9pPr>
          </a:lstStyle>
          <a:p>
            <a:pPr marL="0" lvl="1" indent="0" algn="ctr">
              <a:lnSpc>
                <a:spcPct val="130000"/>
              </a:lnSpc>
              <a:buSzPct val="85000"/>
              <a:buFont typeface="Wingdings" pitchFamily="2" charset="2"/>
              <a:buNone/>
              <a:defRPr/>
            </a:pPr>
            <a:r>
              <a:rPr lang="en-US" altLang="zh-CN" b="1" kern="0" dirty="0">
                <a:solidFill>
                  <a:srgbClr val="FF0000"/>
                </a:solidFill>
              </a:rPr>
              <a:t>TK</a:t>
            </a:r>
            <a:endParaRPr lang="zh-CN" altLang="en-US" b="1" kern="0" dirty="0"/>
          </a:p>
        </p:txBody>
      </p:sp>
      <p:sp>
        <p:nvSpPr>
          <p:cNvPr id="8" name="内容占位符 2">
            <a:extLst>
              <a:ext uri="{FF2B5EF4-FFF2-40B4-BE49-F238E27FC236}">
                <a16:creationId xmlns:a16="http://schemas.microsoft.com/office/drawing/2014/main" id="{73886C0F-6837-4D06-88F4-DA6FE56DC5B9}"/>
              </a:ext>
            </a:extLst>
          </p:cNvPr>
          <p:cNvSpPr txBox="1">
            <a:spLocks/>
          </p:cNvSpPr>
          <p:nvPr/>
        </p:nvSpPr>
        <p:spPr bwMode="auto">
          <a:xfrm>
            <a:off x="6372200" y="3291830"/>
            <a:ext cx="1394441" cy="360362"/>
          </a:xfrm>
          <a:prstGeom prst="rect">
            <a:avLst/>
          </a:prstGeom>
          <a:noFill/>
          <a:ln>
            <a:noFill/>
          </a:ln>
        </p:spPr>
        <p:txBody>
          <a:bodyPr/>
          <a:lstStyle>
            <a:lvl1pPr marL="342900" indent="-342900" algn="l" rtl="0" eaLnBrk="0" fontAlgn="base" hangingPunct="0">
              <a:lnSpc>
                <a:spcPct val="150000"/>
              </a:lnSpc>
              <a:spcBef>
                <a:spcPct val="0"/>
              </a:spcBef>
              <a:spcAft>
                <a:spcPct val="0"/>
              </a:spcAft>
              <a:buClr>
                <a:srgbClr val="C00000"/>
              </a:buClr>
              <a:buFont typeface="Wingdings" pitchFamily="2" charset="2"/>
              <a:buChar char="n"/>
              <a:defRPr sz="1600">
                <a:solidFill>
                  <a:schemeClr val="tx1"/>
                </a:solidFill>
                <a:latin typeface="+mj-ea"/>
                <a:ea typeface="+mj-ea"/>
                <a:cs typeface="+mn-cs"/>
              </a:defRPr>
            </a:lvl1pPr>
            <a:lvl2pPr marL="742950" indent="-285750" algn="l" rtl="0" eaLnBrk="0" fontAlgn="base" hangingPunct="0">
              <a:lnSpc>
                <a:spcPct val="150000"/>
              </a:lnSpc>
              <a:spcBef>
                <a:spcPct val="0"/>
              </a:spcBef>
              <a:spcAft>
                <a:spcPct val="0"/>
              </a:spcAft>
              <a:buClr>
                <a:srgbClr val="C00000"/>
              </a:buClr>
              <a:buFont typeface="Wingdings" pitchFamily="2" charset="2"/>
              <a:buChar char="Ø"/>
              <a:defRPr sz="1600">
                <a:solidFill>
                  <a:schemeClr val="tx1"/>
                </a:solidFill>
                <a:latin typeface="+mj-ea"/>
                <a:ea typeface="+mj-ea"/>
              </a:defRPr>
            </a:lvl2pPr>
            <a:lvl3pPr marL="1143000" indent="-228600" algn="l" rtl="0" eaLnBrk="0" fontAlgn="base" hangingPunct="0">
              <a:lnSpc>
                <a:spcPct val="150000"/>
              </a:lnSpc>
              <a:spcBef>
                <a:spcPct val="0"/>
              </a:spcBef>
              <a:spcAft>
                <a:spcPct val="0"/>
              </a:spcAft>
              <a:buClr>
                <a:srgbClr val="C00000"/>
              </a:buClr>
              <a:buFont typeface="Wingdings" panose="05000000000000000000" pitchFamily="2" charset="2"/>
              <a:buChar char="ü"/>
              <a:defRPr sz="1600">
                <a:solidFill>
                  <a:schemeClr val="tx1"/>
                </a:solidFill>
                <a:latin typeface="+mj-ea"/>
                <a:ea typeface="+mj-ea"/>
              </a:defRPr>
            </a:lvl3pPr>
            <a:lvl4pPr marL="1600200" indent="-228600" algn="l" rtl="0" eaLnBrk="0" fontAlgn="base" hangingPunct="0">
              <a:lnSpc>
                <a:spcPct val="150000"/>
              </a:lnSpc>
              <a:spcBef>
                <a:spcPct val="0"/>
              </a:spcBef>
              <a:spcAft>
                <a:spcPct val="0"/>
              </a:spcAft>
              <a:buClr>
                <a:srgbClr val="C00000"/>
              </a:buClr>
              <a:buFont typeface="Arial" pitchFamily="34" charset="0"/>
              <a:buChar char="•"/>
              <a:defRPr sz="1600">
                <a:solidFill>
                  <a:schemeClr val="tx1"/>
                </a:solidFill>
                <a:latin typeface="+mj-ea"/>
                <a:ea typeface="+mj-ea"/>
              </a:defRPr>
            </a:lvl4pPr>
            <a:lvl5pPr marL="2057400" indent="-228600" algn="l" rtl="0" eaLnBrk="0" fontAlgn="base" hangingPunct="0">
              <a:lnSpc>
                <a:spcPct val="150000"/>
              </a:lnSpc>
              <a:spcBef>
                <a:spcPct val="0"/>
              </a:spcBef>
              <a:spcAft>
                <a:spcPct val="0"/>
              </a:spcAft>
              <a:buClr>
                <a:srgbClr val="C00000"/>
              </a:buClr>
              <a:buFont typeface="Arial" pitchFamily="34" charset="0"/>
              <a:buChar char="•"/>
              <a:defRPr sz="1600">
                <a:solidFill>
                  <a:schemeClr val="tx1"/>
                </a:solidFill>
                <a:latin typeface="+mj-ea"/>
                <a:ea typeface="+mj-ea"/>
              </a:defRPr>
            </a:lvl5pPr>
            <a:lvl6pPr marL="2514600" indent="-228600" algn="l" rtl="0" eaLnBrk="0" fontAlgn="base" hangingPunct="0">
              <a:spcBef>
                <a:spcPct val="20000"/>
              </a:spcBef>
              <a:spcAft>
                <a:spcPct val="0"/>
              </a:spcAft>
              <a:buClr>
                <a:srgbClr val="E46C0A"/>
              </a:buClr>
              <a:buFont typeface="Wingdings" pitchFamily="2" charset="2"/>
              <a:buChar char="ü"/>
              <a:defRPr sz="2000">
                <a:solidFill>
                  <a:schemeClr val="tx1"/>
                </a:solidFill>
                <a:latin typeface="+mn-lt"/>
                <a:ea typeface="+mn-ea"/>
              </a:defRPr>
            </a:lvl6pPr>
            <a:lvl7pPr marL="2971800" indent="-228600" algn="l" rtl="0" eaLnBrk="0" fontAlgn="base" hangingPunct="0">
              <a:spcBef>
                <a:spcPct val="20000"/>
              </a:spcBef>
              <a:spcAft>
                <a:spcPct val="0"/>
              </a:spcAft>
              <a:buClr>
                <a:srgbClr val="E46C0A"/>
              </a:buClr>
              <a:buFont typeface="Wingdings" pitchFamily="2" charset="2"/>
              <a:buChar char="ü"/>
              <a:defRPr sz="2000">
                <a:solidFill>
                  <a:schemeClr val="tx1"/>
                </a:solidFill>
                <a:latin typeface="+mn-lt"/>
                <a:ea typeface="+mn-ea"/>
              </a:defRPr>
            </a:lvl7pPr>
            <a:lvl8pPr marL="3429000" indent="-228600" algn="l" rtl="0" eaLnBrk="0" fontAlgn="base" hangingPunct="0">
              <a:spcBef>
                <a:spcPct val="20000"/>
              </a:spcBef>
              <a:spcAft>
                <a:spcPct val="0"/>
              </a:spcAft>
              <a:buClr>
                <a:srgbClr val="E46C0A"/>
              </a:buClr>
              <a:buFont typeface="Wingdings" pitchFamily="2" charset="2"/>
              <a:buChar char="ü"/>
              <a:defRPr sz="2000">
                <a:solidFill>
                  <a:schemeClr val="tx1"/>
                </a:solidFill>
                <a:latin typeface="+mn-lt"/>
                <a:ea typeface="+mn-ea"/>
              </a:defRPr>
            </a:lvl8pPr>
            <a:lvl9pPr marL="3886200" indent="-228600" algn="l" rtl="0" eaLnBrk="0" fontAlgn="base" hangingPunct="0">
              <a:spcBef>
                <a:spcPct val="20000"/>
              </a:spcBef>
              <a:spcAft>
                <a:spcPct val="0"/>
              </a:spcAft>
              <a:buClr>
                <a:srgbClr val="E46C0A"/>
              </a:buClr>
              <a:buFont typeface="Wingdings" pitchFamily="2" charset="2"/>
              <a:buChar char="ü"/>
              <a:defRPr sz="2000">
                <a:solidFill>
                  <a:schemeClr val="tx1"/>
                </a:solidFill>
                <a:latin typeface="+mn-lt"/>
                <a:ea typeface="+mn-ea"/>
              </a:defRPr>
            </a:lvl9pPr>
          </a:lstStyle>
          <a:p>
            <a:pPr marL="0" lvl="1" indent="0" algn="ctr">
              <a:lnSpc>
                <a:spcPct val="130000"/>
              </a:lnSpc>
              <a:buSzPct val="85000"/>
              <a:buFont typeface="Wingdings" pitchFamily="2" charset="2"/>
              <a:buNone/>
              <a:defRPr/>
            </a:pPr>
            <a:r>
              <a:rPr lang="en-US" altLang="zh-CN" b="1" kern="0" dirty="0">
                <a:solidFill>
                  <a:srgbClr val="FF0000"/>
                </a:solidFill>
              </a:rPr>
              <a:t>KEK</a:t>
            </a:r>
            <a:r>
              <a:rPr lang="en-US" altLang="zh-CN" sz="1000" b="1" kern="0" dirty="0">
                <a:solidFill>
                  <a:srgbClr val="FF0000"/>
                </a:solidFill>
              </a:rPr>
              <a:t>(</a:t>
            </a:r>
            <a:r>
              <a:rPr lang="zh-CN" altLang="en-US" sz="1000" b="1" kern="0" dirty="0">
                <a:solidFill>
                  <a:srgbClr val="FF0000"/>
                </a:solidFill>
              </a:rPr>
              <a:t>协商时加密</a:t>
            </a:r>
            <a:r>
              <a:rPr lang="en-US" altLang="zh-CN" sz="1000" b="1" kern="0" dirty="0">
                <a:solidFill>
                  <a:srgbClr val="FF0000"/>
                </a:solidFill>
              </a:rPr>
              <a:t>)</a:t>
            </a:r>
            <a:endParaRPr lang="zh-CN" altLang="en-US" sz="1000" b="1" kern="0" dirty="0"/>
          </a:p>
        </p:txBody>
      </p:sp>
      <p:sp>
        <p:nvSpPr>
          <p:cNvPr id="9" name="内容占位符 2">
            <a:extLst>
              <a:ext uri="{FF2B5EF4-FFF2-40B4-BE49-F238E27FC236}">
                <a16:creationId xmlns:a16="http://schemas.microsoft.com/office/drawing/2014/main" id="{25B15B80-11DD-4A97-9B83-EA28B2FDB502}"/>
              </a:ext>
            </a:extLst>
          </p:cNvPr>
          <p:cNvSpPr txBox="1">
            <a:spLocks/>
          </p:cNvSpPr>
          <p:nvPr/>
        </p:nvSpPr>
        <p:spPr bwMode="auto">
          <a:xfrm>
            <a:off x="6360448" y="3720469"/>
            <a:ext cx="1440160" cy="360362"/>
          </a:xfrm>
          <a:prstGeom prst="rect">
            <a:avLst/>
          </a:prstGeom>
          <a:noFill/>
          <a:ln>
            <a:noFill/>
          </a:ln>
        </p:spPr>
        <p:txBody>
          <a:bodyPr/>
          <a:lstStyle>
            <a:lvl1pPr marL="342900" indent="-342900" algn="l" rtl="0" eaLnBrk="0" fontAlgn="base" hangingPunct="0">
              <a:lnSpc>
                <a:spcPct val="150000"/>
              </a:lnSpc>
              <a:spcBef>
                <a:spcPct val="0"/>
              </a:spcBef>
              <a:spcAft>
                <a:spcPct val="0"/>
              </a:spcAft>
              <a:buClr>
                <a:srgbClr val="C00000"/>
              </a:buClr>
              <a:buFont typeface="Wingdings" pitchFamily="2" charset="2"/>
              <a:buChar char="n"/>
              <a:defRPr sz="1600">
                <a:solidFill>
                  <a:schemeClr val="tx1"/>
                </a:solidFill>
                <a:latin typeface="+mj-ea"/>
                <a:ea typeface="+mj-ea"/>
                <a:cs typeface="+mn-cs"/>
              </a:defRPr>
            </a:lvl1pPr>
            <a:lvl2pPr marL="742950" indent="-285750" algn="l" rtl="0" eaLnBrk="0" fontAlgn="base" hangingPunct="0">
              <a:lnSpc>
                <a:spcPct val="150000"/>
              </a:lnSpc>
              <a:spcBef>
                <a:spcPct val="0"/>
              </a:spcBef>
              <a:spcAft>
                <a:spcPct val="0"/>
              </a:spcAft>
              <a:buClr>
                <a:srgbClr val="C00000"/>
              </a:buClr>
              <a:buFont typeface="Wingdings" pitchFamily="2" charset="2"/>
              <a:buChar char="Ø"/>
              <a:defRPr sz="1600">
                <a:solidFill>
                  <a:schemeClr val="tx1"/>
                </a:solidFill>
                <a:latin typeface="+mj-ea"/>
                <a:ea typeface="+mj-ea"/>
              </a:defRPr>
            </a:lvl2pPr>
            <a:lvl3pPr marL="1143000" indent="-228600" algn="l" rtl="0" eaLnBrk="0" fontAlgn="base" hangingPunct="0">
              <a:lnSpc>
                <a:spcPct val="150000"/>
              </a:lnSpc>
              <a:spcBef>
                <a:spcPct val="0"/>
              </a:spcBef>
              <a:spcAft>
                <a:spcPct val="0"/>
              </a:spcAft>
              <a:buClr>
                <a:srgbClr val="C00000"/>
              </a:buClr>
              <a:buFont typeface="Wingdings" panose="05000000000000000000" pitchFamily="2" charset="2"/>
              <a:buChar char="ü"/>
              <a:defRPr sz="1600">
                <a:solidFill>
                  <a:schemeClr val="tx1"/>
                </a:solidFill>
                <a:latin typeface="+mj-ea"/>
                <a:ea typeface="+mj-ea"/>
              </a:defRPr>
            </a:lvl3pPr>
            <a:lvl4pPr marL="1600200" indent="-228600" algn="l" rtl="0" eaLnBrk="0" fontAlgn="base" hangingPunct="0">
              <a:lnSpc>
                <a:spcPct val="150000"/>
              </a:lnSpc>
              <a:spcBef>
                <a:spcPct val="0"/>
              </a:spcBef>
              <a:spcAft>
                <a:spcPct val="0"/>
              </a:spcAft>
              <a:buClr>
                <a:srgbClr val="C00000"/>
              </a:buClr>
              <a:buFont typeface="Arial" pitchFamily="34" charset="0"/>
              <a:buChar char="•"/>
              <a:defRPr sz="1600">
                <a:solidFill>
                  <a:schemeClr val="tx1"/>
                </a:solidFill>
                <a:latin typeface="+mj-ea"/>
                <a:ea typeface="+mj-ea"/>
              </a:defRPr>
            </a:lvl4pPr>
            <a:lvl5pPr marL="2057400" indent="-228600" algn="l" rtl="0" eaLnBrk="0" fontAlgn="base" hangingPunct="0">
              <a:lnSpc>
                <a:spcPct val="150000"/>
              </a:lnSpc>
              <a:spcBef>
                <a:spcPct val="0"/>
              </a:spcBef>
              <a:spcAft>
                <a:spcPct val="0"/>
              </a:spcAft>
              <a:buClr>
                <a:srgbClr val="C00000"/>
              </a:buClr>
              <a:buFont typeface="Arial" pitchFamily="34" charset="0"/>
              <a:buChar char="•"/>
              <a:defRPr sz="1600">
                <a:solidFill>
                  <a:schemeClr val="tx1"/>
                </a:solidFill>
                <a:latin typeface="+mj-ea"/>
                <a:ea typeface="+mj-ea"/>
              </a:defRPr>
            </a:lvl5pPr>
            <a:lvl6pPr marL="2514600" indent="-228600" algn="l" rtl="0" eaLnBrk="0" fontAlgn="base" hangingPunct="0">
              <a:spcBef>
                <a:spcPct val="20000"/>
              </a:spcBef>
              <a:spcAft>
                <a:spcPct val="0"/>
              </a:spcAft>
              <a:buClr>
                <a:srgbClr val="E46C0A"/>
              </a:buClr>
              <a:buFont typeface="Wingdings" pitchFamily="2" charset="2"/>
              <a:buChar char="ü"/>
              <a:defRPr sz="2000">
                <a:solidFill>
                  <a:schemeClr val="tx1"/>
                </a:solidFill>
                <a:latin typeface="+mn-lt"/>
                <a:ea typeface="+mn-ea"/>
              </a:defRPr>
            </a:lvl6pPr>
            <a:lvl7pPr marL="2971800" indent="-228600" algn="l" rtl="0" eaLnBrk="0" fontAlgn="base" hangingPunct="0">
              <a:spcBef>
                <a:spcPct val="20000"/>
              </a:spcBef>
              <a:spcAft>
                <a:spcPct val="0"/>
              </a:spcAft>
              <a:buClr>
                <a:srgbClr val="E46C0A"/>
              </a:buClr>
              <a:buFont typeface="Wingdings" pitchFamily="2" charset="2"/>
              <a:buChar char="ü"/>
              <a:defRPr sz="2000">
                <a:solidFill>
                  <a:schemeClr val="tx1"/>
                </a:solidFill>
                <a:latin typeface="+mn-lt"/>
                <a:ea typeface="+mn-ea"/>
              </a:defRPr>
            </a:lvl7pPr>
            <a:lvl8pPr marL="3429000" indent="-228600" algn="l" rtl="0" eaLnBrk="0" fontAlgn="base" hangingPunct="0">
              <a:spcBef>
                <a:spcPct val="20000"/>
              </a:spcBef>
              <a:spcAft>
                <a:spcPct val="0"/>
              </a:spcAft>
              <a:buClr>
                <a:srgbClr val="E46C0A"/>
              </a:buClr>
              <a:buFont typeface="Wingdings" pitchFamily="2" charset="2"/>
              <a:buChar char="ü"/>
              <a:defRPr sz="2000">
                <a:solidFill>
                  <a:schemeClr val="tx1"/>
                </a:solidFill>
                <a:latin typeface="+mn-lt"/>
                <a:ea typeface="+mn-ea"/>
              </a:defRPr>
            </a:lvl8pPr>
            <a:lvl9pPr marL="3886200" indent="-228600" algn="l" rtl="0" eaLnBrk="0" fontAlgn="base" hangingPunct="0">
              <a:spcBef>
                <a:spcPct val="20000"/>
              </a:spcBef>
              <a:spcAft>
                <a:spcPct val="0"/>
              </a:spcAft>
              <a:buClr>
                <a:srgbClr val="E46C0A"/>
              </a:buClr>
              <a:buFont typeface="Wingdings" pitchFamily="2" charset="2"/>
              <a:buChar char="ü"/>
              <a:defRPr sz="2000">
                <a:solidFill>
                  <a:schemeClr val="tx1"/>
                </a:solidFill>
                <a:latin typeface="+mn-lt"/>
                <a:ea typeface="+mn-ea"/>
              </a:defRPr>
            </a:lvl9pPr>
          </a:lstStyle>
          <a:p>
            <a:pPr marL="0" lvl="1" indent="0" algn="ctr">
              <a:lnSpc>
                <a:spcPct val="130000"/>
              </a:lnSpc>
              <a:buSzPct val="85000"/>
              <a:buNone/>
              <a:defRPr/>
            </a:pPr>
            <a:r>
              <a:rPr lang="en-US" altLang="zh-CN" b="1" kern="0" dirty="0">
                <a:solidFill>
                  <a:srgbClr val="FF0000"/>
                </a:solidFill>
              </a:rPr>
              <a:t>KCK</a:t>
            </a:r>
            <a:r>
              <a:rPr lang="en-US" altLang="zh-CN" sz="1000" b="1" kern="0" dirty="0">
                <a:solidFill>
                  <a:srgbClr val="FF0000"/>
                </a:solidFill>
              </a:rPr>
              <a:t>(</a:t>
            </a:r>
            <a:r>
              <a:rPr lang="zh-CN" altLang="en-US" sz="1000" b="1" kern="0" dirty="0">
                <a:solidFill>
                  <a:srgbClr val="FF0000"/>
                </a:solidFill>
              </a:rPr>
              <a:t>协商时认证</a:t>
            </a:r>
            <a:r>
              <a:rPr lang="en-US" altLang="zh-CN" sz="1000" b="1" kern="0" dirty="0">
                <a:solidFill>
                  <a:srgbClr val="FF0000"/>
                </a:solidFill>
              </a:rPr>
              <a:t>)</a:t>
            </a:r>
            <a:endParaRPr lang="zh-CN" altLang="en-US" sz="1000" b="1" kern="0" dirty="0"/>
          </a:p>
        </p:txBody>
      </p:sp>
      <p:sp>
        <p:nvSpPr>
          <p:cNvPr id="10" name="左大括号 9">
            <a:extLst>
              <a:ext uri="{FF2B5EF4-FFF2-40B4-BE49-F238E27FC236}">
                <a16:creationId xmlns:a16="http://schemas.microsoft.com/office/drawing/2014/main" id="{E2B14687-499C-4FA9-88CF-8956CDBF26F2}"/>
              </a:ext>
            </a:extLst>
          </p:cNvPr>
          <p:cNvSpPr/>
          <p:nvPr/>
        </p:nvSpPr>
        <p:spPr bwMode="auto">
          <a:xfrm>
            <a:off x="6902545" y="2643758"/>
            <a:ext cx="45719" cy="499459"/>
          </a:xfrm>
          <a:prstGeom prst="leftBrace">
            <a:avLst/>
          </a:prstGeom>
          <a:noFill/>
          <a:ln w="2540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000" b="0" i="0" u="none" strike="noStrike" cap="none" normalizeH="0" baseline="0">
              <a:ln>
                <a:noFill/>
              </a:ln>
              <a:solidFill>
                <a:schemeClr val="tx1"/>
              </a:solidFill>
              <a:effectLst/>
              <a:latin typeface="Arial" pitchFamily="34" charset="0"/>
              <a:ea typeface="微软雅黑" pitchFamily="34" charset="-122"/>
            </a:endParaRPr>
          </a:p>
        </p:txBody>
      </p:sp>
      <p:sp>
        <p:nvSpPr>
          <p:cNvPr id="12" name="内容占位符 2">
            <a:extLst>
              <a:ext uri="{FF2B5EF4-FFF2-40B4-BE49-F238E27FC236}">
                <a16:creationId xmlns:a16="http://schemas.microsoft.com/office/drawing/2014/main" id="{F45605A9-FEAC-4943-A323-4FA394940969}"/>
              </a:ext>
            </a:extLst>
          </p:cNvPr>
          <p:cNvSpPr txBox="1">
            <a:spLocks/>
          </p:cNvSpPr>
          <p:nvPr/>
        </p:nvSpPr>
        <p:spPr bwMode="auto">
          <a:xfrm>
            <a:off x="6421349" y="2058848"/>
            <a:ext cx="2399123" cy="360362"/>
          </a:xfrm>
          <a:prstGeom prst="rect">
            <a:avLst/>
          </a:prstGeom>
          <a:noFill/>
          <a:ln>
            <a:noFill/>
          </a:ln>
        </p:spPr>
        <p:txBody>
          <a:bodyPr/>
          <a:lstStyle>
            <a:lvl1pPr marL="342900" indent="-342900" algn="l" rtl="0" eaLnBrk="0" fontAlgn="base" hangingPunct="0">
              <a:lnSpc>
                <a:spcPct val="150000"/>
              </a:lnSpc>
              <a:spcBef>
                <a:spcPct val="0"/>
              </a:spcBef>
              <a:spcAft>
                <a:spcPct val="0"/>
              </a:spcAft>
              <a:buClr>
                <a:srgbClr val="C00000"/>
              </a:buClr>
              <a:buFont typeface="Wingdings" pitchFamily="2" charset="2"/>
              <a:buChar char="n"/>
              <a:defRPr sz="1600">
                <a:solidFill>
                  <a:schemeClr val="tx1"/>
                </a:solidFill>
                <a:latin typeface="+mj-ea"/>
                <a:ea typeface="+mj-ea"/>
                <a:cs typeface="+mn-cs"/>
              </a:defRPr>
            </a:lvl1pPr>
            <a:lvl2pPr marL="742950" indent="-285750" algn="l" rtl="0" eaLnBrk="0" fontAlgn="base" hangingPunct="0">
              <a:lnSpc>
                <a:spcPct val="150000"/>
              </a:lnSpc>
              <a:spcBef>
                <a:spcPct val="0"/>
              </a:spcBef>
              <a:spcAft>
                <a:spcPct val="0"/>
              </a:spcAft>
              <a:buClr>
                <a:srgbClr val="C00000"/>
              </a:buClr>
              <a:buFont typeface="Wingdings" pitchFamily="2" charset="2"/>
              <a:buChar char="Ø"/>
              <a:defRPr sz="1600">
                <a:solidFill>
                  <a:schemeClr val="tx1"/>
                </a:solidFill>
                <a:latin typeface="+mj-ea"/>
                <a:ea typeface="+mj-ea"/>
              </a:defRPr>
            </a:lvl2pPr>
            <a:lvl3pPr marL="1143000" indent="-228600" algn="l" rtl="0" eaLnBrk="0" fontAlgn="base" hangingPunct="0">
              <a:lnSpc>
                <a:spcPct val="150000"/>
              </a:lnSpc>
              <a:spcBef>
                <a:spcPct val="0"/>
              </a:spcBef>
              <a:spcAft>
                <a:spcPct val="0"/>
              </a:spcAft>
              <a:buClr>
                <a:srgbClr val="C00000"/>
              </a:buClr>
              <a:buFont typeface="Wingdings" panose="05000000000000000000" pitchFamily="2" charset="2"/>
              <a:buChar char="ü"/>
              <a:defRPr sz="1600">
                <a:solidFill>
                  <a:schemeClr val="tx1"/>
                </a:solidFill>
                <a:latin typeface="+mj-ea"/>
                <a:ea typeface="+mj-ea"/>
              </a:defRPr>
            </a:lvl3pPr>
            <a:lvl4pPr marL="1600200" indent="-228600" algn="l" rtl="0" eaLnBrk="0" fontAlgn="base" hangingPunct="0">
              <a:lnSpc>
                <a:spcPct val="150000"/>
              </a:lnSpc>
              <a:spcBef>
                <a:spcPct val="0"/>
              </a:spcBef>
              <a:spcAft>
                <a:spcPct val="0"/>
              </a:spcAft>
              <a:buClr>
                <a:srgbClr val="C00000"/>
              </a:buClr>
              <a:buFont typeface="Arial" pitchFamily="34" charset="0"/>
              <a:buChar char="•"/>
              <a:defRPr sz="1600">
                <a:solidFill>
                  <a:schemeClr val="tx1"/>
                </a:solidFill>
                <a:latin typeface="+mj-ea"/>
                <a:ea typeface="+mj-ea"/>
              </a:defRPr>
            </a:lvl4pPr>
            <a:lvl5pPr marL="2057400" indent="-228600" algn="l" rtl="0" eaLnBrk="0" fontAlgn="base" hangingPunct="0">
              <a:lnSpc>
                <a:spcPct val="150000"/>
              </a:lnSpc>
              <a:spcBef>
                <a:spcPct val="0"/>
              </a:spcBef>
              <a:spcAft>
                <a:spcPct val="0"/>
              </a:spcAft>
              <a:buClr>
                <a:srgbClr val="C00000"/>
              </a:buClr>
              <a:buFont typeface="Arial" pitchFamily="34" charset="0"/>
              <a:buChar char="•"/>
              <a:defRPr sz="1600">
                <a:solidFill>
                  <a:schemeClr val="tx1"/>
                </a:solidFill>
                <a:latin typeface="+mj-ea"/>
                <a:ea typeface="+mj-ea"/>
              </a:defRPr>
            </a:lvl5pPr>
            <a:lvl6pPr marL="2514600" indent="-228600" algn="l" rtl="0" eaLnBrk="0" fontAlgn="base" hangingPunct="0">
              <a:spcBef>
                <a:spcPct val="20000"/>
              </a:spcBef>
              <a:spcAft>
                <a:spcPct val="0"/>
              </a:spcAft>
              <a:buClr>
                <a:srgbClr val="E46C0A"/>
              </a:buClr>
              <a:buFont typeface="Wingdings" pitchFamily="2" charset="2"/>
              <a:buChar char="ü"/>
              <a:defRPr sz="2000">
                <a:solidFill>
                  <a:schemeClr val="tx1"/>
                </a:solidFill>
                <a:latin typeface="+mn-lt"/>
                <a:ea typeface="+mn-ea"/>
              </a:defRPr>
            </a:lvl6pPr>
            <a:lvl7pPr marL="2971800" indent="-228600" algn="l" rtl="0" eaLnBrk="0" fontAlgn="base" hangingPunct="0">
              <a:spcBef>
                <a:spcPct val="20000"/>
              </a:spcBef>
              <a:spcAft>
                <a:spcPct val="0"/>
              </a:spcAft>
              <a:buClr>
                <a:srgbClr val="E46C0A"/>
              </a:buClr>
              <a:buFont typeface="Wingdings" pitchFamily="2" charset="2"/>
              <a:buChar char="ü"/>
              <a:defRPr sz="2000">
                <a:solidFill>
                  <a:schemeClr val="tx1"/>
                </a:solidFill>
                <a:latin typeface="+mn-lt"/>
                <a:ea typeface="+mn-ea"/>
              </a:defRPr>
            </a:lvl7pPr>
            <a:lvl8pPr marL="3429000" indent="-228600" algn="l" rtl="0" eaLnBrk="0" fontAlgn="base" hangingPunct="0">
              <a:spcBef>
                <a:spcPct val="20000"/>
              </a:spcBef>
              <a:spcAft>
                <a:spcPct val="0"/>
              </a:spcAft>
              <a:buClr>
                <a:srgbClr val="E46C0A"/>
              </a:buClr>
              <a:buFont typeface="Wingdings" pitchFamily="2" charset="2"/>
              <a:buChar char="ü"/>
              <a:defRPr sz="2000">
                <a:solidFill>
                  <a:schemeClr val="tx1"/>
                </a:solidFill>
                <a:latin typeface="+mn-lt"/>
                <a:ea typeface="+mn-ea"/>
              </a:defRPr>
            </a:lvl8pPr>
            <a:lvl9pPr marL="3886200" indent="-228600" algn="l" rtl="0" eaLnBrk="0" fontAlgn="base" hangingPunct="0">
              <a:spcBef>
                <a:spcPct val="20000"/>
              </a:spcBef>
              <a:spcAft>
                <a:spcPct val="0"/>
              </a:spcAft>
              <a:buClr>
                <a:srgbClr val="E46C0A"/>
              </a:buClr>
              <a:buFont typeface="Wingdings" pitchFamily="2" charset="2"/>
              <a:buChar char="ü"/>
              <a:defRPr sz="2000">
                <a:solidFill>
                  <a:schemeClr val="tx1"/>
                </a:solidFill>
                <a:latin typeface="+mn-lt"/>
                <a:ea typeface="+mn-ea"/>
              </a:defRPr>
            </a:lvl9pPr>
          </a:lstStyle>
          <a:p>
            <a:pPr marL="0" lvl="1" indent="0">
              <a:lnSpc>
                <a:spcPct val="130000"/>
              </a:lnSpc>
              <a:buSzPct val="85000"/>
              <a:buFont typeface="Wingdings" pitchFamily="2" charset="2"/>
              <a:buNone/>
              <a:defRPr/>
            </a:pPr>
            <a:r>
              <a:rPr lang="en-US" altLang="zh-CN" b="1" kern="0" dirty="0">
                <a:solidFill>
                  <a:srgbClr val="FF0000"/>
                </a:solidFill>
              </a:rPr>
              <a:t>PTK</a:t>
            </a:r>
            <a:r>
              <a:rPr lang="zh-CN" altLang="en-US" b="1" kern="0" dirty="0">
                <a:solidFill>
                  <a:srgbClr val="FF0000"/>
                </a:solidFill>
              </a:rPr>
              <a:t>包含以下</a:t>
            </a:r>
            <a:r>
              <a:rPr lang="en-US" altLang="zh-CN" b="1" kern="0" dirty="0">
                <a:solidFill>
                  <a:srgbClr val="FF0000"/>
                </a:solidFill>
              </a:rPr>
              <a:t>3</a:t>
            </a:r>
            <a:r>
              <a:rPr lang="zh-CN" altLang="en-US" b="1" kern="0" dirty="0">
                <a:solidFill>
                  <a:srgbClr val="FF0000"/>
                </a:solidFill>
              </a:rPr>
              <a:t>个部分：</a:t>
            </a:r>
            <a:endParaRPr lang="zh-CN" altLang="en-US" b="1" kern="0" dirty="0"/>
          </a:p>
        </p:txBody>
      </p:sp>
      <p:pic>
        <p:nvPicPr>
          <p:cNvPr id="11" name="图片 10">
            <a:extLst>
              <a:ext uri="{FF2B5EF4-FFF2-40B4-BE49-F238E27FC236}">
                <a16:creationId xmlns:a16="http://schemas.microsoft.com/office/drawing/2014/main" id="{59DA10D7-A086-47FC-89AE-4A8FE65694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67943" y="18306"/>
            <a:ext cx="5056601" cy="2071378"/>
          </a:xfrm>
          <a:prstGeom prst="rect">
            <a:avLst/>
          </a:prstGeom>
        </p:spPr>
      </p:pic>
      <p:cxnSp>
        <p:nvCxnSpPr>
          <p:cNvPr id="4" name="直接连接符 3">
            <a:extLst>
              <a:ext uri="{FF2B5EF4-FFF2-40B4-BE49-F238E27FC236}">
                <a16:creationId xmlns:a16="http://schemas.microsoft.com/office/drawing/2014/main" id="{0270CA34-3E5C-4647-A750-642EABC67A1B}"/>
              </a:ext>
            </a:extLst>
          </p:cNvPr>
          <p:cNvCxnSpPr>
            <a:cxnSpLocks/>
          </p:cNvCxnSpPr>
          <p:nvPr/>
        </p:nvCxnSpPr>
        <p:spPr bwMode="auto">
          <a:xfrm>
            <a:off x="4530120" y="1347614"/>
            <a:ext cx="216024" cy="0"/>
          </a:xfrm>
          <a:prstGeom prst="line">
            <a:avLst/>
          </a:prstGeom>
          <a:ln w="38100">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14" name="直接连接符 13">
            <a:extLst>
              <a:ext uri="{FF2B5EF4-FFF2-40B4-BE49-F238E27FC236}">
                <a16:creationId xmlns:a16="http://schemas.microsoft.com/office/drawing/2014/main" id="{B39F36A9-BB4C-433D-9750-C53D761BDB06}"/>
              </a:ext>
            </a:extLst>
          </p:cNvPr>
          <p:cNvCxnSpPr>
            <a:cxnSpLocks/>
          </p:cNvCxnSpPr>
          <p:nvPr/>
        </p:nvCxnSpPr>
        <p:spPr bwMode="auto">
          <a:xfrm>
            <a:off x="6985372" y="1353875"/>
            <a:ext cx="216024" cy="0"/>
          </a:xfrm>
          <a:prstGeom prst="line">
            <a:avLst/>
          </a:prstGeom>
          <a:ln w="38100">
            <a:headEnd type="none" w="med" len="med"/>
            <a:tailEnd type="none" w="med" len="med"/>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193907867"/>
      </p:ext>
    </p:extLst>
  </p:cSld>
  <p:clrMapOvr>
    <a:masterClrMapping/>
  </p:clrMapOvr>
  <p:transition spd="med">
    <p:randomBar dir="vert"/>
  </p:transition>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6C8745A9-2692-F3A4-4773-AF32CCDF129F}"/>
              </a:ext>
            </a:extLst>
          </p:cNvPr>
          <p:cNvPicPr>
            <a:picLocks noChangeAspect="1"/>
          </p:cNvPicPr>
          <p:nvPr/>
        </p:nvPicPr>
        <p:blipFill>
          <a:blip r:embed="rId2"/>
          <a:srcRect l="3518"/>
          <a:stretch>
            <a:fillRect/>
          </a:stretch>
        </p:blipFill>
        <p:spPr>
          <a:xfrm>
            <a:off x="3320709" y="785800"/>
            <a:ext cx="5788733" cy="4104456"/>
          </a:xfrm>
          <a:prstGeom prst="rect">
            <a:avLst/>
          </a:prstGeom>
          <a:noFill/>
          <a:ln>
            <a:noFill/>
          </a:ln>
        </p:spPr>
      </p:pic>
      <p:sp>
        <p:nvSpPr>
          <p:cNvPr id="3" name="内容占位符 2">
            <a:extLst>
              <a:ext uri="{FF2B5EF4-FFF2-40B4-BE49-F238E27FC236}">
                <a16:creationId xmlns:a16="http://schemas.microsoft.com/office/drawing/2014/main" id="{4945B3AC-BFF4-4303-BB03-C8BC4E8C4368}"/>
              </a:ext>
            </a:extLst>
          </p:cNvPr>
          <p:cNvSpPr>
            <a:spLocks noGrp="1"/>
          </p:cNvSpPr>
          <p:nvPr>
            <p:ph idx="1"/>
          </p:nvPr>
        </p:nvSpPr>
        <p:spPr>
          <a:xfrm>
            <a:off x="251520" y="1000125"/>
            <a:ext cx="3168351" cy="3500438"/>
          </a:xfrm>
        </p:spPr>
        <p:txBody>
          <a:bodyPr/>
          <a:lstStyle/>
          <a:p>
            <a:pPr marL="342900" lvl="1" indent="-342900">
              <a:lnSpc>
                <a:spcPct val="130000"/>
              </a:lnSpc>
              <a:buSzPct val="85000"/>
              <a:buFont typeface="Wingdings" pitchFamily="2" charset="2"/>
              <a:buChar char="n"/>
              <a:defRPr/>
            </a:pPr>
            <a:r>
              <a:rPr lang="en-US" altLang="zh-CN" sz="1800" b="1" dirty="0"/>
              <a:t>WPA/WPA2</a:t>
            </a:r>
            <a:r>
              <a:rPr lang="zh-CN" altLang="en-US" sz="1800" b="1" dirty="0"/>
              <a:t>协议解析：</a:t>
            </a:r>
            <a:endParaRPr lang="en-US" altLang="zh-CN" sz="1800" b="1" dirty="0"/>
          </a:p>
          <a:p>
            <a:pPr lvl="1">
              <a:buSzPct val="85000"/>
              <a:defRPr/>
            </a:pPr>
            <a:r>
              <a:rPr lang="zh-CN" altLang="en-US" sz="1500" b="1" dirty="0">
                <a:cs typeface="+mn-cs"/>
              </a:rPr>
              <a:t>通过</a:t>
            </a:r>
            <a:r>
              <a:rPr lang="en-US" altLang="zh-CN" sz="1500" b="1" dirty="0">
                <a:cs typeface="+mn-cs"/>
              </a:rPr>
              <a:t>4</a:t>
            </a:r>
            <a:r>
              <a:rPr lang="zh-CN" altLang="en-US" sz="1500" b="1" dirty="0">
                <a:cs typeface="+mn-cs"/>
              </a:rPr>
              <a:t>次握手协议生成临时会话密钥</a:t>
            </a:r>
            <a:r>
              <a:rPr lang="en-US" altLang="zh-CN" sz="1500" b="1" dirty="0">
                <a:cs typeface="+mn-cs"/>
              </a:rPr>
              <a:t>TK (PTK</a:t>
            </a:r>
            <a:r>
              <a:rPr lang="zh-CN" altLang="en-US" sz="1500" b="1" dirty="0">
                <a:cs typeface="+mn-cs"/>
              </a:rPr>
              <a:t>的一部分</a:t>
            </a:r>
            <a:r>
              <a:rPr lang="en-US" altLang="zh-CN" sz="1500" b="1" dirty="0">
                <a:cs typeface="+mn-cs"/>
              </a:rPr>
              <a:t>)</a:t>
            </a:r>
            <a:endParaRPr lang="en-US" sz="1500" b="1" dirty="0">
              <a:cs typeface="+mn-cs"/>
            </a:endParaRPr>
          </a:p>
          <a:p>
            <a:pPr lvl="1">
              <a:buSzPct val="85000"/>
              <a:defRPr/>
            </a:pPr>
            <a:endParaRPr lang="en-US" altLang="zh-CN" sz="1500" b="1" dirty="0">
              <a:solidFill>
                <a:srgbClr val="FF0000"/>
              </a:solidFill>
              <a:cs typeface="+mn-cs"/>
              <a:sym typeface="Wingdings" panose="05000000000000000000" pitchFamily="2" charset="2"/>
            </a:endParaRPr>
          </a:p>
        </p:txBody>
      </p:sp>
      <p:sp>
        <p:nvSpPr>
          <p:cNvPr id="5" name="标题 1">
            <a:extLst>
              <a:ext uri="{FF2B5EF4-FFF2-40B4-BE49-F238E27FC236}">
                <a16:creationId xmlns:a16="http://schemas.microsoft.com/office/drawing/2014/main" id="{15509EBA-CA68-4F85-B447-1869D64B37A3}"/>
              </a:ext>
            </a:extLst>
          </p:cNvPr>
          <p:cNvSpPr txBox="1">
            <a:spLocks/>
          </p:cNvSpPr>
          <p:nvPr/>
        </p:nvSpPr>
        <p:spPr bwMode="auto">
          <a:xfrm>
            <a:off x="142844" y="571486"/>
            <a:ext cx="2786082" cy="428628"/>
          </a:xfrm>
          <a:prstGeom prst="rect">
            <a:avLst/>
          </a:prstGeom>
          <a:noFill/>
          <a:ln w="9525">
            <a:noFill/>
            <a:miter lim="800000"/>
            <a:headEnd/>
            <a:tailEnd/>
          </a:ln>
        </p:spPr>
        <p:txBody>
          <a:bodyPr anchor="ctr"/>
          <a:lstStyle/>
          <a:p>
            <a:pPr algn="ct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7.5.3  </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无线局域网安全</a:t>
            </a:r>
          </a:p>
        </p:txBody>
      </p:sp>
      <p:cxnSp>
        <p:nvCxnSpPr>
          <p:cNvPr id="11" name="直接连接符 10">
            <a:extLst>
              <a:ext uri="{FF2B5EF4-FFF2-40B4-BE49-F238E27FC236}">
                <a16:creationId xmlns:a16="http://schemas.microsoft.com/office/drawing/2014/main" id="{5CB733E7-7097-7754-E571-B892C9DF1B77}"/>
              </a:ext>
            </a:extLst>
          </p:cNvPr>
          <p:cNvCxnSpPr>
            <a:cxnSpLocks/>
          </p:cNvCxnSpPr>
          <p:nvPr/>
        </p:nvCxnSpPr>
        <p:spPr bwMode="auto">
          <a:xfrm>
            <a:off x="3419871" y="2237110"/>
            <a:ext cx="5616625" cy="0"/>
          </a:xfrm>
          <a:prstGeom prst="line">
            <a:avLst/>
          </a:prstGeom>
          <a:solidFill>
            <a:schemeClr val="accent1"/>
          </a:solidFill>
          <a:ln w="19050" cap="flat" cmpd="sng" algn="ctr">
            <a:solidFill>
              <a:srgbClr val="FF0000"/>
            </a:solidFill>
            <a:prstDash val="solid"/>
            <a:round/>
            <a:headEnd type="none" w="med" len="med"/>
            <a:tailEnd type="none" w="med" len="med"/>
          </a:ln>
          <a:effectLst/>
        </p:spPr>
      </p:cxnSp>
      <p:cxnSp>
        <p:nvCxnSpPr>
          <p:cNvPr id="13" name="直接连接符 12">
            <a:extLst>
              <a:ext uri="{FF2B5EF4-FFF2-40B4-BE49-F238E27FC236}">
                <a16:creationId xmlns:a16="http://schemas.microsoft.com/office/drawing/2014/main" id="{7D7B3A25-B62F-2EBA-9190-536236A90C4E}"/>
              </a:ext>
            </a:extLst>
          </p:cNvPr>
          <p:cNvCxnSpPr>
            <a:cxnSpLocks/>
          </p:cNvCxnSpPr>
          <p:nvPr/>
        </p:nvCxnSpPr>
        <p:spPr bwMode="auto">
          <a:xfrm>
            <a:off x="3419871" y="3075806"/>
            <a:ext cx="5616625" cy="0"/>
          </a:xfrm>
          <a:prstGeom prst="line">
            <a:avLst/>
          </a:prstGeom>
          <a:solidFill>
            <a:schemeClr val="accent1"/>
          </a:solidFill>
          <a:ln w="19050" cap="flat" cmpd="sng" algn="ctr">
            <a:solidFill>
              <a:srgbClr val="FF0000"/>
            </a:solidFill>
            <a:prstDash val="solid"/>
            <a:round/>
            <a:headEnd type="none" w="med" len="med"/>
            <a:tailEnd type="none" w="med" len="med"/>
          </a:ln>
          <a:effectLst/>
        </p:spPr>
      </p:cxnSp>
      <p:cxnSp>
        <p:nvCxnSpPr>
          <p:cNvPr id="15" name="直接连接符 14">
            <a:extLst>
              <a:ext uri="{FF2B5EF4-FFF2-40B4-BE49-F238E27FC236}">
                <a16:creationId xmlns:a16="http://schemas.microsoft.com/office/drawing/2014/main" id="{7C0264DB-EC58-5660-E894-E6F2AD2D93F0}"/>
              </a:ext>
            </a:extLst>
          </p:cNvPr>
          <p:cNvCxnSpPr>
            <a:cxnSpLocks/>
          </p:cNvCxnSpPr>
          <p:nvPr/>
        </p:nvCxnSpPr>
        <p:spPr bwMode="auto">
          <a:xfrm>
            <a:off x="3419872" y="3939902"/>
            <a:ext cx="5616625" cy="0"/>
          </a:xfrm>
          <a:prstGeom prst="line">
            <a:avLst/>
          </a:prstGeom>
          <a:solidFill>
            <a:schemeClr val="accent1"/>
          </a:solidFill>
          <a:ln w="19050" cap="flat" cmpd="sng" algn="ctr">
            <a:solidFill>
              <a:srgbClr val="FF0000"/>
            </a:solidFill>
            <a:prstDash val="solid"/>
            <a:round/>
            <a:headEnd type="none" w="med" len="med"/>
            <a:tailEnd type="none" w="med" len="med"/>
          </a:ln>
          <a:effectLst/>
        </p:spPr>
      </p:cxnSp>
    </p:spTree>
    <p:extLst>
      <p:ext uri="{BB962C8B-B14F-4D97-AF65-F5344CB8AC3E}">
        <p14:creationId xmlns:p14="http://schemas.microsoft.com/office/powerpoint/2010/main" val="1081308110"/>
      </p:ext>
    </p:extLst>
  </p:cSld>
  <p:clrMapOvr>
    <a:masterClrMapping/>
  </p:clrMapOvr>
  <p:transition spd="med">
    <p:randomBar dir="vert"/>
  </p:transition>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4945B3AC-BFF4-4303-BB03-C8BC4E8C4368}"/>
              </a:ext>
            </a:extLst>
          </p:cNvPr>
          <p:cNvSpPr>
            <a:spLocks noGrp="1"/>
          </p:cNvSpPr>
          <p:nvPr>
            <p:ph idx="1"/>
          </p:nvPr>
        </p:nvSpPr>
        <p:spPr>
          <a:xfrm>
            <a:off x="428624" y="1000125"/>
            <a:ext cx="8463855" cy="3500438"/>
          </a:xfrm>
        </p:spPr>
        <p:txBody>
          <a:bodyPr/>
          <a:lstStyle/>
          <a:p>
            <a:pPr marL="342900" lvl="1" indent="-342900">
              <a:lnSpc>
                <a:spcPct val="130000"/>
              </a:lnSpc>
              <a:buSzPct val="85000"/>
              <a:buFont typeface="Wingdings" pitchFamily="2" charset="2"/>
              <a:buChar char="n"/>
              <a:defRPr/>
            </a:pPr>
            <a:r>
              <a:rPr lang="en-US" altLang="zh-CN" sz="1800" b="1" dirty="0"/>
              <a:t>WPA3</a:t>
            </a:r>
            <a:r>
              <a:rPr lang="zh-CN" altLang="en-US" sz="1800" b="1" dirty="0"/>
              <a:t>：</a:t>
            </a:r>
            <a:endParaRPr lang="en-US" altLang="zh-CN" sz="1800" b="1" dirty="0"/>
          </a:p>
          <a:p>
            <a:pPr lvl="1">
              <a:buSzPct val="85000"/>
              <a:defRPr/>
            </a:pPr>
            <a:r>
              <a:rPr lang="zh-CN" altLang="en-US" sz="1500" b="1" dirty="0">
                <a:cs typeface="+mn-cs"/>
              </a:rPr>
              <a:t>已经完成制定，已经有支持</a:t>
            </a:r>
            <a:r>
              <a:rPr lang="en-US" altLang="zh-CN" sz="1500" b="1" dirty="0">
                <a:cs typeface="+mn-cs"/>
              </a:rPr>
              <a:t>WPA3</a:t>
            </a:r>
            <a:r>
              <a:rPr lang="zh-CN" altLang="en-US" sz="1500" b="1">
                <a:cs typeface="+mn-cs"/>
              </a:rPr>
              <a:t>的路由器，一般在价格偏贵的产品中</a:t>
            </a:r>
            <a:endParaRPr lang="en-US" altLang="zh-CN" sz="1500" b="1" dirty="0">
              <a:cs typeface="+mn-cs"/>
            </a:endParaRPr>
          </a:p>
          <a:p>
            <a:pPr lvl="1">
              <a:buSzPct val="85000"/>
              <a:defRPr/>
            </a:pPr>
            <a:r>
              <a:rPr lang="zh-CN" altLang="en-US" sz="1500" b="1" dirty="0">
                <a:cs typeface="+mn-cs"/>
              </a:rPr>
              <a:t>增加或完善了一些安全机制：</a:t>
            </a:r>
            <a:endParaRPr lang="en-US" altLang="zh-CN" sz="1500" b="1" dirty="0">
              <a:cs typeface="+mn-cs"/>
            </a:endParaRPr>
          </a:p>
          <a:p>
            <a:pPr lvl="2">
              <a:buSzPct val="85000"/>
              <a:defRPr/>
            </a:pPr>
            <a:r>
              <a:rPr lang="zh-CN" altLang="en-US" sz="1500" b="1" dirty="0">
                <a:cs typeface="+mn-cs"/>
              </a:rPr>
              <a:t>更安全的握手协议：</a:t>
            </a:r>
            <a:r>
              <a:rPr lang="en-US" altLang="zh-CN" sz="1500" b="1" dirty="0">
                <a:cs typeface="+mn-cs"/>
              </a:rPr>
              <a:t>SAE</a:t>
            </a:r>
            <a:r>
              <a:rPr lang="zh-CN" altLang="en-US" sz="1500" b="1" dirty="0">
                <a:cs typeface="+mn-cs"/>
              </a:rPr>
              <a:t>握手协议，可以有效抵御非在线的词典攻击</a:t>
            </a:r>
            <a:endParaRPr lang="en-US" altLang="zh-CN" sz="1500" b="1" dirty="0">
              <a:cs typeface="+mn-cs"/>
            </a:endParaRPr>
          </a:p>
          <a:p>
            <a:pPr lvl="2">
              <a:buSzPct val="85000"/>
              <a:defRPr/>
            </a:pPr>
            <a:r>
              <a:rPr lang="zh-CN" altLang="en-US" sz="1500" b="1" dirty="0">
                <a:cs typeface="+mn-cs"/>
              </a:rPr>
              <a:t>增加会话密钥</a:t>
            </a:r>
            <a:r>
              <a:rPr lang="en-US" altLang="zh-CN" sz="1500" b="1" dirty="0">
                <a:cs typeface="+mn-cs"/>
              </a:rPr>
              <a:t>session key</a:t>
            </a:r>
            <a:r>
              <a:rPr lang="zh-CN" altLang="en-US" sz="1500" b="1" dirty="0">
                <a:cs typeface="+mn-cs"/>
              </a:rPr>
              <a:t>的大小：支持</a:t>
            </a:r>
            <a:r>
              <a:rPr lang="en-US" altLang="zh-CN" sz="1500" b="1" dirty="0">
                <a:cs typeface="+mn-cs"/>
              </a:rPr>
              <a:t>256</a:t>
            </a:r>
            <a:r>
              <a:rPr lang="zh-CN" altLang="en-US" sz="1500" b="1" dirty="0">
                <a:cs typeface="+mn-cs"/>
              </a:rPr>
              <a:t>位的</a:t>
            </a:r>
            <a:r>
              <a:rPr lang="en-US" altLang="zh-CN" sz="1500" b="1" dirty="0">
                <a:cs typeface="+mn-cs"/>
              </a:rPr>
              <a:t>AES</a:t>
            </a:r>
            <a:r>
              <a:rPr lang="zh-CN" altLang="en-US" sz="1500" b="1" dirty="0">
                <a:cs typeface="+mn-cs"/>
              </a:rPr>
              <a:t>、</a:t>
            </a:r>
            <a:r>
              <a:rPr lang="en-US" altLang="zh-CN" sz="1500" b="1" dirty="0">
                <a:cs typeface="+mn-cs"/>
              </a:rPr>
              <a:t>3072</a:t>
            </a:r>
            <a:r>
              <a:rPr lang="zh-CN" altLang="en-US" sz="1500" b="1" dirty="0">
                <a:cs typeface="+mn-cs"/>
              </a:rPr>
              <a:t>位的</a:t>
            </a:r>
            <a:r>
              <a:rPr lang="en-US" altLang="zh-CN" sz="1500" b="1" dirty="0">
                <a:cs typeface="+mn-cs"/>
              </a:rPr>
              <a:t>RSA</a:t>
            </a:r>
            <a:r>
              <a:rPr lang="zh-CN" altLang="en-US" sz="1500" b="1" dirty="0">
                <a:cs typeface="+mn-cs"/>
              </a:rPr>
              <a:t>和</a:t>
            </a:r>
            <a:r>
              <a:rPr lang="en-US" altLang="zh-CN" sz="1500" b="1" dirty="0">
                <a:cs typeface="+mn-cs"/>
              </a:rPr>
              <a:t>384</a:t>
            </a:r>
            <a:r>
              <a:rPr lang="zh-CN" altLang="en-US" sz="1500" b="1" dirty="0">
                <a:cs typeface="+mn-cs"/>
              </a:rPr>
              <a:t>位的椭圆曲线加密</a:t>
            </a:r>
            <a:endParaRPr lang="en-US" altLang="zh-CN" sz="1500" b="1" dirty="0">
              <a:cs typeface="+mn-cs"/>
            </a:endParaRPr>
          </a:p>
          <a:p>
            <a:pPr lvl="2">
              <a:buSzPct val="85000"/>
              <a:defRPr/>
            </a:pPr>
            <a:r>
              <a:rPr lang="en-US" altLang="zh-CN" sz="1500" b="1" dirty="0">
                <a:cs typeface="+mn-cs"/>
              </a:rPr>
              <a:t>……</a:t>
            </a:r>
            <a:endParaRPr lang="zh-CN" altLang="en-US" sz="1500" b="1" dirty="0">
              <a:cs typeface="+mn-cs"/>
            </a:endParaRPr>
          </a:p>
          <a:p>
            <a:pPr lvl="1">
              <a:buSzPct val="85000"/>
              <a:defRPr/>
            </a:pPr>
            <a:endParaRPr lang="zh-CN" altLang="en-US" sz="1500" b="1" dirty="0">
              <a:cs typeface="+mn-cs"/>
            </a:endParaRPr>
          </a:p>
        </p:txBody>
      </p:sp>
      <p:sp>
        <p:nvSpPr>
          <p:cNvPr id="4" name="标题 1">
            <a:extLst>
              <a:ext uri="{FF2B5EF4-FFF2-40B4-BE49-F238E27FC236}">
                <a16:creationId xmlns:a16="http://schemas.microsoft.com/office/drawing/2014/main" id="{4494AC17-5B65-4BEF-BBF5-35DA611DCAB0}"/>
              </a:ext>
            </a:extLst>
          </p:cNvPr>
          <p:cNvSpPr txBox="1">
            <a:spLocks/>
          </p:cNvSpPr>
          <p:nvPr/>
        </p:nvSpPr>
        <p:spPr bwMode="auto">
          <a:xfrm>
            <a:off x="6715140" y="142858"/>
            <a:ext cx="2286015" cy="428628"/>
          </a:xfrm>
          <a:prstGeom prst="rect">
            <a:avLst/>
          </a:prstGeom>
          <a:noFill/>
          <a:ln w="9525">
            <a:noFill/>
            <a:miter lim="800000"/>
            <a:headEnd/>
            <a:tailEnd/>
          </a:ln>
        </p:spPr>
        <p:txBody>
          <a:bodyPr anchor="ctr"/>
          <a:lstStyle/>
          <a:p>
            <a:pPr algn="ct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7.5  </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无线网络安全</a:t>
            </a:r>
          </a:p>
        </p:txBody>
      </p:sp>
      <p:sp>
        <p:nvSpPr>
          <p:cNvPr id="5" name="标题 1">
            <a:extLst>
              <a:ext uri="{FF2B5EF4-FFF2-40B4-BE49-F238E27FC236}">
                <a16:creationId xmlns:a16="http://schemas.microsoft.com/office/drawing/2014/main" id="{15509EBA-CA68-4F85-B447-1869D64B37A3}"/>
              </a:ext>
            </a:extLst>
          </p:cNvPr>
          <p:cNvSpPr txBox="1">
            <a:spLocks/>
          </p:cNvSpPr>
          <p:nvPr/>
        </p:nvSpPr>
        <p:spPr bwMode="auto">
          <a:xfrm>
            <a:off x="142844" y="571486"/>
            <a:ext cx="2786082" cy="428628"/>
          </a:xfrm>
          <a:prstGeom prst="rect">
            <a:avLst/>
          </a:prstGeom>
          <a:noFill/>
          <a:ln w="9525">
            <a:noFill/>
            <a:miter lim="800000"/>
            <a:headEnd/>
            <a:tailEnd/>
          </a:ln>
        </p:spPr>
        <p:txBody>
          <a:bodyPr anchor="ctr"/>
          <a:lstStyle/>
          <a:p>
            <a:pPr algn="ct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7.5.3  </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无线局域网安全</a:t>
            </a:r>
          </a:p>
        </p:txBody>
      </p:sp>
    </p:spTree>
    <p:extLst>
      <p:ext uri="{BB962C8B-B14F-4D97-AF65-F5344CB8AC3E}">
        <p14:creationId xmlns:p14="http://schemas.microsoft.com/office/powerpoint/2010/main" val="2465561662"/>
      </p:ext>
    </p:extLst>
  </p:cSld>
  <p:clrMapOvr>
    <a:masterClrMapping/>
  </p:clrMapOvr>
  <p:transition spd="med">
    <p:randomBar dir="vert"/>
  </p:transition>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641745-D87F-4BBA-B962-CF440ADD0F1C}"/>
              </a:ext>
            </a:extLst>
          </p:cNvPr>
          <p:cNvSpPr>
            <a:spLocks noGrp="1"/>
          </p:cNvSpPr>
          <p:nvPr>
            <p:ph type="title"/>
          </p:nvPr>
        </p:nvSpPr>
        <p:spPr>
          <a:xfrm>
            <a:off x="1500166" y="714362"/>
            <a:ext cx="5614987" cy="714380"/>
          </a:xfrm>
        </p:spPr>
        <p:txBody>
          <a:bodyPr/>
          <a:lstStyle/>
          <a:p>
            <a:pPr>
              <a:defRPr/>
            </a:pPr>
            <a:r>
              <a:rPr altLang="en-US"/>
              <a:t>内容提纲</a:t>
            </a:r>
            <a:endParaRPr altLang="en-US" dirty="0"/>
          </a:p>
        </p:txBody>
      </p:sp>
      <p:grpSp>
        <p:nvGrpSpPr>
          <p:cNvPr id="114691" name="组合 15">
            <a:extLst>
              <a:ext uri="{FF2B5EF4-FFF2-40B4-BE49-F238E27FC236}">
                <a16:creationId xmlns:a16="http://schemas.microsoft.com/office/drawing/2014/main" id="{7884A1ED-D81F-4064-A677-2274FF4D154E}"/>
              </a:ext>
            </a:extLst>
          </p:cNvPr>
          <p:cNvGrpSpPr>
            <a:grpSpLocks/>
          </p:cNvGrpSpPr>
          <p:nvPr/>
        </p:nvGrpSpPr>
        <p:grpSpPr bwMode="auto">
          <a:xfrm>
            <a:off x="2286000" y="2643188"/>
            <a:ext cx="4286250" cy="357187"/>
            <a:chOff x="1571604" y="2428874"/>
            <a:chExt cx="4286280" cy="357190"/>
          </a:xfrm>
        </p:grpSpPr>
        <p:sp>
          <p:nvSpPr>
            <p:cNvPr id="114710" name="五边形 12">
              <a:extLst>
                <a:ext uri="{FF2B5EF4-FFF2-40B4-BE49-F238E27FC236}">
                  <a16:creationId xmlns:a16="http://schemas.microsoft.com/office/drawing/2014/main" id="{FE70203F-950B-4332-879E-81D968C5E7CE}"/>
                </a:ext>
              </a:extLst>
            </p:cNvPr>
            <p:cNvSpPr>
              <a:spLocks noChangeArrowheads="1"/>
            </p:cNvSpPr>
            <p:nvPr/>
          </p:nvSpPr>
          <p:spPr bwMode="auto">
            <a:xfrm rot="10800000">
              <a:off x="1785918" y="2428874"/>
              <a:ext cx="4071966" cy="357190"/>
            </a:xfrm>
            <a:prstGeom prst="homePlate">
              <a:avLst>
                <a:gd name="adj" fmla="val 49981"/>
              </a:avLst>
            </a:prstGeom>
            <a:solidFill>
              <a:schemeClr val="bg1"/>
            </a:solidFill>
            <a:ln w="28575" algn="ctr">
              <a:solidFill>
                <a:schemeClr val="tx1"/>
              </a:solidFill>
              <a:round/>
              <a:headEnd/>
              <a:tailEnd/>
            </a:ln>
          </p:spPr>
          <p:txBody>
            <a:bodyPr wrap="none" anchor="ct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b="1"/>
            </a:p>
          </p:txBody>
        </p:sp>
        <p:sp>
          <p:nvSpPr>
            <p:cNvPr id="114711" name="椭圆 3">
              <a:extLst>
                <a:ext uri="{FF2B5EF4-FFF2-40B4-BE49-F238E27FC236}">
                  <a16:creationId xmlns:a16="http://schemas.microsoft.com/office/drawing/2014/main" id="{006F4BE6-CB4C-4458-A589-1A7DAA5A7CA5}"/>
                </a:ext>
              </a:extLst>
            </p:cNvPr>
            <p:cNvSpPr>
              <a:spLocks noChangeArrowheads="1"/>
            </p:cNvSpPr>
            <p:nvPr/>
          </p:nvSpPr>
          <p:spPr bwMode="auto">
            <a:xfrm>
              <a:off x="1571604" y="2428874"/>
              <a:ext cx="357190" cy="357190"/>
            </a:xfrm>
            <a:prstGeom prst="ellipse">
              <a:avLst/>
            </a:prstGeom>
            <a:solidFill>
              <a:schemeClr val="bg1"/>
            </a:solidFill>
            <a:ln w="28575" algn="ctr">
              <a:solidFill>
                <a:schemeClr val="tx1"/>
              </a:solidFill>
              <a:round/>
              <a:headEnd/>
              <a:tailEnd/>
            </a:ln>
          </p:spPr>
          <p:txBody>
            <a:bodyPr wrap="none" anchor="ct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b="1"/>
            </a:p>
          </p:txBody>
        </p:sp>
        <p:sp>
          <p:nvSpPr>
            <p:cNvPr id="114712" name="TextBox 14">
              <a:extLst>
                <a:ext uri="{FF2B5EF4-FFF2-40B4-BE49-F238E27FC236}">
                  <a16:creationId xmlns:a16="http://schemas.microsoft.com/office/drawing/2014/main" id="{5D69DFA5-2DB0-4F3E-B23A-D88416CA6CF2}"/>
                </a:ext>
              </a:extLst>
            </p:cNvPr>
            <p:cNvSpPr txBox="1">
              <a:spLocks noChangeArrowheads="1"/>
            </p:cNvSpPr>
            <p:nvPr/>
          </p:nvSpPr>
          <p:spPr bwMode="auto">
            <a:xfrm>
              <a:off x="2786050" y="2428874"/>
              <a:ext cx="2143140"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r>
                <a:rPr lang="zh-CN" altLang="en-US" sz="1500" b="1">
                  <a:latin typeface="黑体" panose="02010609060101010101" pitchFamily="49" charset="-122"/>
                  <a:ea typeface="黑体" panose="02010609060101010101" pitchFamily="49" charset="-122"/>
                </a:rPr>
                <a:t>入侵检测系统</a:t>
              </a:r>
            </a:p>
          </p:txBody>
        </p:sp>
      </p:grpSp>
      <p:grpSp>
        <p:nvGrpSpPr>
          <p:cNvPr id="114692" name="组合 16">
            <a:extLst>
              <a:ext uri="{FF2B5EF4-FFF2-40B4-BE49-F238E27FC236}">
                <a16:creationId xmlns:a16="http://schemas.microsoft.com/office/drawing/2014/main" id="{ECBB6159-2B13-4091-981A-381B980C0BEA}"/>
              </a:ext>
            </a:extLst>
          </p:cNvPr>
          <p:cNvGrpSpPr>
            <a:grpSpLocks/>
          </p:cNvGrpSpPr>
          <p:nvPr/>
        </p:nvGrpSpPr>
        <p:grpSpPr bwMode="auto">
          <a:xfrm>
            <a:off x="2286000" y="2071688"/>
            <a:ext cx="4286250" cy="366712"/>
            <a:chOff x="1571604" y="2419350"/>
            <a:chExt cx="4286280" cy="366714"/>
          </a:xfrm>
        </p:grpSpPr>
        <p:sp>
          <p:nvSpPr>
            <p:cNvPr id="114707" name="五边形 17">
              <a:extLst>
                <a:ext uri="{FF2B5EF4-FFF2-40B4-BE49-F238E27FC236}">
                  <a16:creationId xmlns:a16="http://schemas.microsoft.com/office/drawing/2014/main" id="{8007D545-98DE-4BE0-A570-3184C17C1736}"/>
                </a:ext>
              </a:extLst>
            </p:cNvPr>
            <p:cNvSpPr>
              <a:spLocks noChangeArrowheads="1"/>
            </p:cNvSpPr>
            <p:nvPr/>
          </p:nvSpPr>
          <p:spPr bwMode="auto">
            <a:xfrm rot="10800000">
              <a:off x="1785918" y="2428874"/>
              <a:ext cx="4071966" cy="357190"/>
            </a:xfrm>
            <a:prstGeom prst="homePlate">
              <a:avLst>
                <a:gd name="adj" fmla="val 49981"/>
              </a:avLst>
            </a:prstGeom>
            <a:solidFill>
              <a:schemeClr val="bg1"/>
            </a:solidFill>
            <a:ln w="28575" algn="ctr">
              <a:solidFill>
                <a:schemeClr val="tx1"/>
              </a:solidFill>
              <a:round/>
              <a:headEnd/>
              <a:tailEnd/>
            </a:ln>
          </p:spPr>
          <p:txBody>
            <a:bodyPr wrap="none" anchor="ct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b="1"/>
            </a:p>
          </p:txBody>
        </p:sp>
        <p:sp>
          <p:nvSpPr>
            <p:cNvPr id="114708" name="椭圆 18">
              <a:extLst>
                <a:ext uri="{FF2B5EF4-FFF2-40B4-BE49-F238E27FC236}">
                  <a16:creationId xmlns:a16="http://schemas.microsoft.com/office/drawing/2014/main" id="{487B9295-FB81-4C77-A6FD-8D88DDEA7342}"/>
                </a:ext>
              </a:extLst>
            </p:cNvPr>
            <p:cNvSpPr>
              <a:spLocks noChangeArrowheads="1"/>
            </p:cNvSpPr>
            <p:nvPr/>
          </p:nvSpPr>
          <p:spPr bwMode="auto">
            <a:xfrm>
              <a:off x="1571604" y="2428874"/>
              <a:ext cx="357190" cy="357190"/>
            </a:xfrm>
            <a:prstGeom prst="ellipse">
              <a:avLst/>
            </a:prstGeom>
            <a:solidFill>
              <a:schemeClr val="bg1"/>
            </a:solidFill>
            <a:ln w="28575" algn="ctr">
              <a:solidFill>
                <a:schemeClr val="tx1"/>
              </a:solidFill>
              <a:round/>
              <a:headEnd/>
              <a:tailEnd/>
            </a:ln>
          </p:spPr>
          <p:txBody>
            <a:bodyPr wrap="none" anchor="ct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b="1"/>
            </a:p>
          </p:txBody>
        </p:sp>
        <p:sp>
          <p:nvSpPr>
            <p:cNvPr id="114709" name="TextBox 19">
              <a:extLst>
                <a:ext uri="{FF2B5EF4-FFF2-40B4-BE49-F238E27FC236}">
                  <a16:creationId xmlns:a16="http://schemas.microsoft.com/office/drawing/2014/main" id="{A783F78B-A294-4390-ABA8-CFEB1E57B845}"/>
                </a:ext>
              </a:extLst>
            </p:cNvPr>
            <p:cNvSpPr txBox="1">
              <a:spLocks noChangeArrowheads="1"/>
            </p:cNvSpPr>
            <p:nvPr/>
          </p:nvSpPr>
          <p:spPr bwMode="auto">
            <a:xfrm>
              <a:off x="2776526" y="2419350"/>
              <a:ext cx="2081226"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r>
                <a:rPr lang="zh-CN" altLang="en-US" sz="1500" b="1">
                  <a:latin typeface="黑体" panose="02010609060101010101" pitchFamily="49" charset="-122"/>
                  <a:ea typeface="黑体" panose="02010609060101010101" pitchFamily="49" charset="-122"/>
                </a:rPr>
                <a:t>防火墙</a:t>
              </a:r>
            </a:p>
          </p:txBody>
        </p:sp>
      </p:grpSp>
      <p:grpSp>
        <p:nvGrpSpPr>
          <p:cNvPr id="114693" name="组合 20">
            <a:extLst>
              <a:ext uri="{FF2B5EF4-FFF2-40B4-BE49-F238E27FC236}">
                <a16:creationId xmlns:a16="http://schemas.microsoft.com/office/drawing/2014/main" id="{8E118346-10CC-4367-BE98-2541D7CB9596}"/>
              </a:ext>
            </a:extLst>
          </p:cNvPr>
          <p:cNvGrpSpPr>
            <a:grpSpLocks/>
          </p:cNvGrpSpPr>
          <p:nvPr/>
        </p:nvGrpSpPr>
        <p:grpSpPr bwMode="auto">
          <a:xfrm>
            <a:off x="2286000" y="3143250"/>
            <a:ext cx="4286250" cy="366713"/>
            <a:chOff x="1571604" y="2419350"/>
            <a:chExt cx="4286280" cy="366714"/>
          </a:xfrm>
        </p:grpSpPr>
        <p:sp>
          <p:nvSpPr>
            <p:cNvPr id="114704" name="五边形 21">
              <a:extLst>
                <a:ext uri="{FF2B5EF4-FFF2-40B4-BE49-F238E27FC236}">
                  <a16:creationId xmlns:a16="http://schemas.microsoft.com/office/drawing/2014/main" id="{302B65B3-1600-4F16-A797-26EAB0F183E1}"/>
                </a:ext>
              </a:extLst>
            </p:cNvPr>
            <p:cNvSpPr>
              <a:spLocks noChangeArrowheads="1"/>
            </p:cNvSpPr>
            <p:nvPr/>
          </p:nvSpPr>
          <p:spPr bwMode="auto">
            <a:xfrm rot="10800000">
              <a:off x="1785918" y="2419350"/>
              <a:ext cx="4071966" cy="357190"/>
            </a:xfrm>
            <a:prstGeom prst="homePlate">
              <a:avLst>
                <a:gd name="adj" fmla="val 49981"/>
              </a:avLst>
            </a:prstGeom>
            <a:solidFill>
              <a:schemeClr val="bg1"/>
            </a:solidFill>
            <a:ln w="28575" algn="ctr">
              <a:solidFill>
                <a:schemeClr val="tx1"/>
              </a:solidFill>
              <a:round/>
              <a:headEnd/>
              <a:tailEnd/>
            </a:ln>
          </p:spPr>
          <p:txBody>
            <a:bodyPr wrap="none" anchor="ct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b="1"/>
            </a:p>
          </p:txBody>
        </p:sp>
        <p:sp>
          <p:nvSpPr>
            <p:cNvPr id="114705" name="椭圆 22">
              <a:extLst>
                <a:ext uri="{FF2B5EF4-FFF2-40B4-BE49-F238E27FC236}">
                  <a16:creationId xmlns:a16="http://schemas.microsoft.com/office/drawing/2014/main" id="{A1072C71-8367-4EE0-B082-D44A002E21F5}"/>
                </a:ext>
              </a:extLst>
            </p:cNvPr>
            <p:cNvSpPr>
              <a:spLocks noChangeArrowheads="1"/>
            </p:cNvSpPr>
            <p:nvPr/>
          </p:nvSpPr>
          <p:spPr bwMode="auto">
            <a:xfrm>
              <a:off x="1571604" y="2428874"/>
              <a:ext cx="357190" cy="357190"/>
            </a:xfrm>
            <a:prstGeom prst="ellipse">
              <a:avLst/>
            </a:prstGeom>
            <a:solidFill>
              <a:schemeClr val="bg1"/>
            </a:solidFill>
            <a:ln w="28575" algn="ctr">
              <a:solidFill>
                <a:schemeClr val="tx1"/>
              </a:solidFill>
              <a:round/>
              <a:headEnd/>
              <a:tailEnd/>
            </a:ln>
          </p:spPr>
          <p:txBody>
            <a:bodyPr wrap="none" anchor="ct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b="1"/>
            </a:p>
          </p:txBody>
        </p:sp>
        <p:sp>
          <p:nvSpPr>
            <p:cNvPr id="114706" name="TextBox 23">
              <a:extLst>
                <a:ext uri="{FF2B5EF4-FFF2-40B4-BE49-F238E27FC236}">
                  <a16:creationId xmlns:a16="http://schemas.microsoft.com/office/drawing/2014/main" id="{94A42CA4-EE2C-4317-916F-E9958BED05ED}"/>
                </a:ext>
              </a:extLst>
            </p:cNvPr>
            <p:cNvSpPr txBox="1">
              <a:spLocks noChangeArrowheads="1"/>
            </p:cNvSpPr>
            <p:nvPr/>
          </p:nvSpPr>
          <p:spPr bwMode="auto">
            <a:xfrm>
              <a:off x="2776526" y="2419350"/>
              <a:ext cx="2152664"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r>
                <a:rPr lang="zh-CN" altLang="en-US" sz="1500" b="1">
                  <a:latin typeface="黑体" panose="02010609060101010101" pitchFamily="49" charset="-122"/>
                  <a:ea typeface="黑体" panose="02010609060101010101" pitchFamily="49" charset="-122"/>
                </a:rPr>
                <a:t>虚拟专用网</a:t>
              </a:r>
            </a:p>
          </p:txBody>
        </p:sp>
      </p:grpSp>
      <p:grpSp>
        <p:nvGrpSpPr>
          <p:cNvPr id="114694" name="组合 24">
            <a:extLst>
              <a:ext uri="{FF2B5EF4-FFF2-40B4-BE49-F238E27FC236}">
                <a16:creationId xmlns:a16="http://schemas.microsoft.com/office/drawing/2014/main" id="{46AE3ACE-C51E-477F-A69C-8B714635B45C}"/>
              </a:ext>
            </a:extLst>
          </p:cNvPr>
          <p:cNvGrpSpPr>
            <a:grpSpLocks/>
          </p:cNvGrpSpPr>
          <p:nvPr/>
        </p:nvGrpSpPr>
        <p:grpSpPr bwMode="auto">
          <a:xfrm>
            <a:off x="2286000" y="3643313"/>
            <a:ext cx="4286250" cy="366712"/>
            <a:chOff x="1571604" y="2419350"/>
            <a:chExt cx="4286280" cy="366714"/>
          </a:xfrm>
        </p:grpSpPr>
        <p:sp>
          <p:nvSpPr>
            <p:cNvPr id="114701" name="五边形 25">
              <a:extLst>
                <a:ext uri="{FF2B5EF4-FFF2-40B4-BE49-F238E27FC236}">
                  <a16:creationId xmlns:a16="http://schemas.microsoft.com/office/drawing/2014/main" id="{5DC7522E-620A-4FA2-A2B5-82706933C899}"/>
                </a:ext>
              </a:extLst>
            </p:cNvPr>
            <p:cNvSpPr>
              <a:spLocks noChangeArrowheads="1"/>
            </p:cNvSpPr>
            <p:nvPr/>
          </p:nvSpPr>
          <p:spPr bwMode="auto">
            <a:xfrm rot="10800000">
              <a:off x="1785918" y="2428874"/>
              <a:ext cx="4071966" cy="357190"/>
            </a:xfrm>
            <a:prstGeom prst="homePlate">
              <a:avLst>
                <a:gd name="adj" fmla="val 49981"/>
              </a:avLst>
            </a:prstGeom>
            <a:solidFill>
              <a:schemeClr val="bg1"/>
            </a:solidFill>
            <a:ln w="28575" algn="ctr">
              <a:solidFill>
                <a:schemeClr val="tx1"/>
              </a:solidFill>
              <a:round/>
              <a:headEnd/>
              <a:tailEnd/>
            </a:ln>
          </p:spPr>
          <p:txBody>
            <a:bodyPr wrap="none" anchor="ct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b="1"/>
            </a:p>
          </p:txBody>
        </p:sp>
        <p:sp>
          <p:nvSpPr>
            <p:cNvPr id="114702" name="椭圆 26">
              <a:extLst>
                <a:ext uri="{FF2B5EF4-FFF2-40B4-BE49-F238E27FC236}">
                  <a16:creationId xmlns:a16="http://schemas.microsoft.com/office/drawing/2014/main" id="{09F3A05F-62AC-4D39-9B37-C0879102C654}"/>
                </a:ext>
              </a:extLst>
            </p:cNvPr>
            <p:cNvSpPr>
              <a:spLocks noChangeArrowheads="1"/>
            </p:cNvSpPr>
            <p:nvPr/>
          </p:nvSpPr>
          <p:spPr bwMode="auto">
            <a:xfrm>
              <a:off x="1571604" y="2428874"/>
              <a:ext cx="357190" cy="357190"/>
            </a:xfrm>
            <a:prstGeom prst="ellipse">
              <a:avLst/>
            </a:prstGeom>
            <a:solidFill>
              <a:schemeClr val="bg1"/>
            </a:solidFill>
            <a:ln w="28575" algn="ctr">
              <a:solidFill>
                <a:schemeClr val="tx1"/>
              </a:solidFill>
              <a:round/>
              <a:headEnd/>
              <a:tailEnd/>
            </a:ln>
          </p:spPr>
          <p:txBody>
            <a:bodyPr wrap="none" anchor="ct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b="1"/>
            </a:p>
          </p:txBody>
        </p:sp>
        <p:sp>
          <p:nvSpPr>
            <p:cNvPr id="114703" name="TextBox 27">
              <a:extLst>
                <a:ext uri="{FF2B5EF4-FFF2-40B4-BE49-F238E27FC236}">
                  <a16:creationId xmlns:a16="http://schemas.microsoft.com/office/drawing/2014/main" id="{FCC39383-F77F-425A-BC19-E86E33C9AF94}"/>
                </a:ext>
              </a:extLst>
            </p:cNvPr>
            <p:cNvSpPr txBox="1">
              <a:spLocks noChangeArrowheads="1"/>
            </p:cNvSpPr>
            <p:nvPr/>
          </p:nvSpPr>
          <p:spPr bwMode="auto">
            <a:xfrm>
              <a:off x="2776526" y="2419350"/>
              <a:ext cx="2152664"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r>
                <a:rPr lang="zh-CN" altLang="en-US" sz="1500" b="1">
                  <a:latin typeface="黑体" panose="02010609060101010101" pitchFamily="49" charset="-122"/>
                  <a:ea typeface="黑体" panose="02010609060101010101" pitchFamily="49" charset="-122"/>
                </a:rPr>
                <a:t>无线网络安全</a:t>
              </a:r>
            </a:p>
          </p:txBody>
        </p:sp>
      </p:grpSp>
      <p:sp>
        <p:nvSpPr>
          <p:cNvPr id="114695" name="五边形 29">
            <a:extLst>
              <a:ext uri="{FF2B5EF4-FFF2-40B4-BE49-F238E27FC236}">
                <a16:creationId xmlns:a16="http://schemas.microsoft.com/office/drawing/2014/main" id="{D9CAC455-9826-4582-B383-971FEFAB8D1C}"/>
              </a:ext>
            </a:extLst>
          </p:cNvPr>
          <p:cNvSpPr>
            <a:spLocks noChangeArrowheads="1"/>
          </p:cNvSpPr>
          <p:nvPr/>
        </p:nvSpPr>
        <p:spPr bwMode="auto">
          <a:xfrm rot="10800000">
            <a:off x="2500313" y="1571625"/>
            <a:ext cx="4071937" cy="357188"/>
          </a:xfrm>
          <a:prstGeom prst="homePlate">
            <a:avLst>
              <a:gd name="adj" fmla="val 49980"/>
            </a:avLst>
          </a:prstGeom>
          <a:solidFill>
            <a:schemeClr val="bg1"/>
          </a:solidFill>
          <a:ln w="28575" algn="ctr">
            <a:solidFill>
              <a:schemeClr val="tx1"/>
            </a:solidFill>
            <a:round/>
            <a:headEnd/>
            <a:tailEnd/>
          </a:ln>
        </p:spPr>
        <p:txBody>
          <a:bodyPr wrap="none" anchor="ct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b="1"/>
          </a:p>
        </p:txBody>
      </p:sp>
      <p:sp>
        <p:nvSpPr>
          <p:cNvPr id="114696" name="椭圆 30">
            <a:extLst>
              <a:ext uri="{FF2B5EF4-FFF2-40B4-BE49-F238E27FC236}">
                <a16:creationId xmlns:a16="http://schemas.microsoft.com/office/drawing/2014/main" id="{78CDA549-BBF3-4CAF-A25D-21DFC96C3B13}"/>
              </a:ext>
            </a:extLst>
          </p:cNvPr>
          <p:cNvSpPr>
            <a:spLocks noChangeArrowheads="1"/>
          </p:cNvSpPr>
          <p:nvPr/>
        </p:nvSpPr>
        <p:spPr bwMode="auto">
          <a:xfrm>
            <a:off x="2286000" y="1571625"/>
            <a:ext cx="357188" cy="357188"/>
          </a:xfrm>
          <a:prstGeom prst="ellipse">
            <a:avLst/>
          </a:prstGeom>
          <a:solidFill>
            <a:schemeClr val="bg1"/>
          </a:solidFill>
          <a:ln w="28575" algn="ctr">
            <a:solidFill>
              <a:schemeClr val="tx1"/>
            </a:solidFill>
            <a:round/>
            <a:headEnd/>
            <a:tailEnd/>
          </a:ln>
        </p:spPr>
        <p:txBody>
          <a:bodyPr wrap="none" anchor="ct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b="1"/>
          </a:p>
        </p:txBody>
      </p:sp>
      <p:sp>
        <p:nvSpPr>
          <p:cNvPr id="114697" name="TextBox 31">
            <a:extLst>
              <a:ext uri="{FF2B5EF4-FFF2-40B4-BE49-F238E27FC236}">
                <a16:creationId xmlns:a16="http://schemas.microsoft.com/office/drawing/2014/main" id="{9FAE3511-A703-428D-BFB8-06285FA0E753}"/>
              </a:ext>
            </a:extLst>
          </p:cNvPr>
          <p:cNvSpPr txBox="1">
            <a:spLocks noChangeArrowheads="1"/>
          </p:cNvSpPr>
          <p:nvPr/>
        </p:nvSpPr>
        <p:spPr bwMode="auto">
          <a:xfrm>
            <a:off x="3490913" y="1562100"/>
            <a:ext cx="2152650"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r>
              <a:rPr lang="zh-CN" altLang="en-US" sz="1500" b="1">
                <a:latin typeface="黑体" panose="02010609060101010101" pitchFamily="49" charset="-122"/>
                <a:ea typeface="黑体" panose="02010609060101010101" pitchFamily="49" charset="-122"/>
              </a:rPr>
              <a:t>网络安全威胁与控制</a:t>
            </a:r>
          </a:p>
        </p:txBody>
      </p:sp>
      <p:sp>
        <p:nvSpPr>
          <p:cNvPr id="114698" name="五边形 33">
            <a:extLst>
              <a:ext uri="{FF2B5EF4-FFF2-40B4-BE49-F238E27FC236}">
                <a16:creationId xmlns:a16="http://schemas.microsoft.com/office/drawing/2014/main" id="{24C3967B-EDF2-43D8-88C7-03FC7F8B15A0}"/>
              </a:ext>
            </a:extLst>
          </p:cNvPr>
          <p:cNvSpPr>
            <a:spLocks noChangeArrowheads="1"/>
          </p:cNvSpPr>
          <p:nvPr/>
        </p:nvSpPr>
        <p:spPr bwMode="auto">
          <a:xfrm rot="10800000">
            <a:off x="2500313" y="4152900"/>
            <a:ext cx="4071937" cy="357188"/>
          </a:xfrm>
          <a:prstGeom prst="homePlate">
            <a:avLst>
              <a:gd name="adj" fmla="val 49980"/>
            </a:avLst>
          </a:prstGeom>
          <a:solidFill>
            <a:schemeClr val="bg1"/>
          </a:solidFill>
          <a:ln w="28575" algn="ctr">
            <a:solidFill>
              <a:schemeClr val="tx1"/>
            </a:solidFill>
            <a:round/>
            <a:headEnd/>
            <a:tailEnd/>
          </a:ln>
        </p:spPr>
        <p:txBody>
          <a:bodyPr wrap="none" anchor="ct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b="1"/>
          </a:p>
        </p:txBody>
      </p:sp>
      <p:sp>
        <p:nvSpPr>
          <p:cNvPr id="114699" name="椭圆 34">
            <a:extLst>
              <a:ext uri="{FF2B5EF4-FFF2-40B4-BE49-F238E27FC236}">
                <a16:creationId xmlns:a16="http://schemas.microsoft.com/office/drawing/2014/main" id="{F3509F10-E782-4624-AAEB-B430DDCC8176}"/>
              </a:ext>
            </a:extLst>
          </p:cNvPr>
          <p:cNvSpPr>
            <a:spLocks noChangeArrowheads="1"/>
          </p:cNvSpPr>
          <p:nvPr/>
        </p:nvSpPr>
        <p:spPr bwMode="auto">
          <a:xfrm>
            <a:off x="2286000" y="4152900"/>
            <a:ext cx="357188" cy="357188"/>
          </a:xfrm>
          <a:prstGeom prst="ellipse">
            <a:avLst/>
          </a:prstGeom>
          <a:solidFill>
            <a:schemeClr val="bg1"/>
          </a:solidFill>
          <a:ln w="28575" algn="ctr">
            <a:solidFill>
              <a:schemeClr val="tx1"/>
            </a:solidFill>
            <a:round/>
            <a:headEnd/>
            <a:tailEnd/>
          </a:ln>
        </p:spPr>
        <p:txBody>
          <a:bodyPr wrap="none" anchor="ct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b="1"/>
          </a:p>
        </p:txBody>
      </p:sp>
      <p:sp>
        <p:nvSpPr>
          <p:cNvPr id="114700" name="TextBox 35">
            <a:extLst>
              <a:ext uri="{FF2B5EF4-FFF2-40B4-BE49-F238E27FC236}">
                <a16:creationId xmlns:a16="http://schemas.microsoft.com/office/drawing/2014/main" id="{324A864B-BBA5-45CD-8055-8164FA984D78}"/>
              </a:ext>
            </a:extLst>
          </p:cNvPr>
          <p:cNvSpPr txBox="1">
            <a:spLocks noChangeArrowheads="1"/>
          </p:cNvSpPr>
          <p:nvPr/>
        </p:nvSpPr>
        <p:spPr bwMode="auto">
          <a:xfrm>
            <a:off x="3490913" y="4143375"/>
            <a:ext cx="2152650"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r>
              <a:rPr lang="zh-CN" altLang="en-US" sz="1500" b="1">
                <a:solidFill>
                  <a:srgbClr val="FF0000"/>
                </a:solidFill>
                <a:latin typeface="黑体" panose="02010609060101010101" pitchFamily="49" charset="-122"/>
                <a:ea typeface="黑体" panose="02010609060101010101" pitchFamily="49" charset="-122"/>
              </a:rPr>
              <a:t>本章小结</a:t>
            </a:r>
          </a:p>
        </p:txBody>
      </p:sp>
    </p:spTree>
  </p:cSld>
  <p:clrMapOvr>
    <a:masterClrMapping/>
  </p:clrMapOvr>
  <p:transition spd="med">
    <p:randomBar dir="vert"/>
  </p:transition>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7CEF7C-C01B-4F1E-8ADB-7BC16392B1C9}"/>
              </a:ext>
            </a:extLst>
          </p:cNvPr>
          <p:cNvSpPr>
            <a:spLocks noGrp="1"/>
          </p:cNvSpPr>
          <p:nvPr>
            <p:ph type="title"/>
          </p:nvPr>
        </p:nvSpPr>
        <p:spPr>
          <a:xfrm>
            <a:off x="1714480" y="785800"/>
            <a:ext cx="5614987" cy="857250"/>
          </a:xfrm>
        </p:spPr>
        <p:txBody>
          <a:bodyPr/>
          <a:lstStyle/>
          <a:p>
            <a:pPr>
              <a:defRPr/>
            </a:pPr>
            <a:r>
              <a:rPr lang="en-US" dirty="0">
                <a:latin typeface="Cambria Math" pitchFamily="18" charset="0"/>
                <a:ea typeface="Cambria Math" pitchFamily="18" charset="0"/>
              </a:rPr>
              <a:t>7.6</a:t>
            </a:r>
            <a:r>
              <a:rPr lang="en-US" dirty="0"/>
              <a:t>  </a:t>
            </a:r>
            <a:r>
              <a:rPr altLang="en-US" dirty="0"/>
              <a:t>本章小结</a:t>
            </a:r>
          </a:p>
        </p:txBody>
      </p:sp>
      <p:sp>
        <p:nvSpPr>
          <p:cNvPr id="115715" name="内容占位符 2">
            <a:extLst>
              <a:ext uri="{FF2B5EF4-FFF2-40B4-BE49-F238E27FC236}">
                <a16:creationId xmlns:a16="http://schemas.microsoft.com/office/drawing/2014/main" id="{25E0F42B-8FDB-4216-8442-7E3E92AC8E7E}"/>
              </a:ext>
            </a:extLst>
          </p:cNvPr>
          <p:cNvSpPr>
            <a:spLocks noGrp="1"/>
          </p:cNvSpPr>
          <p:nvPr>
            <p:ph idx="1"/>
          </p:nvPr>
        </p:nvSpPr>
        <p:spPr>
          <a:xfrm>
            <a:off x="683568" y="1707654"/>
            <a:ext cx="8208912" cy="2000250"/>
          </a:xfrm>
        </p:spPr>
        <p:txBody>
          <a:bodyPr/>
          <a:lstStyle/>
          <a:p>
            <a:pPr marL="342900" lvl="1" indent="-342900">
              <a:lnSpc>
                <a:spcPct val="130000"/>
              </a:lnSpc>
              <a:buSzPct val="85000"/>
            </a:pPr>
            <a:r>
              <a:rPr lang="zh-CN" altLang="en-US" sz="1800" b="1" dirty="0"/>
              <a:t>网络安全威胁和几种主要的网络安全控制技术</a:t>
            </a:r>
            <a:endParaRPr lang="en-US" altLang="zh-CN" sz="1800" b="1" dirty="0"/>
          </a:p>
          <a:p>
            <a:pPr marL="342900" lvl="1" indent="-342900">
              <a:lnSpc>
                <a:spcPct val="130000"/>
              </a:lnSpc>
              <a:buSzPct val="85000"/>
            </a:pPr>
            <a:r>
              <a:rPr lang="zh-CN" altLang="en-US" sz="1800" b="1" dirty="0"/>
              <a:t>防火墙的类型、体系结构及配置实例</a:t>
            </a:r>
            <a:endParaRPr lang="en-US" altLang="zh-CN" sz="1800" b="1" dirty="0"/>
          </a:p>
          <a:p>
            <a:pPr marL="342900" lvl="1" indent="-342900">
              <a:lnSpc>
                <a:spcPct val="130000"/>
              </a:lnSpc>
              <a:buSzPct val="85000"/>
            </a:pPr>
            <a:r>
              <a:rPr lang="en-US" altLang="en-US" sz="1800" b="1" dirty="0">
                <a:latin typeface="微软雅黑" panose="020B0503020204020204" pitchFamily="34" charset="-122"/>
                <a:ea typeface="微软雅黑" panose="020B0503020204020204" pitchFamily="34" charset="-122"/>
              </a:rPr>
              <a:t>IDS</a:t>
            </a:r>
            <a:r>
              <a:rPr lang="zh-CN" altLang="en-US" sz="1800" b="1" dirty="0"/>
              <a:t>的功能及类型</a:t>
            </a:r>
            <a:endParaRPr lang="en-US" altLang="zh-CN" sz="1800" b="1" dirty="0"/>
          </a:p>
          <a:p>
            <a:pPr marL="342900" lvl="1" indent="-342900">
              <a:lnSpc>
                <a:spcPct val="130000"/>
              </a:lnSpc>
              <a:buSzPct val="85000"/>
            </a:pPr>
            <a:r>
              <a:rPr lang="zh-CN" altLang="en-US" sz="1800" b="1" dirty="0"/>
              <a:t>虚拟专有网的类型和协议</a:t>
            </a:r>
            <a:endParaRPr lang="en-US" altLang="zh-CN" sz="1800" b="1" dirty="0"/>
          </a:p>
          <a:p>
            <a:pPr marL="342900" lvl="1" indent="-342900">
              <a:lnSpc>
                <a:spcPct val="130000"/>
              </a:lnSpc>
              <a:buSzPct val="85000"/>
            </a:pPr>
            <a:r>
              <a:rPr lang="zh-CN" altLang="en-US" sz="1800" b="1" dirty="0"/>
              <a:t>无线网络安全：移动通信网络安全、无线局域网安全</a:t>
            </a:r>
            <a:endParaRPr lang="en-US" altLang="zh-CN" sz="1800" b="1" dirty="0"/>
          </a:p>
          <a:p>
            <a:pPr marL="342900" lvl="1" indent="-342900">
              <a:lnSpc>
                <a:spcPct val="130000"/>
              </a:lnSpc>
              <a:buSzPct val="85000"/>
            </a:pPr>
            <a:endParaRPr lang="en-US" altLang="zh-CN" sz="1800" b="1" dirty="0"/>
          </a:p>
          <a:p>
            <a:pPr marL="342900" lvl="1" indent="-342900">
              <a:lnSpc>
                <a:spcPct val="130000"/>
              </a:lnSpc>
              <a:buSzPct val="85000"/>
              <a:buFont typeface="Wingdings" panose="05000000000000000000" pitchFamily="2" charset="2"/>
              <a:buChar char="n"/>
            </a:pPr>
            <a:r>
              <a:rPr lang="zh-CN" altLang="en-US" sz="1800" b="1" dirty="0"/>
              <a:t>更多研究热点：</a:t>
            </a:r>
            <a:r>
              <a:rPr lang="en-US" altLang="zh-CN" sz="1800" b="1" dirty="0">
                <a:solidFill>
                  <a:srgbClr val="FF0000"/>
                </a:solidFill>
              </a:rPr>
              <a:t>5G/6G</a:t>
            </a:r>
            <a:r>
              <a:rPr lang="zh-CN" altLang="en-US" sz="1800" b="1" dirty="0">
                <a:solidFill>
                  <a:srgbClr val="FF0000"/>
                </a:solidFill>
              </a:rPr>
              <a:t>网络安全</a:t>
            </a:r>
            <a:r>
              <a:rPr lang="zh-CN" altLang="en-US" sz="1800" b="1" dirty="0"/>
              <a:t>、</a:t>
            </a:r>
            <a:r>
              <a:rPr lang="zh-CN" altLang="en-US" sz="1800" b="1" dirty="0">
                <a:solidFill>
                  <a:srgbClr val="FF0000"/>
                </a:solidFill>
              </a:rPr>
              <a:t>物联网</a:t>
            </a:r>
            <a:r>
              <a:rPr lang="en-US" altLang="zh-CN" sz="1800" b="1" dirty="0">
                <a:solidFill>
                  <a:srgbClr val="FF0000"/>
                </a:solidFill>
              </a:rPr>
              <a:t>/</a:t>
            </a:r>
            <a:r>
              <a:rPr lang="zh-CN" altLang="en-US" sz="1800" b="1" dirty="0">
                <a:solidFill>
                  <a:srgbClr val="FF0000"/>
                </a:solidFill>
              </a:rPr>
              <a:t>车联网安全与隐私</a:t>
            </a:r>
            <a:r>
              <a:rPr lang="zh-CN" altLang="en-US" sz="1800" b="1" dirty="0"/>
              <a:t>等</a:t>
            </a:r>
            <a:endParaRPr lang="en-US" altLang="zh-CN" sz="1800" b="1" dirty="0"/>
          </a:p>
          <a:p>
            <a:pPr marL="342900" lvl="1" indent="-342900">
              <a:lnSpc>
                <a:spcPct val="130000"/>
              </a:lnSpc>
              <a:buSzPct val="85000"/>
            </a:pPr>
            <a:endParaRPr lang="zh-CN" altLang="en-US" sz="1800" b="1" dirty="0"/>
          </a:p>
        </p:txBody>
      </p:sp>
    </p:spTree>
  </p:cSld>
  <p:clrMapOvr>
    <a:masterClrMapping/>
  </p:clrMapOvr>
  <p:transition spd="med">
    <p:randomBar dir="vert"/>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内容占位符 2">
            <a:extLst>
              <a:ext uri="{FF2B5EF4-FFF2-40B4-BE49-F238E27FC236}">
                <a16:creationId xmlns:a16="http://schemas.microsoft.com/office/drawing/2014/main" id="{51277770-143F-4B26-97F5-B7D69229515C}"/>
              </a:ext>
            </a:extLst>
          </p:cNvPr>
          <p:cNvSpPr>
            <a:spLocks noGrp="1"/>
          </p:cNvSpPr>
          <p:nvPr>
            <p:ph idx="1"/>
          </p:nvPr>
        </p:nvSpPr>
        <p:spPr>
          <a:xfrm>
            <a:off x="428625" y="1571625"/>
            <a:ext cx="8229600" cy="3022600"/>
          </a:xfrm>
        </p:spPr>
        <p:txBody>
          <a:bodyPr/>
          <a:lstStyle/>
          <a:p>
            <a:pPr>
              <a:lnSpc>
                <a:spcPct val="130000"/>
              </a:lnSpc>
            </a:pPr>
            <a:r>
              <a:rPr lang="zh-CN" altLang="en-US" sz="1800" b="1" u="sng" dirty="0"/>
              <a:t>通过猜测突破鉴别</a:t>
            </a:r>
            <a:r>
              <a:rPr lang="zh-CN" altLang="en-US" sz="1800" b="1" dirty="0"/>
              <a:t>：如口令猜测</a:t>
            </a:r>
            <a:endParaRPr lang="en-US" altLang="zh-CN" sz="1800" b="1" dirty="0"/>
          </a:p>
          <a:p>
            <a:pPr>
              <a:lnSpc>
                <a:spcPct val="130000"/>
              </a:lnSpc>
            </a:pPr>
            <a:r>
              <a:rPr lang="zh-CN" altLang="en-US" sz="1800" b="1" u="sng" dirty="0"/>
              <a:t>以偷听或者窃听突破鉴别</a:t>
            </a:r>
            <a:r>
              <a:rPr lang="zh-CN" altLang="en-US" sz="1800" b="1" dirty="0"/>
              <a:t>：如某些网络协议显式传输口令</a:t>
            </a:r>
            <a:endParaRPr lang="en-US" altLang="zh-CN" sz="1800" b="1" dirty="0"/>
          </a:p>
          <a:p>
            <a:pPr>
              <a:lnSpc>
                <a:spcPct val="130000"/>
              </a:lnSpc>
            </a:pPr>
            <a:r>
              <a:rPr lang="zh-CN" altLang="en-US" sz="1800" b="1" u="sng" dirty="0"/>
              <a:t>避开鉴别</a:t>
            </a:r>
            <a:r>
              <a:rPr lang="zh-CN" altLang="en-US" sz="1800" b="1" dirty="0"/>
              <a:t>：如缓冲区溢出，使输入的字符数量超过缓冲区的容纳能力，出现溢出，从而导致操作系统省略对口令的比较</a:t>
            </a:r>
            <a:endParaRPr lang="en-US" altLang="zh-CN" sz="1800" b="1" dirty="0"/>
          </a:p>
          <a:p>
            <a:pPr>
              <a:lnSpc>
                <a:spcPct val="130000"/>
              </a:lnSpc>
            </a:pPr>
            <a:r>
              <a:rPr lang="zh-CN" altLang="en-US" sz="1800" b="1" u="sng" dirty="0"/>
              <a:t>不存在的鉴别</a:t>
            </a:r>
            <a:r>
              <a:rPr lang="zh-CN" altLang="en-US" sz="1800" b="1" dirty="0"/>
              <a:t>：如“可信任主机”，</a:t>
            </a:r>
            <a:r>
              <a:rPr lang="en-US" altLang="en-US" sz="1800" b="1" dirty="0">
                <a:latin typeface="微软雅黑" panose="020B0503020204020204" pitchFamily="34" charset="-122"/>
                <a:ea typeface="微软雅黑" panose="020B0503020204020204" pitchFamily="34" charset="-122"/>
              </a:rPr>
              <a:t> </a:t>
            </a:r>
            <a:r>
              <a:rPr lang="en-US" altLang="zh-CN" sz="1800" b="1" dirty="0"/>
              <a:t>Guest/Anonymous</a:t>
            </a:r>
            <a:r>
              <a:rPr lang="zh-CN" altLang="en-US" sz="1800" b="1" dirty="0"/>
              <a:t>账户</a:t>
            </a:r>
            <a:endParaRPr lang="en-US" altLang="zh-CN" sz="1800" b="1" dirty="0"/>
          </a:p>
          <a:p>
            <a:pPr>
              <a:lnSpc>
                <a:spcPct val="130000"/>
              </a:lnSpc>
            </a:pPr>
            <a:r>
              <a:rPr lang="zh-CN" altLang="en-US" sz="1800" b="1" u="sng" dirty="0"/>
              <a:t>众所周知的鉴别</a:t>
            </a:r>
            <a:r>
              <a:rPr lang="zh-CN" altLang="en-US" sz="1800" b="1" dirty="0"/>
              <a:t>：如多处使用统一的口令，系统网络管理协议（</a:t>
            </a:r>
            <a:r>
              <a:rPr lang="en-US" altLang="zh-CN" sz="1800" b="1" dirty="0"/>
              <a:t>SNMP</a:t>
            </a:r>
            <a:r>
              <a:rPr lang="zh-CN" altLang="en-US" sz="1800" b="1" dirty="0"/>
              <a:t>）公用字符串（</a:t>
            </a:r>
            <a:r>
              <a:rPr lang="en-US" altLang="zh-CN" sz="1800" b="1" dirty="0"/>
              <a:t>Community String</a:t>
            </a:r>
            <a:r>
              <a:rPr lang="zh-CN" altLang="en-US" sz="1800" b="1" dirty="0"/>
              <a:t>）</a:t>
            </a:r>
            <a:endParaRPr lang="en-US" altLang="zh-CN" sz="1800" b="1" dirty="0"/>
          </a:p>
          <a:p>
            <a:endParaRPr lang="zh-CN" altLang="en-US" b="1" dirty="0"/>
          </a:p>
        </p:txBody>
      </p:sp>
      <p:sp>
        <p:nvSpPr>
          <p:cNvPr id="4" name="标题 1">
            <a:extLst>
              <a:ext uri="{FF2B5EF4-FFF2-40B4-BE49-F238E27FC236}">
                <a16:creationId xmlns:a16="http://schemas.microsoft.com/office/drawing/2014/main" id="{640C113A-AA40-447C-B03A-F321927E180C}"/>
              </a:ext>
            </a:extLst>
          </p:cNvPr>
          <p:cNvSpPr txBox="1">
            <a:spLocks/>
          </p:cNvSpPr>
          <p:nvPr/>
        </p:nvSpPr>
        <p:spPr bwMode="auto">
          <a:xfrm>
            <a:off x="5857884" y="142858"/>
            <a:ext cx="3114657" cy="428628"/>
          </a:xfrm>
          <a:prstGeom prst="rect">
            <a:avLst/>
          </a:prstGeom>
          <a:noFill/>
          <a:ln w="9525">
            <a:noFill/>
            <a:miter lim="800000"/>
            <a:headEnd/>
            <a:tailEnd/>
          </a:ln>
        </p:spPr>
        <p:txBody>
          <a:bodyPr anchor="ctr"/>
          <a:lstStyle/>
          <a:p>
            <a:pPr algn="ctr">
              <a:defRPr/>
            </a:pPr>
            <a:r>
              <a:rPr lang="en-US" altLang="zh-CN" sz="2000" b="1">
                <a:solidFill>
                  <a:srgbClr val="C00000"/>
                </a:solidFill>
                <a:effectLst>
                  <a:reflection blurRad="6350" stA="50000" endA="300" endPos="50000" dist="60007" dir="5400000" sy="-100000" algn="bl" rotWithShape="0"/>
                </a:effectLst>
                <a:latin typeface="+mj-ea"/>
                <a:ea typeface="+mj-ea"/>
                <a:cs typeface="+mj-cs"/>
              </a:rPr>
              <a:t>7.1  </a:t>
            </a:r>
            <a:r>
              <a:rPr lang="zh-CN" altLang="en-US" sz="2000" b="1">
                <a:solidFill>
                  <a:srgbClr val="C00000"/>
                </a:solidFill>
                <a:effectLst>
                  <a:reflection blurRad="6350" stA="50000" endA="300" endPos="50000" dist="60007" dir="5400000" sy="-100000" algn="bl" rotWithShape="0"/>
                </a:effectLst>
                <a:latin typeface="+mj-ea"/>
                <a:ea typeface="+mj-ea"/>
                <a:cs typeface="+mj-cs"/>
              </a:rPr>
              <a:t>网络安全威胁与控制</a:t>
            </a:r>
            <a:endParaRPr lang="zh-CN" altLang="en-US" sz="2000" b="1" dirty="0">
              <a:solidFill>
                <a:srgbClr val="C00000"/>
              </a:solidFill>
              <a:effectLst>
                <a:reflection blurRad="6350" stA="50000" endA="300" endPos="50000" dist="60007" dir="5400000" sy="-100000" algn="bl" rotWithShape="0"/>
              </a:effectLst>
              <a:latin typeface="+mj-ea"/>
              <a:ea typeface="+mj-ea"/>
              <a:cs typeface="+mj-cs"/>
            </a:endParaRPr>
          </a:p>
        </p:txBody>
      </p:sp>
      <p:sp>
        <p:nvSpPr>
          <p:cNvPr id="5" name="内容占位符 2">
            <a:extLst>
              <a:ext uri="{FF2B5EF4-FFF2-40B4-BE49-F238E27FC236}">
                <a16:creationId xmlns:a16="http://schemas.microsoft.com/office/drawing/2014/main" id="{CB876429-65D5-4911-8D4A-7D6A07AFE2C2}"/>
              </a:ext>
            </a:extLst>
          </p:cNvPr>
          <p:cNvSpPr txBox="1">
            <a:spLocks/>
          </p:cNvSpPr>
          <p:nvPr/>
        </p:nvSpPr>
        <p:spPr bwMode="auto">
          <a:xfrm>
            <a:off x="357188" y="1143000"/>
            <a:ext cx="1071562" cy="428625"/>
          </a:xfrm>
          <a:prstGeom prst="rect">
            <a:avLst/>
          </a:prstGeom>
          <a:noFill/>
          <a:ln w="9525">
            <a:noFill/>
            <a:miter lim="800000"/>
            <a:headEnd/>
            <a:tailEnd/>
          </a:ln>
        </p:spPr>
        <p:txBody>
          <a:bodyPr/>
          <a:lstStyle/>
          <a:p>
            <a:pPr marL="0" lvl="1">
              <a:spcBef>
                <a:spcPts val="600"/>
              </a:spcBef>
              <a:buClr>
                <a:srgbClr val="C00000"/>
              </a:buClr>
              <a:defRPr/>
            </a:pPr>
            <a:r>
              <a:rPr lang="en-US" altLang="zh-CN" sz="1800" b="1" kern="0" dirty="0">
                <a:solidFill>
                  <a:srgbClr val="0033CC"/>
                </a:solidFill>
                <a:latin typeface="+mj-ea"/>
                <a:ea typeface="+mj-ea"/>
              </a:rPr>
              <a:t>2)  </a:t>
            </a:r>
            <a:r>
              <a:rPr lang="zh-CN" altLang="en-US" sz="1800" b="1" kern="0" dirty="0">
                <a:solidFill>
                  <a:srgbClr val="0033CC"/>
                </a:solidFill>
                <a:latin typeface="+mj-ea"/>
                <a:ea typeface="+mj-ea"/>
              </a:rPr>
              <a:t>假冒</a:t>
            </a:r>
            <a:endParaRPr lang="en-US" altLang="zh-CN" sz="1800" b="1" kern="0" dirty="0">
              <a:solidFill>
                <a:srgbClr val="0033CC"/>
              </a:solidFill>
              <a:latin typeface="+mj-ea"/>
              <a:ea typeface="+mj-ea"/>
            </a:endParaRPr>
          </a:p>
        </p:txBody>
      </p:sp>
      <p:sp>
        <p:nvSpPr>
          <p:cNvPr id="6" name="标题 1">
            <a:extLst>
              <a:ext uri="{FF2B5EF4-FFF2-40B4-BE49-F238E27FC236}">
                <a16:creationId xmlns:a16="http://schemas.microsoft.com/office/drawing/2014/main" id="{0BCC54D4-C167-4A24-8E33-DD244D7F86CA}"/>
              </a:ext>
            </a:extLst>
          </p:cNvPr>
          <p:cNvSpPr txBox="1">
            <a:spLocks/>
          </p:cNvSpPr>
          <p:nvPr/>
        </p:nvSpPr>
        <p:spPr bwMode="auto">
          <a:xfrm>
            <a:off x="214282" y="642924"/>
            <a:ext cx="2500329" cy="428628"/>
          </a:xfrm>
          <a:prstGeom prst="rect">
            <a:avLst/>
          </a:prstGeom>
          <a:noFill/>
          <a:ln w="9525">
            <a:noFill/>
            <a:miter lim="800000"/>
            <a:headEnd/>
            <a:tailEnd/>
          </a:ln>
        </p:spPr>
        <p:txBody>
          <a:bodyPr anchor="ctr"/>
          <a:lstStyle/>
          <a:p>
            <a:pPr algn="ct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7.1.1  </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网络安全威胁</a:t>
            </a:r>
          </a:p>
        </p:txBody>
      </p:sp>
    </p:spTree>
  </p:cSld>
  <p:clrMapOvr>
    <a:masterClrMapping/>
  </p:clrMapOvr>
  <p:transition spd="med">
    <p:randomBar dir="vert"/>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内容占位符 2">
            <a:extLst>
              <a:ext uri="{FF2B5EF4-FFF2-40B4-BE49-F238E27FC236}">
                <a16:creationId xmlns:a16="http://schemas.microsoft.com/office/drawing/2014/main" id="{C04A5565-CB01-41C6-865F-B1679F81A062}"/>
              </a:ext>
            </a:extLst>
          </p:cNvPr>
          <p:cNvSpPr>
            <a:spLocks noGrp="1"/>
          </p:cNvSpPr>
          <p:nvPr>
            <p:ph idx="1"/>
          </p:nvPr>
        </p:nvSpPr>
        <p:spPr>
          <a:xfrm>
            <a:off x="285750" y="1571625"/>
            <a:ext cx="3781425" cy="2944813"/>
          </a:xfrm>
        </p:spPr>
        <p:txBody>
          <a:bodyPr/>
          <a:lstStyle/>
          <a:p>
            <a:pPr>
              <a:lnSpc>
                <a:spcPct val="130000"/>
              </a:lnSpc>
            </a:pPr>
            <a:r>
              <a:rPr lang="zh-CN" altLang="en-US" sz="1800" b="1" dirty="0"/>
              <a:t>伪装</a:t>
            </a:r>
            <a:endParaRPr lang="en-US" altLang="zh-CN" sz="1800" b="1" dirty="0"/>
          </a:p>
          <a:p>
            <a:pPr lvl="1">
              <a:lnSpc>
                <a:spcPct val="130000"/>
              </a:lnSpc>
              <a:spcBef>
                <a:spcPts val="600"/>
              </a:spcBef>
            </a:pPr>
            <a:r>
              <a:rPr lang="zh-CN" altLang="en-US" b="1" dirty="0"/>
              <a:t>混淆</a:t>
            </a:r>
            <a:r>
              <a:rPr lang="en-US" altLang="en-US" b="1" dirty="0">
                <a:latin typeface="微软雅黑" panose="020B0503020204020204" pitchFamily="34" charset="-122"/>
                <a:ea typeface="微软雅黑" panose="020B0503020204020204" pitchFamily="34" charset="-122"/>
              </a:rPr>
              <a:t>URL</a:t>
            </a:r>
          </a:p>
          <a:p>
            <a:pPr lvl="1">
              <a:lnSpc>
                <a:spcPct val="130000"/>
              </a:lnSpc>
              <a:spcBef>
                <a:spcPts val="600"/>
              </a:spcBef>
            </a:pPr>
            <a:r>
              <a:rPr lang="zh-CN" altLang="zh-CN" b="1" dirty="0"/>
              <a:t>“</a:t>
            </a:r>
            <a:r>
              <a:rPr lang="zh-CN" altLang="en-US" b="1" dirty="0"/>
              <a:t>钓鱼欺诈”（</a:t>
            </a:r>
            <a:r>
              <a:rPr lang="en-US" altLang="zh-CN" b="1" dirty="0"/>
              <a:t>Phishing</a:t>
            </a:r>
            <a:r>
              <a:rPr lang="zh-CN" altLang="en-US" b="1" dirty="0"/>
              <a:t>）</a:t>
            </a:r>
            <a:endParaRPr lang="en-US" altLang="zh-CN" b="1" dirty="0"/>
          </a:p>
          <a:p>
            <a:pPr>
              <a:lnSpc>
                <a:spcPct val="130000"/>
              </a:lnSpc>
            </a:pPr>
            <a:r>
              <a:rPr lang="zh-CN" altLang="en-US" sz="1800" b="1" dirty="0"/>
              <a:t>会话劫持</a:t>
            </a:r>
            <a:endParaRPr lang="en-US" altLang="zh-CN" sz="1800" b="1" dirty="0"/>
          </a:p>
          <a:p>
            <a:pPr>
              <a:lnSpc>
                <a:spcPct val="130000"/>
              </a:lnSpc>
            </a:pPr>
            <a:r>
              <a:rPr lang="zh-CN" altLang="en-US" sz="1800" b="1" dirty="0">
                <a:solidFill>
                  <a:srgbClr val="FF0000"/>
                </a:solidFill>
              </a:rPr>
              <a:t>中间人攻击</a:t>
            </a:r>
            <a:endParaRPr lang="en-US" altLang="zh-CN" sz="1800" b="1" dirty="0">
              <a:solidFill>
                <a:srgbClr val="FF0000"/>
              </a:solidFill>
            </a:endParaRPr>
          </a:p>
          <a:p>
            <a:pPr>
              <a:lnSpc>
                <a:spcPct val="130000"/>
              </a:lnSpc>
              <a:buFont typeface="Wingdings" pitchFamily="2" charset="2"/>
              <a:buNone/>
            </a:pPr>
            <a:r>
              <a:rPr lang="en-US" altLang="zh-CN" sz="1800" b="1" dirty="0"/>
              <a:t>	</a:t>
            </a:r>
            <a:r>
              <a:rPr lang="zh-CN" altLang="en-US" sz="1200" b="1" dirty="0"/>
              <a:t>（</a:t>
            </a:r>
            <a:r>
              <a:rPr lang="zh-CN" altLang="en-US" sz="1200" b="1" u="sng" dirty="0"/>
              <a:t>例子发生在加密会话初始化的阶段</a:t>
            </a:r>
            <a:r>
              <a:rPr lang="zh-CN" altLang="en-US" sz="1200" b="1" dirty="0"/>
              <a:t>，</a:t>
            </a:r>
            <a:endParaRPr lang="en-US" altLang="zh-CN" sz="1200" b="1" dirty="0"/>
          </a:p>
          <a:p>
            <a:pPr>
              <a:lnSpc>
                <a:spcPct val="130000"/>
              </a:lnSpc>
              <a:buFont typeface="Wingdings" pitchFamily="2" charset="2"/>
              <a:buNone/>
            </a:pPr>
            <a:r>
              <a:rPr lang="en-US" altLang="zh-CN" sz="1200" b="1" dirty="0"/>
              <a:t>	</a:t>
            </a:r>
            <a:r>
              <a:rPr lang="zh-CN" altLang="en-US" sz="1200" b="1" dirty="0"/>
              <a:t>若协议有漏洞，则中间人攻击也能发生在</a:t>
            </a:r>
            <a:endParaRPr lang="en-US" altLang="zh-CN" sz="1200" b="1" dirty="0"/>
          </a:p>
          <a:p>
            <a:pPr>
              <a:lnSpc>
                <a:spcPct val="130000"/>
              </a:lnSpc>
              <a:buFont typeface="Wingdings" pitchFamily="2" charset="2"/>
              <a:buNone/>
            </a:pPr>
            <a:r>
              <a:rPr lang="en-US" altLang="zh-CN" sz="1200" b="1" dirty="0"/>
              <a:t>	</a:t>
            </a:r>
            <a:r>
              <a:rPr lang="zh-CN" altLang="en-US" sz="1200" b="1" dirty="0"/>
              <a:t>运行阶段）</a:t>
            </a:r>
          </a:p>
        </p:txBody>
      </p:sp>
      <p:graphicFrame>
        <p:nvGraphicFramePr>
          <p:cNvPr id="3074" name="Picture 4">
            <a:extLst>
              <a:ext uri="{FF2B5EF4-FFF2-40B4-BE49-F238E27FC236}">
                <a16:creationId xmlns:a16="http://schemas.microsoft.com/office/drawing/2014/main" id="{56621810-FC33-49CB-AA73-57197A36EA21}"/>
              </a:ext>
            </a:extLst>
          </p:cNvPr>
          <p:cNvGraphicFramePr>
            <a:graphicFrameLocks noChangeAspect="1"/>
          </p:cNvGraphicFramePr>
          <p:nvPr/>
        </p:nvGraphicFramePr>
        <p:xfrm>
          <a:off x="3175000" y="1131888"/>
          <a:ext cx="5934075" cy="2873375"/>
        </p:xfrm>
        <a:graphic>
          <a:graphicData uri="http://schemas.openxmlformats.org/presentationml/2006/ole">
            <mc:AlternateContent xmlns:mc="http://schemas.openxmlformats.org/markup-compatibility/2006">
              <mc:Choice xmlns:v="urn:schemas-microsoft-com:vml" Requires="v">
                <p:oleObj name="Visio" r:id="rId2" imgW="6182106" imgH="2988945" progId="Visio.Drawing.11">
                  <p:embed/>
                </p:oleObj>
              </mc:Choice>
              <mc:Fallback>
                <p:oleObj name="Visio" r:id="rId2" imgW="6182106" imgH="2988945" progId="Visio.Drawing.11">
                  <p:embed/>
                  <p:pic>
                    <p:nvPicPr>
                      <p:cNvPr id="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75000" y="1131888"/>
                        <a:ext cx="5934075" cy="287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 name="标题 1">
            <a:extLst>
              <a:ext uri="{FF2B5EF4-FFF2-40B4-BE49-F238E27FC236}">
                <a16:creationId xmlns:a16="http://schemas.microsoft.com/office/drawing/2014/main" id="{D01535F2-BB5C-4804-8074-7CDB0A72B3A3}"/>
              </a:ext>
            </a:extLst>
          </p:cNvPr>
          <p:cNvSpPr txBox="1">
            <a:spLocks/>
          </p:cNvSpPr>
          <p:nvPr/>
        </p:nvSpPr>
        <p:spPr bwMode="auto">
          <a:xfrm>
            <a:off x="5857884" y="142858"/>
            <a:ext cx="3114657" cy="428628"/>
          </a:xfrm>
          <a:prstGeom prst="rect">
            <a:avLst/>
          </a:prstGeom>
          <a:noFill/>
          <a:ln w="9525">
            <a:noFill/>
            <a:miter lim="800000"/>
            <a:headEnd/>
            <a:tailEnd/>
          </a:ln>
        </p:spPr>
        <p:txBody>
          <a:bodyPr anchor="ctr"/>
          <a:lstStyle/>
          <a:p>
            <a:pPr algn="ctr">
              <a:defRPr/>
            </a:pPr>
            <a:r>
              <a:rPr lang="en-US" altLang="zh-CN" sz="2000" b="1">
                <a:solidFill>
                  <a:srgbClr val="C00000"/>
                </a:solidFill>
                <a:effectLst>
                  <a:reflection blurRad="6350" stA="50000" endA="300" endPos="50000" dist="60007" dir="5400000" sy="-100000" algn="bl" rotWithShape="0"/>
                </a:effectLst>
                <a:latin typeface="+mj-ea"/>
                <a:ea typeface="+mj-ea"/>
                <a:cs typeface="+mj-cs"/>
              </a:rPr>
              <a:t>7.1  </a:t>
            </a:r>
            <a:r>
              <a:rPr lang="zh-CN" altLang="en-US" sz="2000" b="1">
                <a:solidFill>
                  <a:srgbClr val="C00000"/>
                </a:solidFill>
                <a:effectLst>
                  <a:reflection blurRad="6350" stA="50000" endA="300" endPos="50000" dist="60007" dir="5400000" sy="-100000" algn="bl" rotWithShape="0"/>
                </a:effectLst>
                <a:latin typeface="+mj-ea"/>
                <a:ea typeface="+mj-ea"/>
                <a:cs typeface="+mj-cs"/>
              </a:rPr>
              <a:t>网络安全威胁与控制</a:t>
            </a:r>
            <a:endParaRPr lang="zh-CN" altLang="en-US" sz="2000" b="1" dirty="0">
              <a:solidFill>
                <a:srgbClr val="C00000"/>
              </a:solidFill>
              <a:effectLst>
                <a:reflection blurRad="6350" stA="50000" endA="300" endPos="50000" dist="60007" dir="5400000" sy="-100000" algn="bl" rotWithShape="0"/>
              </a:effectLst>
              <a:latin typeface="+mj-ea"/>
              <a:ea typeface="+mj-ea"/>
              <a:cs typeface="+mj-cs"/>
            </a:endParaRPr>
          </a:p>
        </p:txBody>
      </p:sp>
      <p:sp>
        <p:nvSpPr>
          <p:cNvPr id="7" name="内容占位符 2">
            <a:extLst>
              <a:ext uri="{FF2B5EF4-FFF2-40B4-BE49-F238E27FC236}">
                <a16:creationId xmlns:a16="http://schemas.microsoft.com/office/drawing/2014/main" id="{6304C510-574C-43DB-94D5-8E368E332F36}"/>
              </a:ext>
            </a:extLst>
          </p:cNvPr>
          <p:cNvSpPr txBox="1">
            <a:spLocks/>
          </p:cNvSpPr>
          <p:nvPr/>
        </p:nvSpPr>
        <p:spPr bwMode="auto">
          <a:xfrm>
            <a:off x="357188" y="1143000"/>
            <a:ext cx="1071562" cy="428625"/>
          </a:xfrm>
          <a:prstGeom prst="rect">
            <a:avLst/>
          </a:prstGeom>
          <a:noFill/>
          <a:ln w="9525">
            <a:noFill/>
            <a:miter lim="800000"/>
            <a:headEnd/>
            <a:tailEnd/>
          </a:ln>
        </p:spPr>
        <p:txBody>
          <a:bodyPr/>
          <a:lstStyle/>
          <a:p>
            <a:pPr marL="0" lvl="1">
              <a:spcBef>
                <a:spcPts val="600"/>
              </a:spcBef>
              <a:buClr>
                <a:srgbClr val="C00000"/>
              </a:buClr>
              <a:defRPr/>
            </a:pPr>
            <a:r>
              <a:rPr lang="en-US" altLang="zh-CN" sz="1800" b="1" kern="0" dirty="0">
                <a:solidFill>
                  <a:srgbClr val="0033CC"/>
                </a:solidFill>
                <a:latin typeface="+mj-ea"/>
                <a:ea typeface="+mj-ea"/>
              </a:rPr>
              <a:t>3)  </a:t>
            </a:r>
            <a:r>
              <a:rPr lang="zh-CN" altLang="en-US" sz="1800" b="1" kern="0" dirty="0">
                <a:solidFill>
                  <a:srgbClr val="0033CC"/>
                </a:solidFill>
                <a:latin typeface="+mj-ea"/>
                <a:ea typeface="+mj-ea"/>
              </a:rPr>
              <a:t>欺骗</a:t>
            </a:r>
            <a:endParaRPr lang="en-US" altLang="zh-CN" sz="1800" b="1" kern="0" dirty="0">
              <a:solidFill>
                <a:srgbClr val="0033CC"/>
              </a:solidFill>
              <a:latin typeface="+mj-ea"/>
              <a:ea typeface="+mj-ea"/>
            </a:endParaRPr>
          </a:p>
        </p:txBody>
      </p:sp>
      <p:sp>
        <p:nvSpPr>
          <p:cNvPr id="8" name="标题 1">
            <a:extLst>
              <a:ext uri="{FF2B5EF4-FFF2-40B4-BE49-F238E27FC236}">
                <a16:creationId xmlns:a16="http://schemas.microsoft.com/office/drawing/2014/main" id="{EFB0E470-A70D-4AAD-9CEE-61B99560148D}"/>
              </a:ext>
            </a:extLst>
          </p:cNvPr>
          <p:cNvSpPr txBox="1">
            <a:spLocks/>
          </p:cNvSpPr>
          <p:nvPr/>
        </p:nvSpPr>
        <p:spPr bwMode="auto">
          <a:xfrm>
            <a:off x="214282" y="642924"/>
            <a:ext cx="2500329" cy="428628"/>
          </a:xfrm>
          <a:prstGeom prst="rect">
            <a:avLst/>
          </a:prstGeom>
          <a:noFill/>
          <a:ln w="9525">
            <a:noFill/>
            <a:miter lim="800000"/>
            <a:headEnd/>
            <a:tailEnd/>
          </a:ln>
        </p:spPr>
        <p:txBody>
          <a:bodyPr anchor="ctr"/>
          <a:lstStyle/>
          <a:p>
            <a:pPr algn="ct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7.1.1  </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网络安全威胁</a:t>
            </a:r>
          </a:p>
        </p:txBody>
      </p:sp>
      <p:sp>
        <p:nvSpPr>
          <p:cNvPr id="3079" name="TextBox 9">
            <a:extLst>
              <a:ext uri="{FF2B5EF4-FFF2-40B4-BE49-F238E27FC236}">
                <a16:creationId xmlns:a16="http://schemas.microsoft.com/office/drawing/2014/main" id="{5D3C0437-7692-4AF2-B716-BEEC637B9601}"/>
              </a:ext>
            </a:extLst>
          </p:cNvPr>
          <p:cNvSpPr txBox="1">
            <a:spLocks noChangeArrowheads="1"/>
          </p:cNvSpPr>
          <p:nvPr/>
        </p:nvSpPr>
        <p:spPr bwMode="auto">
          <a:xfrm>
            <a:off x="4929188" y="4071938"/>
            <a:ext cx="2786062"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r>
              <a:rPr lang="zh-CN" altLang="en-US" sz="1600" b="1">
                <a:solidFill>
                  <a:srgbClr val="FF0000"/>
                </a:solidFill>
              </a:rPr>
              <a:t>中间人攻击</a:t>
            </a:r>
          </a:p>
        </p:txBody>
      </p:sp>
    </p:spTree>
  </p:cSld>
  <p:clrMapOvr>
    <a:masterClrMapping/>
  </p:clrMapOvr>
  <p:transition spd="med">
    <p:randomBar dir="vert"/>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内容占位符 2">
            <a:extLst>
              <a:ext uri="{FF2B5EF4-FFF2-40B4-BE49-F238E27FC236}">
                <a16:creationId xmlns:a16="http://schemas.microsoft.com/office/drawing/2014/main" id="{840207B3-21CC-4ABF-ADE6-EBAAC47A5B0F}"/>
              </a:ext>
            </a:extLst>
          </p:cNvPr>
          <p:cNvSpPr>
            <a:spLocks noGrp="1"/>
          </p:cNvSpPr>
          <p:nvPr>
            <p:ph idx="1"/>
          </p:nvPr>
        </p:nvSpPr>
        <p:spPr>
          <a:xfrm>
            <a:off x="2928938" y="1928813"/>
            <a:ext cx="2571750" cy="1200150"/>
          </a:xfrm>
        </p:spPr>
        <p:txBody>
          <a:bodyPr/>
          <a:lstStyle/>
          <a:p>
            <a:pPr>
              <a:lnSpc>
                <a:spcPct val="130000"/>
              </a:lnSpc>
            </a:pPr>
            <a:r>
              <a:rPr lang="zh-CN" altLang="en-US" sz="1800" b="1">
                <a:solidFill>
                  <a:srgbClr val="FF0000"/>
                </a:solidFill>
              </a:rPr>
              <a:t>误传</a:t>
            </a:r>
            <a:endParaRPr lang="en-US" altLang="zh-CN" sz="1800" b="1">
              <a:solidFill>
                <a:srgbClr val="FF0000"/>
              </a:solidFill>
            </a:endParaRPr>
          </a:p>
          <a:p>
            <a:pPr>
              <a:lnSpc>
                <a:spcPct val="130000"/>
              </a:lnSpc>
            </a:pPr>
            <a:r>
              <a:rPr lang="zh-CN" altLang="en-US" sz="1800" b="1">
                <a:solidFill>
                  <a:srgbClr val="FF0000"/>
                </a:solidFill>
              </a:rPr>
              <a:t>暴露</a:t>
            </a:r>
            <a:endParaRPr lang="en-US" altLang="zh-CN" sz="1800" b="1">
              <a:solidFill>
                <a:srgbClr val="FF0000"/>
              </a:solidFill>
            </a:endParaRPr>
          </a:p>
          <a:p>
            <a:pPr>
              <a:lnSpc>
                <a:spcPct val="130000"/>
              </a:lnSpc>
            </a:pPr>
            <a:r>
              <a:rPr lang="zh-CN" altLang="en-US" sz="1800" b="1">
                <a:solidFill>
                  <a:srgbClr val="FF0000"/>
                </a:solidFill>
              </a:rPr>
              <a:t>流量分析</a:t>
            </a:r>
          </a:p>
        </p:txBody>
      </p:sp>
      <p:sp>
        <p:nvSpPr>
          <p:cNvPr id="4" name="标题 1">
            <a:extLst>
              <a:ext uri="{FF2B5EF4-FFF2-40B4-BE49-F238E27FC236}">
                <a16:creationId xmlns:a16="http://schemas.microsoft.com/office/drawing/2014/main" id="{9755AB10-84FF-419C-8802-723B020740E5}"/>
              </a:ext>
            </a:extLst>
          </p:cNvPr>
          <p:cNvSpPr txBox="1">
            <a:spLocks/>
          </p:cNvSpPr>
          <p:nvPr/>
        </p:nvSpPr>
        <p:spPr bwMode="auto">
          <a:xfrm>
            <a:off x="5857884" y="142858"/>
            <a:ext cx="3114657" cy="428628"/>
          </a:xfrm>
          <a:prstGeom prst="rect">
            <a:avLst/>
          </a:prstGeom>
          <a:noFill/>
          <a:ln w="9525">
            <a:noFill/>
            <a:miter lim="800000"/>
            <a:headEnd/>
            <a:tailEnd/>
          </a:ln>
        </p:spPr>
        <p:txBody>
          <a:bodyPr anchor="ctr"/>
          <a:lstStyle/>
          <a:p>
            <a:pPr algn="ctr">
              <a:defRPr/>
            </a:pPr>
            <a:r>
              <a:rPr lang="en-US" altLang="zh-CN" sz="2000" b="1">
                <a:solidFill>
                  <a:srgbClr val="C00000"/>
                </a:solidFill>
                <a:effectLst>
                  <a:reflection blurRad="6350" stA="50000" endA="300" endPos="50000" dist="60007" dir="5400000" sy="-100000" algn="bl" rotWithShape="0"/>
                </a:effectLst>
                <a:latin typeface="+mj-ea"/>
                <a:ea typeface="+mj-ea"/>
                <a:cs typeface="+mj-cs"/>
              </a:rPr>
              <a:t>7.1  </a:t>
            </a:r>
            <a:r>
              <a:rPr lang="zh-CN" altLang="en-US" sz="2000" b="1">
                <a:solidFill>
                  <a:srgbClr val="C00000"/>
                </a:solidFill>
                <a:effectLst>
                  <a:reflection blurRad="6350" stA="50000" endA="300" endPos="50000" dist="60007" dir="5400000" sy="-100000" algn="bl" rotWithShape="0"/>
                </a:effectLst>
                <a:latin typeface="+mj-ea"/>
                <a:ea typeface="+mj-ea"/>
                <a:cs typeface="+mj-cs"/>
              </a:rPr>
              <a:t>网络安全威胁与控制</a:t>
            </a:r>
            <a:endParaRPr lang="zh-CN" altLang="en-US" sz="2000" b="1" dirty="0">
              <a:solidFill>
                <a:srgbClr val="C00000"/>
              </a:solidFill>
              <a:effectLst>
                <a:reflection blurRad="6350" stA="50000" endA="300" endPos="50000" dist="60007" dir="5400000" sy="-100000" algn="bl" rotWithShape="0"/>
              </a:effectLst>
              <a:latin typeface="+mj-ea"/>
              <a:ea typeface="+mj-ea"/>
              <a:cs typeface="+mj-cs"/>
            </a:endParaRPr>
          </a:p>
        </p:txBody>
      </p:sp>
      <p:sp>
        <p:nvSpPr>
          <p:cNvPr id="5" name="内容占位符 2">
            <a:extLst>
              <a:ext uri="{FF2B5EF4-FFF2-40B4-BE49-F238E27FC236}">
                <a16:creationId xmlns:a16="http://schemas.microsoft.com/office/drawing/2014/main" id="{D2B983FE-D783-48DC-80BD-EA5DA1F0FBB6}"/>
              </a:ext>
            </a:extLst>
          </p:cNvPr>
          <p:cNvSpPr txBox="1">
            <a:spLocks/>
          </p:cNvSpPr>
          <p:nvPr/>
        </p:nvSpPr>
        <p:spPr bwMode="auto">
          <a:xfrm>
            <a:off x="214313" y="1143000"/>
            <a:ext cx="2857500" cy="428625"/>
          </a:xfrm>
          <a:prstGeom prst="rect">
            <a:avLst/>
          </a:prstGeom>
          <a:noFill/>
          <a:ln w="9525">
            <a:noFill/>
            <a:miter lim="800000"/>
            <a:headEnd/>
            <a:tailEnd/>
          </a:ln>
        </p:spPr>
        <p:txBody>
          <a:bodyPr/>
          <a:lstStyle/>
          <a:p>
            <a:pPr marL="0" lvl="1">
              <a:spcBef>
                <a:spcPts val="600"/>
              </a:spcBef>
              <a:buClr>
                <a:srgbClr val="C00000"/>
              </a:buClr>
              <a:defRPr/>
            </a:pPr>
            <a:r>
              <a:rPr lang="en-US" altLang="zh-CN" sz="1800" b="1" kern="0" dirty="0">
                <a:solidFill>
                  <a:srgbClr val="0033CC"/>
                </a:solidFill>
                <a:latin typeface="+mj-ea"/>
                <a:ea typeface="+mj-ea"/>
              </a:rPr>
              <a:t>4)  </a:t>
            </a:r>
            <a:r>
              <a:rPr lang="zh-CN" altLang="en-US" sz="1800" b="1" kern="0" dirty="0">
                <a:solidFill>
                  <a:srgbClr val="0033CC"/>
                </a:solidFill>
                <a:latin typeface="+mj-ea"/>
                <a:ea typeface="+mj-ea"/>
              </a:rPr>
              <a:t>消息机密性面临的威胁</a:t>
            </a:r>
            <a:endParaRPr lang="en-US" altLang="zh-CN" sz="1800" b="1" kern="0" dirty="0">
              <a:solidFill>
                <a:srgbClr val="0033CC"/>
              </a:solidFill>
              <a:latin typeface="+mj-ea"/>
              <a:ea typeface="+mj-ea"/>
            </a:endParaRPr>
          </a:p>
        </p:txBody>
      </p:sp>
      <p:sp>
        <p:nvSpPr>
          <p:cNvPr id="6" name="标题 1">
            <a:extLst>
              <a:ext uri="{FF2B5EF4-FFF2-40B4-BE49-F238E27FC236}">
                <a16:creationId xmlns:a16="http://schemas.microsoft.com/office/drawing/2014/main" id="{4F0E1861-2468-4F84-AD5C-93F65CF75F6E}"/>
              </a:ext>
            </a:extLst>
          </p:cNvPr>
          <p:cNvSpPr txBox="1">
            <a:spLocks/>
          </p:cNvSpPr>
          <p:nvPr/>
        </p:nvSpPr>
        <p:spPr bwMode="auto">
          <a:xfrm>
            <a:off x="214282" y="642924"/>
            <a:ext cx="2500329" cy="428628"/>
          </a:xfrm>
          <a:prstGeom prst="rect">
            <a:avLst/>
          </a:prstGeom>
          <a:noFill/>
          <a:ln w="9525">
            <a:noFill/>
            <a:miter lim="800000"/>
            <a:headEnd/>
            <a:tailEnd/>
          </a:ln>
        </p:spPr>
        <p:txBody>
          <a:bodyPr anchor="ctr"/>
          <a:lstStyle/>
          <a:p>
            <a:pPr algn="ct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7.1.1  </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网络安全威胁</a:t>
            </a:r>
          </a:p>
        </p:txBody>
      </p:sp>
    </p:spTree>
  </p:cSld>
  <p:clrMapOvr>
    <a:masterClrMapping/>
  </p:clrMapOvr>
  <p:transition spd="med">
    <p:randomBar dir="vert"/>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ECB711D3-81CF-433A-B715-5F9F03F38579}"/>
              </a:ext>
            </a:extLst>
          </p:cNvPr>
          <p:cNvSpPr>
            <a:spLocks noGrp="1"/>
          </p:cNvSpPr>
          <p:nvPr>
            <p:ph idx="1"/>
          </p:nvPr>
        </p:nvSpPr>
        <p:spPr>
          <a:xfrm>
            <a:off x="428625" y="1428750"/>
            <a:ext cx="8229600" cy="3308350"/>
          </a:xfrm>
        </p:spPr>
        <p:txBody>
          <a:bodyPr/>
          <a:lstStyle/>
          <a:p>
            <a:pPr>
              <a:lnSpc>
                <a:spcPct val="130000"/>
              </a:lnSpc>
              <a:defRPr/>
            </a:pPr>
            <a:r>
              <a:rPr lang="zh-CN" altLang="en-US" b="1" dirty="0"/>
              <a:t>通信的完整性或者正确性与其机密性至少是同等重要的，如传递鉴别数据时</a:t>
            </a:r>
            <a:endParaRPr lang="en-US" altLang="zh-CN" b="1" dirty="0"/>
          </a:p>
          <a:p>
            <a:pPr>
              <a:lnSpc>
                <a:spcPct val="130000"/>
              </a:lnSpc>
              <a:defRPr/>
            </a:pPr>
            <a:r>
              <a:rPr lang="zh-CN" altLang="en-US" b="1" dirty="0">
                <a:solidFill>
                  <a:srgbClr val="FF0000"/>
                </a:solidFill>
              </a:rPr>
              <a:t>消息完整性面临的威胁：</a:t>
            </a:r>
            <a:endParaRPr lang="en-US" altLang="zh-CN" b="1" dirty="0">
              <a:solidFill>
                <a:srgbClr val="FF0000"/>
              </a:solidFill>
            </a:endParaRPr>
          </a:p>
          <a:p>
            <a:pPr lvl="1">
              <a:defRPr/>
            </a:pPr>
            <a:r>
              <a:rPr lang="zh-CN" b="1" dirty="0">
                <a:solidFill>
                  <a:srgbClr val="0033CC"/>
                </a:solidFill>
                <a:cs typeface="+mn-cs"/>
              </a:rPr>
              <a:t>改变部分甚至全部消息内容</a:t>
            </a:r>
          </a:p>
          <a:p>
            <a:pPr lvl="1">
              <a:defRPr/>
            </a:pPr>
            <a:r>
              <a:rPr lang="zh-CN" b="1" dirty="0">
                <a:solidFill>
                  <a:srgbClr val="0033CC"/>
                </a:solidFill>
                <a:cs typeface="+mn-cs"/>
              </a:rPr>
              <a:t>完整地替换一条消息，包括其中的日期、时间以及发送者</a:t>
            </a:r>
            <a:r>
              <a:rPr lang="en-US" b="1" dirty="0">
                <a:solidFill>
                  <a:srgbClr val="0033CC"/>
                </a:solidFill>
                <a:cs typeface="+mn-cs"/>
              </a:rPr>
              <a:t>/</a:t>
            </a:r>
            <a:r>
              <a:rPr lang="zh-CN" b="1" dirty="0">
                <a:solidFill>
                  <a:srgbClr val="0033CC"/>
                </a:solidFill>
                <a:cs typeface="+mn-cs"/>
              </a:rPr>
              <a:t>接收者的身份</a:t>
            </a:r>
          </a:p>
          <a:p>
            <a:pPr lvl="1">
              <a:defRPr/>
            </a:pPr>
            <a:r>
              <a:rPr lang="zh-CN" b="1" dirty="0">
                <a:solidFill>
                  <a:srgbClr val="0033CC"/>
                </a:solidFill>
                <a:cs typeface="+mn-cs"/>
              </a:rPr>
              <a:t>重用一条以前的旧消息</a:t>
            </a:r>
          </a:p>
          <a:p>
            <a:pPr lvl="1">
              <a:defRPr/>
            </a:pPr>
            <a:r>
              <a:rPr lang="zh-CN" b="1" dirty="0">
                <a:solidFill>
                  <a:srgbClr val="0033CC"/>
                </a:solidFill>
                <a:cs typeface="+mn-cs"/>
              </a:rPr>
              <a:t>摘录不同的消息片段，组合成一条消息</a:t>
            </a:r>
          </a:p>
          <a:p>
            <a:pPr lvl="1">
              <a:defRPr/>
            </a:pPr>
            <a:r>
              <a:rPr lang="zh-CN" b="1" dirty="0">
                <a:solidFill>
                  <a:srgbClr val="0033CC"/>
                </a:solidFill>
                <a:cs typeface="+mn-cs"/>
              </a:rPr>
              <a:t>改变消息的来源</a:t>
            </a:r>
          </a:p>
          <a:p>
            <a:pPr lvl="1">
              <a:defRPr/>
            </a:pPr>
            <a:r>
              <a:rPr lang="zh-CN" b="1" dirty="0">
                <a:solidFill>
                  <a:srgbClr val="0033CC"/>
                </a:solidFill>
                <a:cs typeface="+mn-cs"/>
              </a:rPr>
              <a:t>改变消息的目标</a:t>
            </a:r>
          </a:p>
          <a:p>
            <a:pPr lvl="1">
              <a:defRPr/>
            </a:pPr>
            <a:r>
              <a:rPr lang="zh-CN" b="1" dirty="0">
                <a:solidFill>
                  <a:srgbClr val="0033CC"/>
                </a:solidFill>
                <a:cs typeface="+mn-cs"/>
              </a:rPr>
              <a:t>毁坏或者删除消息</a:t>
            </a:r>
          </a:p>
          <a:p>
            <a:pPr>
              <a:defRPr/>
            </a:pPr>
            <a:endParaRPr lang="zh-CN" altLang="en-US" b="1" dirty="0"/>
          </a:p>
        </p:txBody>
      </p:sp>
      <p:sp>
        <p:nvSpPr>
          <p:cNvPr id="4" name="标题 1">
            <a:extLst>
              <a:ext uri="{FF2B5EF4-FFF2-40B4-BE49-F238E27FC236}">
                <a16:creationId xmlns:a16="http://schemas.microsoft.com/office/drawing/2014/main" id="{8D2B6848-96A0-458E-A971-EB3E57A01FEA}"/>
              </a:ext>
            </a:extLst>
          </p:cNvPr>
          <p:cNvSpPr txBox="1">
            <a:spLocks/>
          </p:cNvSpPr>
          <p:nvPr/>
        </p:nvSpPr>
        <p:spPr bwMode="auto">
          <a:xfrm>
            <a:off x="5857884" y="142858"/>
            <a:ext cx="3114657" cy="428628"/>
          </a:xfrm>
          <a:prstGeom prst="rect">
            <a:avLst/>
          </a:prstGeom>
          <a:noFill/>
          <a:ln w="9525">
            <a:noFill/>
            <a:miter lim="800000"/>
            <a:headEnd/>
            <a:tailEnd/>
          </a:ln>
        </p:spPr>
        <p:txBody>
          <a:bodyPr anchor="ctr"/>
          <a:lstStyle/>
          <a:p>
            <a:pPr algn="ctr">
              <a:defRPr/>
            </a:pPr>
            <a:r>
              <a:rPr lang="en-US" altLang="zh-CN" sz="2000" b="1">
                <a:solidFill>
                  <a:srgbClr val="C00000"/>
                </a:solidFill>
                <a:effectLst>
                  <a:reflection blurRad="6350" stA="50000" endA="300" endPos="50000" dist="60007" dir="5400000" sy="-100000" algn="bl" rotWithShape="0"/>
                </a:effectLst>
                <a:latin typeface="+mj-ea"/>
                <a:ea typeface="+mj-ea"/>
                <a:cs typeface="+mj-cs"/>
              </a:rPr>
              <a:t>7.1  </a:t>
            </a:r>
            <a:r>
              <a:rPr lang="zh-CN" altLang="en-US" sz="2000" b="1">
                <a:solidFill>
                  <a:srgbClr val="C00000"/>
                </a:solidFill>
                <a:effectLst>
                  <a:reflection blurRad="6350" stA="50000" endA="300" endPos="50000" dist="60007" dir="5400000" sy="-100000" algn="bl" rotWithShape="0"/>
                </a:effectLst>
                <a:latin typeface="+mj-ea"/>
                <a:ea typeface="+mj-ea"/>
                <a:cs typeface="+mj-cs"/>
              </a:rPr>
              <a:t>网络安全威胁与控制</a:t>
            </a:r>
            <a:endParaRPr lang="zh-CN" altLang="en-US" sz="2000" b="1" dirty="0">
              <a:solidFill>
                <a:srgbClr val="C00000"/>
              </a:solidFill>
              <a:effectLst>
                <a:reflection blurRad="6350" stA="50000" endA="300" endPos="50000" dist="60007" dir="5400000" sy="-100000" algn="bl" rotWithShape="0"/>
              </a:effectLst>
              <a:latin typeface="+mj-ea"/>
              <a:ea typeface="+mj-ea"/>
              <a:cs typeface="+mj-cs"/>
            </a:endParaRPr>
          </a:p>
        </p:txBody>
      </p:sp>
      <p:sp>
        <p:nvSpPr>
          <p:cNvPr id="5" name="内容占位符 2">
            <a:extLst>
              <a:ext uri="{FF2B5EF4-FFF2-40B4-BE49-F238E27FC236}">
                <a16:creationId xmlns:a16="http://schemas.microsoft.com/office/drawing/2014/main" id="{B9C0A9EC-A017-41E3-AE91-9A31B943BD8D}"/>
              </a:ext>
            </a:extLst>
          </p:cNvPr>
          <p:cNvSpPr txBox="1">
            <a:spLocks/>
          </p:cNvSpPr>
          <p:nvPr/>
        </p:nvSpPr>
        <p:spPr bwMode="auto">
          <a:xfrm>
            <a:off x="214313" y="1071563"/>
            <a:ext cx="2857500" cy="428625"/>
          </a:xfrm>
          <a:prstGeom prst="rect">
            <a:avLst/>
          </a:prstGeom>
          <a:noFill/>
          <a:ln w="9525">
            <a:noFill/>
            <a:miter lim="800000"/>
            <a:headEnd/>
            <a:tailEnd/>
          </a:ln>
        </p:spPr>
        <p:txBody>
          <a:bodyPr/>
          <a:lstStyle/>
          <a:p>
            <a:pPr marL="0" lvl="1">
              <a:spcBef>
                <a:spcPts val="600"/>
              </a:spcBef>
              <a:buClr>
                <a:srgbClr val="C00000"/>
              </a:buClr>
              <a:defRPr/>
            </a:pPr>
            <a:r>
              <a:rPr lang="en-US" altLang="zh-CN" sz="1800" b="1" kern="0" dirty="0">
                <a:solidFill>
                  <a:srgbClr val="0033CC"/>
                </a:solidFill>
                <a:latin typeface="+mj-ea"/>
                <a:ea typeface="+mj-ea"/>
              </a:rPr>
              <a:t>5)  </a:t>
            </a:r>
            <a:r>
              <a:rPr lang="zh-CN" altLang="en-US" sz="1800" b="1" kern="0" dirty="0">
                <a:solidFill>
                  <a:srgbClr val="0033CC"/>
                </a:solidFill>
                <a:latin typeface="+mj-ea"/>
                <a:ea typeface="+mj-ea"/>
              </a:rPr>
              <a:t>消息完整性面临的威胁</a:t>
            </a:r>
            <a:endParaRPr lang="en-US" altLang="zh-CN" sz="1800" b="1" kern="0" dirty="0">
              <a:solidFill>
                <a:srgbClr val="0033CC"/>
              </a:solidFill>
              <a:latin typeface="+mj-ea"/>
              <a:ea typeface="+mj-ea"/>
            </a:endParaRPr>
          </a:p>
        </p:txBody>
      </p:sp>
      <p:sp>
        <p:nvSpPr>
          <p:cNvPr id="6" name="标题 1">
            <a:extLst>
              <a:ext uri="{FF2B5EF4-FFF2-40B4-BE49-F238E27FC236}">
                <a16:creationId xmlns:a16="http://schemas.microsoft.com/office/drawing/2014/main" id="{112F483B-6393-42BE-8779-F2238E80FC41}"/>
              </a:ext>
            </a:extLst>
          </p:cNvPr>
          <p:cNvSpPr txBox="1">
            <a:spLocks/>
          </p:cNvSpPr>
          <p:nvPr/>
        </p:nvSpPr>
        <p:spPr bwMode="auto">
          <a:xfrm>
            <a:off x="214282" y="642924"/>
            <a:ext cx="2500329" cy="428628"/>
          </a:xfrm>
          <a:prstGeom prst="rect">
            <a:avLst/>
          </a:prstGeom>
          <a:noFill/>
          <a:ln w="9525">
            <a:noFill/>
            <a:miter lim="800000"/>
            <a:headEnd/>
            <a:tailEnd/>
          </a:ln>
        </p:spPr>
        <p:txBody>
          <a:bodyPr anchor="ctr"/>
          <a:lstStyle/>
          <a:p>
            <a:pPr algn="ct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7.1.1  </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网络安全威胁</a:t>
            </a:r>
          </a:p>
        </p:txBody>
      </p:sp>
    </p:spTree>
  </p:cSld>
  <p:clrMapOvr>
    <a:masterClrMapping/>
  </p:clrMapOvr>
  <p:transition spd="med">
    <p:randomBar dir="vert"/>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a:extLst>
              <a:ext uri="{FF2B5EF4-FFF2-40B4-BE49-F238E27FC236}">
                <a16:creationId xmlns:a16="http://schemas.microsoft.com/office/drawing/2014/main" id="{70C7FBF1-4CAF-44D1-B9CD-B5B4C981B960}"/>
              </a:ext>
            </a:extLst>
          </p:cNvPr>
          <p:cNvSpPr>
            <a:spLocks noChangeArrowheads="1"/>
          </p:cNvSpPr>
          <p:nvPr/>
        </p:nvSpPr>
        <p:spPr bwMode="auto">
          <a:xfrm>
            <a:off x="4479925" y="-123825"/>
            <a:ext cx="184150"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b="1"/>
          </a:p>
        </p:txBody>
      </p:sp>
      <p:sp>
        <p:nvSpPr>
          <p:cNvPr id="6" name="标题 1">
            <a:extLst>
              <a:ext uri="{FF2B5EF4-FFF2-40B4-BE49-F238E27FC236}">
                <a16:creationId xmlns:a16="http://schemas.microsoft.com/office/drawing/2014/main" id="{66CF4D15-2DEE-462F-8301-F1E2CE6394E9}"/>
              </a:ext>
            </a:extLst>
          </p:cNvPr>
          <p:cNvSpPr txBox="1">
            <a:spLocks/>
          </p:cNvSpPr>
          <p:nvPr/>
        </p:nvSpPr>
        <p:spPr bwMode="auto">
          <a:xfrm>
            <a:off x="5857884" y="142858"/>
            <a:ext cx="3114657" cy="428628"/>
          </a:xfrm>
          <a:prstGeom prst="rect">
            <a:avLst/>
          </a:prstGeom>
          <a:noFill/>
          <a:ln w="9525">
            <a:noFill/>
            <a:miter lim="800000"/>
            <a:headEnd/>
            <a:tailEnd/>
          </a:ln>
        </p:spPr>
        <p:txBody>
          <a:bodyPr anchor="ctr"/>
          <a:lstStyle/>
          <a:p>
            <a:pPr algn="ctr">
              <a:defRPr/>
            </a:pPr>
            <a:r>
              <a:rPr lang="en-US" altLang="zh-CN" sz="2000" b="1">
                <a:solidFill>
                  <a:srgbClr val="C00000"/>
                </a:solidFill>
                <a:effectLst>
                  <a:reflection blurRad="6350" stA="50000" endA="300" endPos="50000" dist="60007" dir="5400000" sy="-100000" algn="bl" rotWithShape="0"/>
                </a:effectLst>
                <a:latin typeface="+mj-ea"/>
                <a:ea typeface="+mj-ea"/>
                <a:cs typeface="+mj-cs"/>
              </a:rPr>
              <a:t>7.1  </a:t>
            </a:r>
            <a:r>
              <a:rPr lang="zh-CN" altLang="en-US" sz="2000" b="1">
                <a:solidFill>
                  <a:srgbClr val="C00000"/>
                </a:solidFill>
                <a:effectLst>
                  <a:reflection blurRad="6350" stA="50000" endA="300" endPos="50000" dist="60007" dir="5400000" sy="-100000" algn="bl" rotWithShape="0"/>
                </a:effectLst>
                <a:latin typeface="+mj-ea"/>
                <a:ea typeface="+mj-ea"/>
                <a:cs typeface="+mj-cs"/>
              </a:rPr>
              <a:t>网络安全威胁与控制</a:t>
            </a:r>
            <a:endParaRPr lang="zh-CN" altLang="en-US" sz="2000" b="1" dirty="0">
              <a:solidFill>
                <a:srgbClr val="C00000"/>
              </a:solidFill>
              <a:effectLst>
                <a:reflection blurRad="6350" stA="50000" endA="300" endPos="50000" dist="60007" dir="5400000" sy="-100000" algn="bl" rotWithShape="0"/>
              </a:effectLst>
              <a:latin typeface="+mj-ea"/>
              <a:ea typeface="+mj-ea"/>
              <a:cs typeface="+mj-cs"/>
            </a:endParaRPr>
          </a:p>
        </p:txBody>
      </p:sp>
      <p:sp>
        <p:nvSpPr>
          <p:cNvPr id="7" name="标题 1">
            <a:extLst>
              <a:ext uri="{FF2B5EF4-FFF2-40B4-BE49-F238E27FC236}">
                <a16:creationId xmlns:a16="http://schemas.microsoft.com/office/drawing/2014/main" id="{BDD4D734-4CCA-4503-97AF-542FEFF87366}"/>
              </a:ext>
            </a:extLst>
          </p:cNvPr>
          <p:cNvSpPr txBox="1">
            <a:spLocks/>
          </p:cNvSpPr>
          <p:nvPr/>
        </p:nvSpPr>
        <p:spPr bwMode="auto">
          <a:xfrm>
            <a:off x="214282" y="642924"/>
            <a:ext cx="2500329" cy="428628"/>
          </a:xfrm>
          <a:prstGeom prst="rect">
            <a:avLst/>
          </a:prstGeom>
          <a:noFill/>
          <a:ln w="9525">
            <a:noFill/>
            <a:miter lim="800000"/>
            <a:headEnd/>
            <a:tailEnd/>
          </a:ln>
        </p:spPr>
        <p:txBody>
          <a:bodyPr anchor="ctr"/>
          <a:lstStyle/>
          <a:p>
            <a:pPr algn="ct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7.1.2  </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网络安全控制</a:t>
            </a:r>
          </a:p>
        </p:txBody>
      </p:sp>
      <p:sp>
        <p:nvSpPr>
          <p:cNvPr id="34821" name="TextBox 8">
            <a:extLst>
              <a:ext uri="{FF2B5EF4-FFF2-40B4-BE49-F238E27FC236}">
                <a16:creationId xmlns:a16="http://schemas.microsoft.com/office/drawing/2014/main" id="{751F6E78-7463-4A96-9120-8177B74B06AE}"/>
              </a:ext>
            </a:extLst>
          </p:cNvPr>
          <p:cNvSpPr txBox="1">
            <a:spLocks noChangeArrowheads="1"/>
          </p:cNvSpPr>
          <p:nvPr/>
        </p:nvSpPr>
        <p:spPr bwMode="auto">
          <a:xfrm>
            <a:off x="0" y="1143000"/>
            <a:ext cx="9144000" cy="409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eaLnBrk="1" hangingPunct="1"/>
            <a:endParaRPr lang="en-US" altLang="zh-CN" sz="2000" b="1" dirty="0">
              <a:solidFill>
                <a:srgbClr val="FF0000"/>
              </a:solidFill>
            </a:endParaRPr>
          </a:p>
          <a:p>
            <a:pPr eaLnBrk="1" hangingPunct="1"/>
            <a:r>
              <a:rPr lang="en-US" altLang="zh-CN" sz="2000" b="1" dirty="0">
                <a:solidFill>
                  <a:srgbClr val="FF0000"/>
                </a:solidFill>
              </a:rPr>
              <a:t>1.</a:t>
            </a:r>
            <a:r>
              <a:rPr lang="zh-CN" altLang="en-US" sz="2000" b="1" dirty="0">
                <a:solidFill>
                  <a:srgbClr val="FF0000"/>
                </a:solidFill>
              </a:rPr>
              <a:t>数据加密</a:t>
            </a:r>
            <a:endParaRPr lang="en-US" altLang="zh-CN" sz="2000" b="1" dirty="0">
              <a:solidFill>
                <a:srgbClr val="FF0000"/>
              </a:solidFill>
            </a:endParaRPr>
          </a:p>
          <a:p>
            <a:pPr eaLnBrk="1" hangingPunct="1"/>
            <a:endParaRPr lang="en-US" altLang="zh-CN" sz="2000" b="1" dirty="0">
              <a:solidFill>
                <a:srgbClr val="FF0000"/>
              </a:solidFill>
            </a:endParaRPr>
          </a:p>
          <a:p>
            <a:pPr eaLnBrk="1" hangingPunct="1"/>
            <a:r>
              <a:rPr lang="en-US" altLang="zh-CN" sz="2000" b="1" dirty="0">
                <a:solidFill>
                  <a:srgbClr val="FF0000"/>
                </a:solidFill>
              </a:rPr>
              <a:t>2.</a:t>
            </a:r>
            <a:r>
              <a:rPr lang="zh-CN" altLang="en-US" sz="2000" b="1" dirty="0">
                <a:solidFill>
                  <a:srgbClr val="FF0000"/>
                </a:solidFill>
              </a:rPr>
              <a:t>虚拟专有网</a:t>
            </a:r>
            <a:r>
              <a:rPr lang="en-US" altLang="zh-CN" sz="2000" b="1" dirty="0">
                <a:solidFill>
                  <a:srgbClr val="FF0000"/>
                </a:solidFill>
              </a:rPr>
              <a:t>VPN	</a:t>
            </a:r>
            <a:r>
              <a:rPr lang="zh-CN" altLang="en-US" sz="2000" b="1" dirty="0">
                <a:solidFill>
                  <a:srgbClr val="FF0000"/>
                </a:solidFill>
              </a:rPr>
              <a:t>（</a:t>
            </a:r>
            <a:r>
              <a:rPr lang="en-US" altLang="zh-CN" sz="2000" b="1" dirty="0">
                <a:solidFill>
                  <a:srgbClr val="FF0000"/>
                </a:solidFill>
              </a:rPr>
              <a:t>1</a:t>
            </a:r>
            <a:r>
              <a:rPr lang="zh-CN" altLang="en-US" sz="2000" b="1" dirty="0">
                <a:solidFill>
                  <a:srgbClr val="FF0000"/>
                </a:solidFill>
              </a:rPr>
              <a:t>，</a:t>
            </a:r>
            <a:r>
              <a:rPr lang="en-US" altLang="zh-CN" sz="2000" b="1" dirty="0">
                <a:solidFill>
                  <a:srgbClr val="FF0000"/>
                </a:solidFill>
              </a:rPr>
              <a:t>2</a:t>
            </a:r>
            <a:r>
              <a:rPr lang="zh-CN" altLang="en-US" sz="2000" b="1" dirty="0"/>
              <a:t>基于密码学</a:t>
            </a:r>
            <a:r>
              <a:rPr lang="zh-CN" altLang="en-US" sz="2000" b="1" dirty="0">
                <a:solidFill>
                  <a:srgbClr val="FF0000"/>
                </a:solidFill>
              </a:rPr>
              <a:t>构建</a:t>
            </a:r>
            <a:r>
              <a:rPr lang="zh-CN" altLang="en-US" sz="2000" b="1" dirty="0">
                <a:solidFill>
                  <a:srgbClr val="0033CC"/>
                </a:solidFill>
              </a:rPr>
              <a:t>保密的</a:t>
            </a:r>
            <a:r>
              <a:rPr lang="zh-CN" altLang="en-US" sz="2000" b="1" dirty="0">
                <a:solidFill>
                  <a:srgbClr val="FF0000"/>
                </a:solidFill>
              </a:rPr>
              <a:t>网络环境</a:t>
            </a:r>
            <a:r>
              <a:rPr lang="en-US" altLang="zh-CN" sz="1200" b="1" dirty="0">
                <a:solidFill>
                  <a:srgbClr val="0033CC"/>
                </a:solidFill>
              </a:rPr>
              <a:t>—VPN</a:t>
            </a:r>
            <a:r>
              <a:rPr lang="zh-CN" altLang="en-US" sz="1200" b="1" dirty="0">
                <a:solidFill>
                  <a:srgbClr val="0033CC"/>
                </a:solidFill>
              </a:rPr>
              <a:t>还需认证机制</a:t>
            </a:r>
            <a:r>
              <a:rPr lang="zh-CN" altLang="en-US" sz="2000" b="1" dirty="0">
                <a:solidFill>
                  <a:srgbClr val="FF0000"/>
                </a:solidFill>
              </a:rPr>
              <a:t>）</a:t>
            </a:r>
            <a:endParaRPr lang="en-US" altLang="zh-CN" sz="2000" b="1" dirty="0">
              <a:solidFill>
                <a:srgbClr val="FF0000"/>
              </a:solidFill>
            </a:endParaRPr>
          </a:p>
          <a:p>
            <a:pPr eaLnBrk="1" hangingPunct="1"/>
            <a:endParaRPr lang="en-US" altLang="zh-CN" sz="2000" b="1" dirty="0">
              <a:solidFill>
                <a:srgbClr val="FF0000"/>
              </a:solidFill>
            </a:endParaRPr>
          </a:p>
          <a:p>
            <a:pPr eaLnBrk="1" hangingPunct="1"/>
            <a:r>
              <a:rPr lang="en-US" altLang="zh-CN" sz="2000" b="1" dirty="0">
                <a:solidFill>
                  <a:srgbClr val="FF0000"/>
                </a:solidFill>
              </a:rPr>
              <a:t>3.PKI</a:t>
            </a:r>
            <a:r>
              <a:rPr lang="zh-CN" altLang="en-US" sz="2000" b="1" dirty="0">
                <a:solidFill>
                  <a:srgbClr val="FF0000"/>
                </a:solidFill>
              </a:rPr>
              <a:t>和证书</a:t>
            </a:r>
            <a:endParaRPr lang="en-US" altLang="zh-CN" sz="2000" b="1" dirty="0">
              <a:solidFill>
                <a:srgbClr val="FF0000"/>
              </a:solidFill>
            </a:endParaRPr>
          </a:p>
          <a:p>
            <a:pPr eaLnBrk="1" hangingPunct="1"/>
            <a:endParaRPr lang="en-US" altLang="zh-CN" sz="2000" b="1" dirty="0">
              <a:solidFill>
                <a:srgbClr val="FF0000"/>
              </a:solidFill>
            </a:endParaRPr>
          </a:p>
          <a:p>
            <a:pPr eaLnBrk="1" hangingPunct="1"/>
            <a:r>
              <a:rPr lang="en-US" altLang="zh-CN" sz="2000" b="1" dirty="0">
                <a:solidFill>
                  <a:srgbClr val="FF0000"/>
                </a:solidFill>
              </a:rPr>
              <a:t>4.</a:t>
            </a:r>
            <a:r>
              <a:rPr lang="zh-CN" altLang="en-US" sz="2000" b="1" dirty="0">
                <a:solidFill>
                  <a:srgbClr val="FF0000"/>
                </a:solidFill>
              </a:rPr>
              <a:t>身份鉴别</a:t>
            </a:r>
            <a:r>
              <a:rPr lang="en-US" altLang="zh-CN" sz="2000" b="1" dirty="0">
                <a:solidFill>
                  <a:srgbClr val="FF0000"/>
                </a:solidFill>
              </a:rPr>
              <a:t>		</a:t>
            </a:r>
            <a:r>
              <a:rPr lang="zh-CN" altLang="en-US" sz="2000" b="1" dirty="0">
                <a:solidFill>
                  <a:srgbClr val="FF0000"/>
                </a:solidFill>
              </a:rPr>
              <a:t>（</a:t>
            </a:r>
            <a:r>
              <a:rPr lang="en-US" altLang="zh-CN" sz="2000" b="1" dirty="0">
                <a:solidFill>
                  <a:srgbClr val="FF0000"/>
                </a:solidFill>
              </a:rPr>
              <a:t>3</a:t>
            </a:r>
            <a:r>
              <a:rPr lang="zh-CN" altLang="en-US" sz="2000" b="1" dirty="0">
                <a:solidFill>
                  <a:srgbClr val="FF0000"/>
                </a:solidFill>
              </a:rPr>
              <a:t>，</a:t>
            </a:r>
            <a:r>
              <a:rPr lang="en-US" altLang="zh-CN" sz="2000" b="1" dirty="0">
                <a:solidFill>
                  <a:srgbClr val="FF0000"/>
                </a:solidFill>
              </a:rPr>
              <a:t>4</a:t>
            </a:r>
            <a:r>
              <a:rPr lang="zh-CN" altLang="en-US" sz="2000" b="1" dirty="0"/>
              <a:t>基于密码学</a:t>
            </a:r>
            <a:r>
              <a:rPr lang="zh-CN" altLang="en-US" sz="2000" b="1" dirty="0">
                <a:solidFill>
                  <a:srgbClr val="FF0000"/>
                </a:solidFill>
              </a:rPr>
              <a:t>构建</a:t>
            </a:r>
            <a:r>
              <a:rPr lang="zh-CN" altLang="en-US" sz="2000" b="1" dirty="0">
                <a:solidFill>
                  <a:srgbClr val="0033CC"/>
                </a:solidFill>
              </a:rPr>
              <a:t>可认证的</a:t>
            </a:r>
            <a:r>
              <a:rPr lang="zh-CN" altLang="en-US" sz="2000" b="1" dirty="0">
                <a:solidFill>
                  <a:srgbClr val="FF0000"/>
                </a:solidFill>
              </a:rPr>
              <a:t>网络环境</a:t>
            </a:r>
            <a:r>
              <a:rPr lang="en-US" altLang="zh-CN" sz="1200" b="1" dirty="0">
                <a:solidFill>
                  <a:srgbClr val="0033CC"/>
                </a:solidFill>
              </a:rPr>
              <a:t>—</a:t>
            </a:r>
            <a:r>
              <a:rPr lang="zh-CN" altLang="en-US" sz="1200" b="1" dirty="0">
                <a:solidFill>
                  <a:srgbClr val="0033CC"/>
                </a:solidFill>
              </a:rPr>
              <a:t>无线保密认证机制</a:t>
            </a:r>
            <a:r>
              <a:rPr lang="zh-CN" altLang="en-US" sz="2000" b="1" dirty="0">
                <a:solidFill>
                  <a:srgbClr val="FF0000"/>
                </a:solidFill>
              </a:rPr>
              <a:t>）</a:t>
            </a:r>
            <a:endParaRPr lang="en-US" altLang="zh-CN" sz="2000" b="1" dirty="0">
              <a:solidFill>
                <a:srgbClr val="FF0000"/>
              </a:solidFill>
            </a:endParaRPr>
          </a:p>
          <a:p>
            <a:pPr eaLnBrk="1" hangingPunct="1"/>
            <a:endParaRPr lang="en-US" altLang="zh-CN" sz="2000" b="1" dirty="0">
              <a:solidFill>
                <a:srgbClr val="FF0000"/>
              </a:solidFill>
            </a:endParaRPr>
          </a:p>
          <a:p>
            <a:pPr eaLnBrk="1" hangingPunct="1"/>
            <a:r>
              <a:rPr lang="en-US" altLang="zh-CN" sz="2000" b="1" dirty="0">
                <a:solidFill>
                  <a:srgbClr val="FF0000"/>
                </a:solidFill>
              </a:rPr>
              <a:t>5.</a:t>
            </a:r>
            <a:r>
              <a:rPr lang="zh-CN" altLang="en-US" sz="2000" b="1" dirty="0">
                <a:solidFill>
                  <a:srgbClr val="FF0000"/>
                </a:solidFill>
              </a:rPr>
              <a:t>访问控制</a:t>
            </a:r>
            <a:r>
              <a:rPr lang="en-US" altLang="zh-CN" sz="2000" b="1" dirty="0">
                <a:solidFill>
                  <a:srgbClr val="FF0000"/>
                </a:solidFill>
              </a:rPr>
              <a:t>		</a:t>
            </a:r>
            <a:r>
              <a:rPr lang="zh-CN" altLang="en-US" sz="2000" b="1" dirty="0">
                <a:solidFill>
                  <a:srgbClr val="FF0000"/>
                </a:solidFill>
              </a:rPr>
              <a:t>（类似</a:t>
            </a:r>
            <a:r>
              <a:rPr lang="zh-CN" altLang="en-US" sz="2000" b="1" dirty="0"/>
              <a:t>操作系统中的</a:t>
            </a:r>
            <a:r>
              <a:rPr lang="zh-CN" altLang="en-US" sz="2000" b="1" dirty="0">
                <a:solidFill>
                  <a:srgbClr val="FF0000"/>
                </a:solidFill>
              </a:rPr>
              <a:t>访问控制</a:t>
            </a:r>
            <a:r>
              <a:rPr lang="en-US" altLang="zh-CN" sz="1200" b="1" dirty="0">
                <a:solidFill>
                  <a:srgbClr val="0033CC"/>
                </a:solidFill>
              </a:rPr>
              <a:t>—</a:t>
            </a:r>
            <a:r>
              <a:rPr lang="zh-CN" altLang="en-US" sz="1200" b="1" dirty="0">
                <a:solidFill>
                  <a:srgbClr val="0033CC"/>
                </a:solidFill>
              </a:rPr>
              <a:t>防火墙，入侵检测</a:t>
            </a:r>
            <a:r>
              <a:rPr lang="zh-CN" altLang="en-US" sz="2000" b="1" dirty="0">
                <a:solidFill>
                  <a:srgbClr val="FF0000"/>
                </a:solidFill>
              </a:rPr>
              <a:t>）</a:t>
            </a:r>
            <a:endParaRPr lang="en-US" altLang="zh-CN" sz="2000" b="1" dirty="0">
              <a:solidFill>
                <a:srgbClr val="FF0000"/>
              </a:solidFill>
            </a:endParaRPr>
          </a:p>
          <a:p>
            <a:pPr eaLnBrk="1" hangingPunct="1"/>
            <a:endParaRPr lang="en-US" altLang="zh-CN" sz="2000" b="1" dirty="0">
              <a:solidFill>
                <a:srgbClr val="FF0000"/>
              </a:solidFill>
            </a:endParaRPr>
          </a:p>
          <a:p>
            <a:pPr eaLnBrk="1" hangingPunct="1"/>
            <a:endParaRPr lang="en-US" altLang="zh-CN" sz="2000" b="1" dirty="0">
              <a:solidFill>
                <a:srgbClr val="FF0000"/>
              </a:solidFill>
            </a:endParaRPr>
          </a:p>
          <a:p>
            <a:pPr eaLnBrk="1" hangingPunct="1"/>
            <a:endParaRPr lang="zh-CN" altLang="en-US" sz="2000" b="1" dirty="0">
              <a:solidFill>
                <a:srgbClr val="FF0000"/>
              </a:solidFill>
            </a:endParaRPr>
          </a:p>
        </p:txBody>
      </p:sp>
    </p:spTree>
  </p:cSld>
  <p:clrMapOvr>
    <a:masterClrMapping/>
  </p:clrMapOvr>
  <p:transition spd="med">
    <p:randomBar dir="vert"/>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2">
            <a:extLst>
              <a:ext uri="{FF2B5EF4-FFF2-40B4-BE49-F238E27FC236}">
                <a16:creationId xmlns:a16="http://schemas.microsoft.com/office/drawing/2014/main" id="{13306601-29F0-48F0-AD1C-4026D5C82A5D}"/>
              </a:ext>
            </a:extLst>
          </p:cNvPr>
          <p:cNvSpPr>
            <a:spLocks noChangeArrowheads="1"/>
          </p:cNvSpPr>
          <p:nvPr/>
        </p:nvSpPr>
        <p:spPr bwMode="auto">
          <a:xfrm>
            <a:off x="4479925" y="-123825"/>
            <a:ext cx="184150"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b="1"/>
          </a:p>
        </p:txBody>
      </p:sp>
      <p:graphicFrame>
        <p:nvGraphicFramePr>
          <p:cNvPr id="4098" name="Picture 5">
            <a:extLst>
              <a:ext uri="{FF2B5EF4-FFF2-40B4-BE49-F238E27FC236}">
                <a16:creationId xmlns:a16="http://schemas.microsoft.com/office/drawing/2014/main" id="{70D3BC32-381C-4D3E-A025-A8FDCA53A07D}"/>
              </a:ext>
            </a:extLst>
          </p:cNvPr>
          <p:cNvGraphicFramePr>
            <a:graphicFrameLocks noChangeAspect="1"/>
          </p:cNvGraphicFramePr>
          <p:nvPr/>
        </p:nvGraphicFramePr>
        <p:xfrm>
          <a:off x="4000500" y="500063"/>
          <a:ext cx="4972050" cy="4000500"/>
        </p:xfrm>
        <a:graphic>
          <a:graphicData uri="http://schemas.openxmlformats.org/presentationml/2006/ole">
            <mc:AlternateContent xmlns:mc="http://schemas.openxmlformats.org/markup-compatibility/2006">
              <mc:Choice xmlns:v="urn:schemas-microsoft-com:vml" Requires="v">
                <p:oleObj name="Visio" r:id="rId2" imgW="4529487" imgH="3642234" progId="Visio.Drawing.11">
                  <p:embed/>
                </p:oleObj>
              </mc:Choice>
              <mc:Fallback>
                <p:oleObj name="Visio" r:id="rId2" imgW="4529487" imgH="3642234" progId="Visio.Drawing.11">
                  <p:embed/>
                  <p:pic>
                    <p:nvPicPr>
                      <p:cNvPr id="0"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00500" y="500063"/>
                        <a:ext cx="4972050"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100" name="内容占位符 2">
            <a:extLst>
              <a:ext uri="{FF2B5EF4-FFF2-40B4-BE49-F238E27FC236}">
                <a16:creationId xmlns:a16="http://schemas.microsoft.com/office/drawing/2014/main" id="{37EAC758-B4D5-498C-AD95-1E38E049B497}"/>
              </a:ext>
            </a:extLst>
          </p:cNvPr>
          <p:cNvSpPr>
            <a:spLocks noGrp="1"/>
          </p:cNvSpPr>
          <p:nvPr>
            <p:ph idx="1"/>
          </p:nvPr>
        </p:nvSpPr>
        <p:spPr>
          <a:xfrm>
            <a:off x="357188" y="2357438"/>
            <a:ext cx="3714750" cy="1579562"/>
          </a:xfrm>
        </p:spPr>
        <p:txBody>
          <a:bodyPr/>
          <a:lstStyle/>
          <a:p>
            <a:pPr>
              <a:lnSpc>
                <a:spcPct val="130000"/>
              </a:lnSpc>
              <a:defRPr/>
            </a:pPr>
            <a:r>
              <a:rPr lang="zh-CN" sz="1800" b="1" dirty="0">
                <a:solidFill>
                  <a:srgbClr val="0033CC"/>
                </a:solidFill>
              </a:rPr>
              <a:t>系统在</a:t>
            </a:r>
            <a:r>
              <a:rPr lang="zh-CN" sz="1800" b="1" dirty="0">
                <a:solidFill>
                  <a:srgbClr val="FF0000"/>
                </a:solidFill>
              </a:rPr>
              <a:t>将数据放入</a:t>
            </a:r>
            <a:r>
              <a:rPr lang="zh-CN" sz="1800" b="1" u="sng" dirty="0">
                <a:solidFill>
                  <a:srgbClr val="0033CC"/>
                </a:solidFill>
                <a:effectLst>
                  <a:outerShdw blurRad="38100" dist="38100" dir="2700000" algn="tl">
                    <a:srgbClr val="000000">
                      <a:alpha val="43137"/>
                    </a:srgbClr>
                  </a:outerShdw>
                </a:effectLst>
              </a:rPr>
              <a:t>物理通信链路</a:t>
            </a:r>
            <a:r>
              <a:rPr lang="zh-CN" sz="1800" b="1" dirty="0">
                <a:solidFill>
                  <a:srgbClr val="FF0000"/>
                </a:solidFill>
              </a:rPr>
              <a:t>之前对其加密</a:t>
            </a:r>
            <a:endParaRPr lang="en-US" altLang="zh-CN" sz="1800" b="1" dirty="0">
              <a:solidFill>
                <a:srgbClr val="FF0000"/>
              </a:solidFill>
            </a:endParaRPr>
          </a:p>
          <a:p>
            <a:pPr>
              <a:lnSpc>
                <a:spcPct val="130000"/>
              </a:lnSpc>
              <a:defRPr/>
            </a:pPr>
            <a:r>
              <a:rPr lang="zh-CN" sz="1800" b="1" dirty="0">
                <a:solidFill>
                  <a:srgbClr val="FF0000"/>
                </a:solidFill>
              </a:rPr>
              <a:t>解密发生在</a:t>
            </a:r>
            <a:r>
              <a:rPr lang="zh-CN" sz="1800" b="1" dirty="0">
                <a:solidFill>
                  <a:srgbClr val="0033CC"/>
                </a:solidFill>
              </a:rPr>
              <a:t>到达并进入接收计算机时</a:t>
            </a:r>
            <a:endParaRPr lang="zh-CN" altLang="en-US" sz="1800" b="1" dirty="0">
              <a:solidFill>
                <a:srgbClr val="0033CC"/>
              </a:solidFill>
            </a:endParaRPr>
          </a:p>
        </p:txBody>
      </p:sp>
      <p:sp>
        <p:nvSpPr>
          <p:cNvPr id="6" name="标题 1">
            <a:extLst>
              <a:ext uri="{FF2B5EF4-FFF2-40B4-BE49-F238E27FC236}">
                <a16:creationId xmlns:a16="http://schemas.microsoft.com/office/drawing/2014/main" id="{2EBEC538-2ADC-4231-834C-41148D3389DD}"/>
              </a:ext>
            </a:extLst>
          </p:cNvPr>
          <p:cNvSpPr txBox="1">
            <a:spLocks/>
          </p:cNvSpPr>
          <p:nvPr/>
        </p:nvSpPr>
        <p:spPr bwMode="auto">
          <a:xfrm>
            <a:off x="5857884" y="142858"/>
            <a:ext cx="3114657" cy="428628"/>
          </a:xfrm>
          <a:prstGeom prst="rect">
            <a:avLst/>
          </a:prstGeom>
          <a:noFill/>
          <a:ln w="9525">
            <a:noFill/>
            <a:miter lim="800000"/>
            <a:headEnd/>
            <a:tailEnd/>
          </a:ln>
        </p:spPr>
        <p:txBody>
          <a:bodyPr anchor="ctr"/>
          <a:lstStyle/>
          <a:p>
            <a:pPr algn="ctr">
              <a:defRPr/>
            </a:pPr>
            <a:r>
              <a:rPr lang="en-US" altLang="zh-CN" sz="2000" b="1">
                <a:solidFill>
                  <a:srgbClr val="C00000"/>
                </a:solidFill>
                <a:effectLst>
                  <a:reflection blurRad="6350" stA="50000" endA="300" endPos="50000" dist="60007" dir="5400000" sy="-100000" algn="bl" rotWithShape="0"/>
                </a:effectLst>
                <a:latin typeface="+mj-ea"/>
                <a:ea typeface="+mj-ea"/>
                <a:cs typeface="+mj-cs"/>
              </a:rPr>
              <a:t>7.1  </a:t>
            </a:r>
            <a:r>
              <a:rPr lang="zh-CN" altLang="en-US" sz="2000" b="1">
                <a:solidFill>
                  <a:srgbClr val="C00000"/>
                </a:solidFill>
                <a:effectLst>
                  <a:reflection blurRad="6350" stA="50000" endA="300" endPos="50000" dist="60007" dir="5400000" sy="-100000" algn="bl" rotWithShape="0"/>
                </a:effectLst>
                <a:latin typeface="+mj-ea"/>
                <a:ea typeface="+mj-ea"/>
                <a:cs typeface="+mj-cs"/>
              </a:rPr>
              <a:t>网络安全威胁与控制</a:t>
            </a:r>
            <a:endParaRPr lang="zh-CN" altLang="en-US" sz="2000" b="1" dirty="0">
              <a:solidFill>
                <a:srgbClr val="C00000"/>
              </a:solidFill>
              <a:effectLst>
                <a:reflection blurRad="6350" stA="50000" endA="300" endPos="50000" dist="60007" dir="5400000" sy="-100000" algn="bl" rotWithShape="0"/>
              </a:effectLst>
              <a:latin typeface="+mj-ea"/>
              <a:ea typeface="+mj-ea"/>
              <a:cs typeface="+mj-cs"/>
            </a:endParaRPr>
          </a:p>
        </p:txBody>
      </p:sp>
      <p:sp>
        <p:nvSpPr>
          <p:cNvPr id="7" name="标题 1">
            <a:extLst>
              <a:ext uri="{FF2B5EF4-FFF2-40B4-BE49-F238E27FC236}">
                <a16:creationId xmlns:a16="http://schemas.microsoft.com/office/drawing/2014/main" id="{9E527926-5354-460F-A487-7B3A153CD366}"/>
              </a:ext>
            </a:extLst>
          </p:cNvPr>
          <p:cNvSpPr txBox="1">
            <a:spLocks/>
          </p:cNvSpPr>
          <p:nvPr/>
        </p:nvSpPr>
        <p:spPr bwMode="auto">
          <a:xfrm>
            <a:off x="214282" y="642924"/>
            <a:ext cx="2500329" cy="428628"/>
          </a:xfrm>
          <a:prstGeom prst="rect">
            <a:avLst/>
          </a:prstGeom>
          <a:noFill/>
          <a:ln w="9525">
            <a:noFill/>
            <a:miter lim="800000"/>
            <a:headEnd/>
            <a:tailEnd/>
          </a:ln>
        </p:spPr>
        <p:txBody>
          <a:bodyPr anchor="ctr"/>
          <a:lstStyle/>
          <a:p>
            <a:pPr algn="ct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7.1.2  </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网络安全控制</a:t>
            </a:r>
          </a:p>
        </p:txBody>
      </p:sp>
      <p:sp>
        <p:nvSpPr>
          <p:cNvPr id="4103" name="TextBox 8">
            <a:extLst>
              <a:ext uri="{FF2B5EF4-FFF2-40B4-BE49-F238E27FC236}">
                <a16:creationId xmlns:a16="http://schemas.microsoft.com/office/drawing/2014/main" id="{E35A1DA0-8F46-406C-97F6-AE0E6E6CAFE4}"/>
              </a:ext>
            </a:extLst>
          </p:cNvPr>
          <p:cNvSpPr txBox="1">
            <a:spLocks noChangeArrowheads="1"/>
          </p:cNvSpPr>
          <p:nvPr/>
        </p:nvSpPr>
        <p:spPr bwMode="auto">
          <a:xfrm>
            <a:off x="285750" y="1143000"/>
            <a:ext cx="15001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r>
              <a:rPr lang="en-US" altLang="zh-CN" sz="2000" b="1">
                <a:solidFill>
                  <a:srgbClr val="FF0000"/>
                </a:solidFill>
              </a:rPr>
              <a:t>1.</a:t>
            </a:r>
            <a:r>
              <a:rPr lang="zh-CN" altLang="en-US" sz="2000" b="1">
                <a:solidFill>
                  <a:srgbClr val="FF0000"/>
                </a:solidFill>
              </a:rPr>
              <a:t>数据加密</a:t>
            </a:r>
          </a:p>
        </p:txBody>
      </p:sp>
      <p:sp>
        <p:nvSpPr>
          <p:cNvPr id="10" name="内容占位符 2">
            <a:extLst>
              <a:ext uri="{FF2B5EF4-FFF2-40B4-BE49-F238E27FC236}">
                <a16:creationId xmlns:a16="http://schemas.microsoft.com/office/drawing/2014/main" id="{6E060D64-AFEB-4465-85F1-BC76967B7733}"/>
              </a:ext>
            </a:extLst>
          </p:cNvPr>
          <p:cNvSpPr txBox="1">
            <a:spLocks/>
          </p:cNvSpPr>
          <p:nvPr/>
        </p:nvSpPr>
        <p:spPr bwMode="auto">
          <a:xfrm>
            <a:off x="684213" y="1857375"/>
            <a:ext cx="3311525" cy="428625"/>
          </a:xfrm>
          <a:prstGeom prst="rect">
            <a:avLst/>
          </a:prstGeom>
          <a:noFill/>
          <a:ln w="9525">
            <a:noFill/>
            <a:miter lim="800000"/>
            <a:headEnd/>
            <a:tailEnd/>
          </a:ln>
        </p:spPr>
        <p:txBody>
          <a:bodyPr/>
          <a:lstStyle/>
          <a:p>
            <a:pPr marL="0" lvl="1">
              <a:spcBef>
                <a:spcPts val="600"/>
              </a:spcBef>
              <a:buClr>
                <a:srgbClr val="C00000"/>
              </a:buClr>
              <a:defRPr/>
            </a:pPr>
            <a:r>
              <a:rPr lang="zh-CN" altLang="en-US" sz="1800" b="1" kern="0" dirty="0">
                <a:solidFill>
                  <a:srgbClr val="0033CC"/>
                </a:solidFill>
                <a:latin typeface="+mj-ea"/>
                <a:ea typeface="+mj-ea"/>
              </a:rPr>
              <a:t>链路加密</a:t>
            </a:r>
            <a:r>
              <a:rPr lang="zh-CN" altLang="en-US" sz="1200" b="1" kern="0" dirty="0">
                <a:latin typeface="+mj-ea"/>
                <a:ea typeface="+mj-ea"/>
              </a:rPr>
              <a:t>（典型应用：加密网卡）</a:t>
            </a:r>
            <a:endParaRPr lang="en-US" altLang="zh-CN" sz="1200" b="1" kern="0" dirty="0">
              <a:latin typeface="+mj-ea"/>
              <a:ea typeface="+mj-ea"/>
            </a:endParaRPr>
          </a:p>
        </p:txBody>
      </p:sp>
      <p:sp>
        <p:nvSpPr>
          <p:cNvPr id="11" name="内容占位符 2">
            <a:extLst>
              <a:ext uri="{FF2B5EF4-FFF2-40B4-BE49-F238E27FC236}">
                <a16:creationId xmlns:a16="http://schemas.microsoft.com/office/drawing/2014/main" id="{16DEC1F8-E0CB-431A-A2E0-3ABA14018277}"/>
              </a:ext>
            </a:extLst>
          </p:cNvPr>
          <p:cNvSpPr txBox="1">
            <a:spLocks/>
          </p:cNvSpPr>
          <p:nvPr/>
        </p:nvSpPr>
        <p:spPr bwMode="auto">
          <a:xfrm>
            <a:off x="5929313" y="4214813"/>
            <a:ext cx="1500187" cy="357187"/>
          </a:xfrm>
          <a:prstGeom prst="rect">
            <a:avLst/>
          </a:prstGeom>
          <a:noFill/>
          <a:ln w="9525">
            <a:noFill/>
            <a:miter lim="800000"/>
            <a:headEnd/>
            <a:tailEnd/>
          </a:ln>
        </p:spPr>
        <p:txBody>
          <a:bodyPr/>
          <a:lstStyle/>
          <a:p>
            <a:pPr marL="0" lvl="1">
              <a:spcBef>
                <a:spcPts val="600"/>
              </a:spcBef>
              <a:buClr>
                <a:srgbClr val="C00000"/>
              </a:buClr>
              <a:defRPr/>
            </a:pPr>
            <a:r>
              <a:rPr lang="zh-CN" altLang="en-US" sz="1600" b="1" kern="0" dirty="0">
                <a:solidFill>
                  <a:srgbClr val="FF0000"/>
                </a:solidFill>
                <a:latin typeface="+mj-ea"/>
                <a:ea typeface="+mj-ea"/>
              </a:rPr>
              <a:t>链路加密模型</a:t>
            </a:r>
            <a:endParaRPr lang="en-US" altLang="zh-CN" sz="1600" b="1" kern="0" dirty="0">
              <a:solidFill>
                <a:srgbClr val="FF0000"/>
              </a:solidFill>
              <a:latin typeface="+mj-ea"/>
              <a:ea typeface="+mj-ea"/>
            </a:endParaRPr>
          </a:p>
        </p:txBody>
      </p:sp>
    </p:spTree>
  </p:cSld>
  <p:clrMapOvr>
    <a:masterClrMapping/>
  </p:clrMapOvr>
  <p:transition spd="med">
    <p:randomBar dir="vert"/>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内容占位符 2">
            <a:extLst>
              <a:ext uri="{FF2B5EF4-FFF2-40B4-BE49-F238E27FC236}">
                <a16:creationId xmlns:a16="http://schemas.microsoft.com/office/drawing/2014/main" id="{CC9236FA-B625-40AC-8E88-E31BE04D4DBB}"/>
              </a:ext>
            </a:extLst>
          </p:cNvPr>
          <p:cNvSpPr>
            <a:spLocks noGrp="1"/>
          </p:cNvSpPr>
          <p:nvPr>
            <p:ph idx="1"/>
          </p:nvPr>
        </p:nvSpPr>
        <p:spPr>
          <a:xfrm>
            <a:off x="428625" y="1800225"/>
            <a:ext cx="8229600" cy="2787650"/>
          </a:xfrm>
        </p:spPr>
        <p:txBody>
          <a:bodyPr/>
          <a:lstStyle/>
          <a:p>
            <a:pPr>
              <a:defRPr/>
            </a:pPr>
            <a:r>
              <a:rPr lang="zh-CN" altLang="zh-CN" sz="1800" b="1" dirty="0"/>
              <a:t>本章学习要点</a:t>
            </a:r>
            <a:r>
              <a:rPr lang="zh-CN" altLang="en-US" sz="1800" b="1" dirty="0"/>
              <a:t>（重点掌握</a:t>
            </a:r>
            <a:r>
              <a:rPr lang="zh-CN" altLang="en-US" sz="1800" b="1" dirty="0">
                <a:solidFill>
                  <a:srgbClr val="FF0000"/>
                </a:solidFill>
              </a:rPr>
              <a:t>红色</a:t>
            </a:r>
            <a:r>
              <a:rPr lang="zh-CN" altLang="en-US" sz="1800" b="1" dirty="0"/>
              <a:t>和</a:t>
            </a:r>
            <a:r>
              <a:rPr lang="zh-CN" altLang="en-US" sz="1800" b="1" dirty="0">
                <a:solidFill>
                  <a:srgbClr val="0033CC"/>
                </a:solidFill>
              </a:rPr>
              <a:t>蓝色</a:t>
            </a:r>
            <a:r>
              <a:rPr lang="zh-CN" altLang="en-US" sz="1800" b="1" dirty="0"/>
              <a:t>部分）</a:t>
            </a:r>
            <a:r>
              <a:rPr lang="zh-CN" altLang="zh-CN" sz="1800" b="1" dirty="0"/>
              <a:t>：</a:t>
            </a:r>
          </a:p>
          <a:p>
            <a:pPr indent="-216000">
              <a:buFont typeface="Wingdings" pitchFamily="2" charset="2"/>
              <a:buChar char="Ø"/>
              <a:defRPr/>
            </a:pPr>
            <a:r>
              <a:rPr lang="zh-CN" altLang="en-US" b="1" dirty="0">
                <a:solidFill>
                  <a:srgbClr val="FF0000"/>
                </a:solidFill>
              </a:rPr>
              <a:t>了解</a:t>
            </a:r>
            <a:r>
              <a:rPr lang="zh-CN" altLang="en-US" b="1" dirty="0"/>
              <a:t>网络所面临的安全威胁</a:t>
            </a:r>
            <a:r>
              <a:rPr lang="zh-CN" altLang="zh-CN" b="1" dirty="0"/>
              <a:t>；</a:t>
            </a:r>
          </a:p>
          <a:p>
            <a:pPr indent="-216000">
              <a:buFont typeface="Wingdings" pitchFamily="2" charset="2"/>
              <a:buChar char="Ø"/>
              <a:defRPr/>
            </a:pPr>
            <a:r>
              <a:rPr lang="zh-CN" altLang="en-US" b="1" dirty="0">
                <a:solidFill>
                  <a:srgbClr val="FF0000"/>
                </a:solidFill>
              </a:rPr>
              <a:t>了解</a:t>
            </a:r>
            <a:r>
              <a:rPr lang="zh-CN" altLang="en-US" b="1" dirty="0"/>
              <a:t>防止网络攻击的控制措施</a:t>
            </a:r>
            <a:r>
              <a:rPr lang="zh-CN" altLang="zh-CN" b="1" dirty="0"/>
              <a:t>；</a:t>
            </a:r>
          </a:p>
          <a:p>
            <a:pPr indent="-216000">
              <a:buFont typeface="Wingdings" pitchFamily="2" charset="2"/>
              <a:buChar char="Ø"/>
              <a:defRPr/>
            </a:pPr>
            <a:r>
              <a:rPr lang="zh-CN" altLang="en-US" b="1" dirty="0">
                <a:solidFill>
                  <a:srgbClr val="FF0000"/>
                </a:solidFill>
              </a:rPr>
              <a:t>掌握</a:t>
            </a:r>
            <a:r>
              <a:rPr lang="zh-CN" altLang="en-US" b="1" dirty="0"/>
              <a:t>防火墙的体系结构、类型、能力和限制，掌握防火墙的基本工作原理；</a:t>
            </a:r>
            <a:r>
              <a:rPr lang="en-US" altLang="zh-CN" b="1" u="sng" dirty="0">
                <a:solidFill>
                  <a:srgbClr val="FF0000"/>
                </a:solidFill>
              </a:rPr>
              <a:t> (</a:t>
            </a:r>
            <a:r>
              <a:rPr lang="zh-CN" altLang="en-US" b="1" u="sng" dirty="0">
                <a:solidFill>
                  <a:srgbClr val="FF0000"/>
                </a:solidFill>
              </a:rPr>
              <a:t>重点</a:t>
            </a:r>
            <a:r>
              <a:rPr lang="en-US" altLang="zh-CN" b="1" u="sng" dirty="0">
                <a:solidFill>
                  <a:srgbClr val="FF0000"/>
                </a:solidFill>
              </a:rPr>
              <a:t>)</a:t>
            </a:r>
            <a:endParaRPr lang="zh-CN" altLang="zh-CN" b="1" dirty="0"/>
          </a:p>
          <a:p>
            <a:pPr indent="-216000">
              <a:buFont typeface="Wingdings" pitchFamily="2" charset="2"/>
              <a:buChar char="Ø"/>
              <a:defRPr/>
            </a:pPr>
            <a:r>
              <a:rPr lang="zh-CN" altLang="en-US" b="1" dirty="0">
                <a:solidFill>
                  <a:srgbClr val="FF0000"/>
                </a:solidFill>
              </a:rPr>
              <a:t>了解</a:t>
            </a:r>
            <a:r>
              <a:rPr lang="zh-CN" altLang="en-US" b="1" dirty="0"/>
              <a:t>入侵检测系统的功能和类型；</a:t>
            </a:r>
            <a:endParaRPr lang="en-US" altLang="zh-CN" b="1" dirty="0"/>
          </a:p>
          <a:p>
            <a:pPr indent="-216000">
              <a:buFont typeface="Wingdings" pitchFamily="2" charset="2"/>
              <a:buChar char="Ø"/>
              <a:defRPr/>
            </a:pPr>
            <a:r>
              <a:rPr lang="zh-CN" altLang="en-US" b="1" dirty="0">
                <a:solidFill>
                  <a:srgbClr val="FF0000"/>
                </a:solidFill>
              </a:rPr>
              <a:t>掌握</a:t>
            </a:r>
            <a:r>
              <a:rPr lang="zh-CN" altLang="en-US" b="1" dirty="0"/>
              <a:t>虚拟专用网</a:t>
            </a:r>
            <a:r>
              <a:rPr lang="en-US" altLang="zh-CN" b="1" dirty="0"/>
              <a:t>VPN</a:t>
            </a:r>
            <a:r>
              <a:rPr lang="zh-CN" altLang="en-US" b="1" dirty="0"/>
              <a:t>的类型和协议；</a:t>
            </a:r>
            <a:r>
              <a:rPr lang="en-US" altLang="zh-CN" b="1" u="sng" dirty="0">
                <a:solidFill>
                  <a:srgbClr val="FF0000"/>
                </a:solidFill>
              </a:rPr>
              <a:t> (</a:t>
            </a:r>
            <a:r>
              <a:rPr lang="zh-CN" altLang="en-US" b="1" u="sng" dirty="0">
                <a:solidFill>
                  <a:srgbClr val="FF0000"/>
                </a:solidFill>
              </a:rPr>
              <a:t>重点</a:t>
            </a:r>
            <a:r>
              <a:rPr lang="en-US" altLang="zh-CN" b="1" u="sng" dirty="0">
                <a:solidFill>
                  <a:srgbClr val="FF0000"/>
                </a:solidFill>
              </a:rPr>
              <a:t>)</a:t>
            </a:r>
            <a:endParaRPr lang="en-US" altLang="zh-CN" b="1" dirty="0"/>
          </a:p>
          <a:p>
            <a:pPr indent="-216000">
              <a:buFont typeface="Wingdings" pitchFamily="2" charset="2"/>
              <a:buChar char="Ø"/>
              <a:defRPr/>
            </a:pPr>
            <a:r>
              <a:rPr lang="zh-CN" altLang="en-US" b="1" dirty="0">
                <a:solidFill>
                  <a:srgbClr val="FF0000"/>
                </a:solidFill>
              </a:rPr>
              <a:t>了解</a:t>
            </a:r>
            <a:r>
              <a:rPr lang="zh-CN" altLang="en-US" b="1" dirty="0"/>
              <a:t>移动通信网络安全和无线局域网安全。</a:t>
            </a:r>
            <a:endParaRPr lang="zh-CN" altLang="zh-CN" b="1" dirty="0"/>
          </a:p>
          <a:p>
            <a:pPr>
              <a:defRPr/>
            </a:pPr>
            <a:endParaRPr lang="zh-CN" altLang="en-US" b="1" dirty="0"/>
          </a:p>
        </p:txBody>
      </p:sp>
      <p:sp>
        <p:nvSpPr>
          <p:cNvPr id="4" name="标题 1">
            <a:extLst>
              <a:ext uri="{FF2B5EF4-FFF2-40B4-BE49-F238E27FC236}">
                <a16:creationId xmlns:a16="http://schemas.microsoft.com/office/drawing/2014/main" id="{EFD31E51-6290-41FC-877A-9D9E09D50B34}"/>
              </a:ext>
            </a:extLst>
          </p:cNvPr>
          <p:cNvSpPr txBox="1">
            <a:spLocks/>
          </p:cNvSpPr>
          <p:nvPr/>
        </p:nvSpPr>
        <p:spPr bwMode="auto">
          <a:xfrm>
            <a:off x="2428860" y="1000114"/>
            <a:ext cx="4066342" cy="560706"/>
          </a:xfrm>
          <a:prstGeom prst="rect">
            <a:avLst/>
          </a:prstGeom>
          <a:noFill/>
          <a:ln w="9525">
            <a:noFill/>
            <a:miter lim="800000"/>
            <a:headEnd/>
            <a:tailEnd/>
          </a:ln>
        </p:spPr>
        <p:txBody>
          <a:bodyPr anchor="ctr"/>
          <a:lstStyle/>
          <a:p>
            <a:pPr algn="ctr" eaLnBrk="1" hangingPunct="1">
              <a:defRPr/>
            </a:pPr>
            <a:r>
              <a:rPr lang="zh-CN" altLang="en-US" sz="3200" b="1" dirty="0">
                <a:solidFill>
                  <a:srgbClr val="C00000"/>
                </a:solidFill>
                <a:effectLst>
                  <a:reflection blurRad="6350" stA="50000" endA="300" endPos="50000" dist="60007" dir="5400000" sy="-100000" algn="bl" rotWithShape="0"/>
                </a:effectLst>
                <a:latin typeface="+mj-ea"/>
                <a:ea typeface="+mj-ea"/>
                <a:cs typeface="+mj-cs"/>
              </a:rPr>
              <a:t>第</a:t>
            </a:r>
            <a:r>
              <a:rPr lang="en-US" altLang="zh-CN" sz="3200" b="1" dirty="0">
                <a:solidFill>
                  <a:srgbClr val="C00000"/>
                </a:solidFill>
                <a:effectLst>
                  <a:reflection blurRad="6350" stA="50000" endA="300" endPos="50000" dist="60007" dir="5400000" sy="-100000" algn="bl" rotWithShape="0"/>
                </a:effectLst>
                <a:latin typeface="+mj-ea"/>
                <a:ea typeface="+mj-ea"/>
                <a:cs typeface="+mj-cs"/>
              </a:rPr>
              <a:t>7</a:t>
            </a:r>
            <a:r>
              <a:rPr lang="zh-CN" altLang="en-US" sz="3200" b="1" dirty="0">
                <a:solidFill>
                  <a:srgbClr val="C00000"/>
                </a:solidFill>
                <a:effectLst>
                  <a:reflection blurRad="6350" stA="50000" endA="300" endPos="50000" dist="60007" dir="5400000" sy="-100000" algn="bl" rotWithShape="0"/>
                </a:effectLst>
                <a:latin typeface="+mj-ea"/>
                <a:ea typeface="+mj-ea"/>
                <a:cs typeface="+mj-cs"/>
              </a:rPr>
              <a:t>章  网络安全</a:t>
            </a:r>
            <a:endParaRPr lang="zh-CN" altLang="zh-CN" sz="3200" b="1" dirty="0">
              <a:solidFill>
                <a:srgbClr val="C00000"/>
              </a:solidFill>
              <a:effectLst>
                <a:reflection blurRad="6350" stA="50000" endA="300" endPos="50000" dist="60007" dir="5400000" sy="-100000" algn="bl" rotWithShape="0"/>
              </a:effectLst>
              <a:latin typeface="+mj-ea"/>
              <a:ea typeface="+mj-ea"/>
              <a:cs typeface="+mj-cs"/>
            </a:endParaRPr>
          </a:p>
        </p:txBody>
      </p:sp>
    </p:spTree>
  </p:cSld>
  <p:clrMapOvr>
    <a:masterClrMapping/>
  </p:clrMapOvr>
  <p:transition spd="med">
    <p:randomBar dir="vert"/>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内容占位符 2">
            <a:extLst>
              <a:ext uri="{FF2B5EF4-FFF2-40B4-BE49-F238E27FC236}">
                <a16:creationId xmlns:a16="http://schemas.microsoft.com/office/drawing/2014/main" id="{D485D3BB-0222-4E49-B510-D1DEFF41081C}"/>
              </a:ext>
            </a:extLst>
          </p:cNvPr>
          <p:cNvSpPr>
            <a:spLocks noGrp="1"/>
          </p:cNvSpPr>
          <p:nvPr>
            <p:ph idx="1"/>
          </p:nvPr>
        </p:nvSpPr>
        <p:spPr>
          <a:xfrm>
            <a:off x="3857625" y="3786188"/>
            <a:ext cx="1928813" cy="357187"/>
          </a:xfrm>
        </p:spPr>
        <p:txBody>
          <a:bodyPr/>
          <a:lstStyle/>
          <a:p>
            <a:pPr>
              <a:lnSpc>
                <a:spcPct val="130000"/>
              </a:lnSpc>
              <a:buFont typeface="Wingdings" pitchFamily="2" charset="2"/>
              <a:buNone/>
            </a:pPr>
            <a:r>
              <a:rPr lang="zh-CN" altLang="en-US" b="1">
                <a:solidFill>
                  <a:srgbClr val="FF0000"/>
                </a:solidFill>
              </a:rPr>
              <a:t>链路加密后的消息</a:t>
            </a:r>
          </a:p>
        </p:txBody>
      </p:sp>
      <p:sp>
        <p:nvSpPr>
          <p:cNvPr id="5124" name="Rectangle 2">
            <a:extLst>
              <a:ext uri="{FF2B5EF4-FFF2-40B4-BE49-F238E27FC236}">
                <a16:creationId xmlns:a16="http://schemas.microsoft.com/office/drawing/2014/main" id="{58D3C6B1-05A1-4A26-AADD-BCBCFE33F849}"/>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a:p>
        </p:txBody>
      </p:sp>
      <p:graphicFrame>
        <p:nvGraphicFramePr>
          <p:cNvPr id="5122" name="Picture 6">
            <a:extLst>
              <a:ext uri="{FF2B5EF4-FFF2-40B4-BE49-F238E27FC236}">
                <a16:creationId xmlns:a16="http://schemas.microsoft.com/office/drawing/2014/main" id="{97AD3FD6-C137-4402-987D-6D5FA0309F52}"/>
              </a:ext>
            </a:extLst>
          </p:cNvPr>
          <p:cNvGraphicFramePr>
            <a:graphicFrameLocks noChangeAspect="1"/>
          </p:cNvGraphicFramePr>
          <p:nvPr/>
        </p:nvGraphicFramePr>
        <p:xfrm>
          <a:off x="1428750" y="1285875"/>
          <a:ext cx="6681788" cy="2500313"/>
        </p:xfrm>
        <a:graphic>
          <a:graphicData uri="http://schemas.openxmlformats.org/presentationml/2006/ole">
            <mc:AlternateContent xmlns:mc="http://schemas.openxmlformats.org/markup-compatibility/2006">
              <mc:Choice xmlns:v="urn:schemas-microsoft-com:vml" Requires="v">
                <p:oleObj name="Visio" r:id="rId2" imgW="6334751" imgH="2374706" progId="Visio.Drawing.11">
                  <p:embed/>
                </p:oleObj>
              </mc:Choice>
              <mc:Fallback>
                <p:oleObj name="Visio" r:id="rId2" imgW="6334751" imgH="2374706" progId="Visio.Drawing.11">
                  <p:embed/>
                  <p:pic>
                    <p:nvPicPr>
                      <p:cNvPr id="0"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28750" y="1285875"/>
                        <a:ext cx="6681788" cy="2500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 name="标题 1">
            <a:extLst>
              <a:ext uri="{FF2B5EF4-FFF2-40B4-BE49-F238E27FC236}">
                <a16:creationId xmlns:a16="http://schemas.microsoft.com/office/drawing/2014/main" id="{DB61FD89-6EAA-47A8-BC26-86C84BA49200}"/>
              </a:ext>
            </a:extLst>
          </p:cNvPr>
          <p:cNvSpPr>
            <a:spLocks noGrp="1"/>
          </p:cNvSpPr>
          <p:nvPr>
            <p:ph type="title"/>
          </p:nvPr>
        </p:nvSpPr>
        <p:spPr>
          <a:xfrm>
            <a:off x="5857884" y="142858"/>
            <a:ext cx="3114657" cy="428628"/>
          </a:xfrm>
        </p:spPr>
        <p:txBody>
          <a:bodyPr/>
          <a:lstStyle/>
          <a:p>
            <a:pPr>
              <a:defRPr/>
            </a:pPr>
            <a:r>
              <a:rPr lang="en-US" sz="2000" dirty="0"/>
              <a:t>7.1  </a:t>
            </a:r>
            <a:r>
              <a:rPr altLang="en-US" sz="2000" dirty="0"/>
              <a:t>网络安全威胁与控制</a:t>
            </a:r>
          </a:p>
        </p:txBody>
      </p:sp>
      <p:sp>
        <p:nvSpPr>
          <p:cNvPr id="6" name="标题 1">
            <a:extLst>
              <a:ext uri="{FF2B5EF4-FFF2-40B4-BE49-F238E27FC236}">
                <a16:creationId xmlns:a16="http://schemas.microsoft.com/office/drawing/2014/main" id="{8F612D38-1B99-4286-8F78-4E311771E2C3}"/>
              </a:ext>
            </a:extLst>
          </p:cNvPr>
          <p:cNvSpPr txBox="1">
            <a:spLocks/>
          </p:cNvSpPr>
          <p:nvPr/>
        </p:nvSpPr>
        <p:spPr bwMode="auto">
          <a:xfrm>
            <a:off x="214282" y="642924"/>
            <a:ext cx="2500329" cy="428628"/>
          </a:xfrm>
          <a:prstGeom prst="rect">
            <a:avLst/>
          </a:prstGeom>
          <a:noFill/>
          <a:ln w="9525">
            <a:noFill/>
            <a:miter lim="800000"/>
            <a:headEnd/>
            <a:tailEnd/>
          </a:ln>
        </p:spPr>
        <p:txBody>
          <a:bodyPr anchor="ctr"/>
          <a:lstStyle/>
          <a:p>
            <a:pPr algn="ct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7.1.2  </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网络安全控制</a:t>
            </a:r>
          </a:p>
        </p:txBody>
      </p:sp>
    </p:spTree>
  </p:cSld>
  <p:clrMapOvr>
    <a:masterClrMapping/>
  </p:clrMapOvr>
  <p:transition spd="med">
    <p:randomBar dir="vert"/>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内容占位符 2">
            <a:extLst>
              <a:ext uri="{FF2B5EF4-FFF2-40B4-BE49-F238E27FC236}">
                <a16:creationId xmlns:a16="http://schemas.microsoft.com/office/drawing/2014/main" id="{A0F47D71-FD07-4C8E-86D0-10572F8900B0}"/>
              </a:ext>
            </a:extLst>
          </p:cNvPr>
          <p:cNvSpPr>
            <a:spLocks noGrp="1"/>
          </p:cNvSpPr>
          <p:nvPr>
            <p:ph idx="1"/>
          </p:nvPr>
        </p:nvSpPr>
        <p:spPr>
          <a:xfrm>
            <a:off x="142875" y="2214563"/>
            <a:ext cx="3929063" cy="2008187"/>
          </a:xfrm>
        </p:spPr>
        <p:txBody>
          <a:bodyPr/>
          <a:lstStyle/>
          <a:p>
            <a:pPr algn="just">
              <a:lnSpc>
                <a:spcPct val="130000"/>
              </a:lnSpc>
            </a:pPr>
            <a:r>
              <a:rPr lang="zh-CN" altLang="en-US" b="1"/>
              <a:t>加密可以由用户和主机之间的硬件设备来执行，也可以由运行在主机上的软件来进行。在这两种情况下，</a:t>
            </a:r>
            <a:r>
              <a:rPr lang="zh-CN" altLang="en-US" b="1">
                <a:solidFill>
                  <a:srgbClr val="FF0000"/>
                </a:solidFill>
              </a:rPr>
              <a:t>加密都是在</a:t>
            </a:r>
            <a:r>
              <a:rPr lang="en-US" altLang="zh-CN" b="1">
                <a:solidFill>
                  <a:srgbClr val="FF0000"/>
                </a:solidFill>
              </a:rPr>
              <a:t>OSI</a:t>
            </a:r>
            <a:r>
              <a:rPr lang="zh-CN" altLang="en-US" b="1">
                <a:solidFill>
                  <a:srgbClr val="FF0000"/>
                </a:solidFill>
              </a:rPr>
              <a:t>模型的最高层</a:t>
            </a:r>
            <a:r>
              <a:rPr lang="zh-CN" altLang="en-US" b="1"/>
              <a:t>（第</a:t>
            </a:r>
            <a:r>
              <a:rPr lang="en-US" altLang="zh-CN" b="1"/>
              <a:t>7</a:t>
            </a:r>
            <a:r>
              <a:rPr lang="zh-CN" altLang="en-US" b="1"/>
              <a:t>层，应用层；也可能是第</a:t>
            </a:r>
            <a:r>
              <a:rPr lang="en-US" altLang="zh-CN" b="1"/>
              <a:t>6</a:t>
            </a:r>
            <a:r>
              <a:rPr lang="zh-CN" altLang="en-US" b="1"/>
              <a:t>层，表示层）</a:t>
            </a:r>
            <a:r>
              <a:rPr lang="zh-CN" altLang="en-US" b="1">
                <a:solidFill>
                  <a:srgbClr val="FF0000"/>
                </a:solidFill>
              </a:rPr>
              <a:t>上完成的</a:t>
            </a:r>
          </a:p>
        </p:txBody>
      </p:sp>
      <p:sp>
        <p:nvSpPr>
          <p:cNvPr id="6148" name="Rectangle 2">
            <a:extLst>
              <a:ext uri="{FF2B5EF4-FFF2-40B4-BE49-F238E27FC236}">
                <a16:creationId xmlns:a16="http://schemas.microsoft.com/office/drawing/2014/main" id="{99B33261-3A31-4813-8A54-B32E4A33C0A5}"/>
              </a:ext>
            </a:extLst>
          </p:cNvPr>
          <p:cNvSpPr>
            <a:spLocks noChangeArrowheads="1"/>
          </p:cNvSpPr>
          <p:nvPr/>
        </p:nvSpPr>
        <p:spPr bwMode="auto">
          <a:xfrm>
            <a:off x="4479925" y="-123825"/>
            <a:ext cx="184150"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b="1"/>
          </a:p>
        </p:txBody>
      </p:sp>
      <p:graphicFrame>
        <p:nvGraphicFramePr>
          <p:cNvPr id="6146" name="Picture 7">
            <a:extLst>
              <a:ext uri="{FF2B5EF4-FFF2-40B4-BE49-F238E27FC236}">
                <a16:creationId xmlns:a16="http://schemas.microsoft.com/office/drawing/2014/main" id="{E0AFF06E-DEA8-4798-AC45-36285DC2EBBF}"/>
              </a:ext>
            </a:extLst>
          </p:cNvPr>
          <p:cNvGraphicFramePr>
            <a:graphicFrameLocks noChangeAspect="1"/>
          </p:cNvGraphicFramePr>
          <p:nvPr/>
        </p:nvGraphicFramePr>
        <p:xfrm>
          <a:off x="4286250" y="500063"/>
          <a:ext cx="4697413" cy="3773487"/>
        </p:xfrm>
        <a:graphic>
          <a:graphicData uri="http://schemas.openxmlformats.org/presentationml/2006/ole">
            <mc:AlternateContent xmlns:mc="http://schemas.openxmlformats.org/markup-compatibility/2006">
              <mc:Choice xmlns:v="urn:schemas-microsoft-com:vml" Requires="v">
                <p:oleObj name="Visio" r:id="rId2" imgW="4534576" imgH="3642234" progId="Visio.Drawing.11">
                  <p:embed/>
                </p:oleObj>
              </mc:Choice>
              <mc:Fallback>
                <p:oleObj name="Visio" r:id="rId2" imgW="4534576" imgH="3642234" progId="Visio.Drawing.11">
                  <p:embed/>
                  <p:pic>
                    <p:nvPicPr>
                      <p:cNvPr id="0"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86250" y="500063"/>
                        <a:ext cx="4697413" cy="3773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 name="标题 1">
            <a:extLst>
              <a:ext uri="{FF2B5EF4-FFF2-40B4-BE49-F238E27FC236}">
                <a16:creationId xmlns:a16="http://schemas.microsoft.com/office/drawing/2014/main" id="{8F9046A3-225B-45B9-A9D2-B410E92A1441}"/>
              </a:ext>
            </a:extLst>
          </p:cNvPr>
          <p:cNvSpPr txBox="1">
            <a:spLocks/>
          </p:cNvSpPr>
          <p:nvPr/>
        </p:nvSpPr>
        <p:spPr bwMode="auto">
          <a:xfrm>
            <a:off x="5857884" y="142858"/>
            <a:ext cx="3114657" cy="428628"/>
          </a:xfrm>
          <a:prstGeom prst="rect">
            <a:avLst/>
          </a:prstGeom>
          <a:noFill/>
          <a:ln w="9525">
            <a:noFill/>
            <a:miter lim="800000"/>
            <a:headEnd/>
            <a:tailEnd/>
          </a:ln>
        </p:spPr>
        <p:txBody>
          <a:bodyPr anchor="ctr"/>
          <a:lstStyle/>
          <a:p>
            <a:pPr algn="ctr">
              <a:defRPr/>
            </a:pPr>
            <a:r>
              <a:rPr lang="en-US" altLang="zh-CN" sz="2000" b="1">
                <a:solidFill>
                  <a:srgbClr val="C00000"/>
                </a:solidFill>
                <a:effectLst>
                  <a:reflection blurRad="6350" stA="50000" endA="300" endPos="50000" dist="60007" dir="5400000" sy="-100000" algn="bl" rotWithShape="0"/>
                </a:effectLst>
                <a:latin typeface="+mj-ea"/>
                <a:ea typeface="+mj-ea"/>
                <a:cs typeface="+mj-cs"/>
              </a:rPr>
              <a:t>7.1  </a:t>
            </a:r>
            <a:r>
              <a:rPr lang="zh-CN" altLang="en-US" sz="2000" b="1">
                <a:solidFill>
                  <a:srgbClr val="C00000"/>
                </a:solidFill>
                <a:effectLst>
                  <a:reflection blurRad="6350" stA="50000" endA="300" endPos="50000" dist="60007" dir="5400000" sy="-100000" algn="bl" rotWithShape="0"/>
                </a:effectLst>
                <a:latin typeface="+mj-ea"/>
                <a:ea typeface="+mj-ea"/>
                <a:cs typeface="+mj-cs"/>
              </a:rPr>
              <a:t>网络安全威胁与控制</a:t>
            </a:r>
            <a:endParaRPr lang="zh-CN" altLang="en-US" sz="2000" b="1" dirty="0">
              <a:solidFill>
                <a:srgbClr val="C00000"/>
              </a:solidFill>
              <a:effectLst>
                <a:reflection blurRad="6350" stA="50000" endA="300" endPos="50000" dist="60007" dir="5400000" sy="-100000" algn="bl" rotWithShape="0"/>
              </a:effectLst>
              <a:latin typeface="+mj-ea"/>
              <a:ea typeface="+mj-ea"/>
              <a:cs typeface="+mj-cs"/>
            </a:endParaRPr>
          </a:p>
        </p:txBody>
      </p:sp>
      <p:sp>
        <p:nvSpPr>
          <p:cNvPr id="8" name="标题 1">
            <a:extLst>
              <a:ext uri="{FF2B5EF4-FFF2-40B4-BE49-F238E27FC236}">
                <a16:creationId xmlns:a16="http://schemas.microsoft.com/office/drawing/2014/main" id="{5974982C-CB22-41D2-8F7F-56922789B787}"/>
              </a:ext>
            </a:extLst>
          </p:cNvPr>
          <p:cNvSpPr txBox="1">
            <a:spLocks/>
          </p:cNvSpPr>
          <p:nvPr/>
        </p:nvSpPr>
        <p:spPr bwMode="auto">
          <a:xfrm>
            <a:off x="214282" y="642924"/>
            <a:ext cx="2500329" cy="428628"/>
          </a:xfrm>
          <a:prstGeom prst="rect">
            <a:avLst/>
          </a:prstGeom>
          <a:noFill/>
          <a:ln w="9525">
            <a:noFill/>
            <a:miter lim="800000"/>
            <a:headEnd/>
            <a:tailEnd/>
          </a:ln>
        </p:spPr>
        <p:txBody>
          <a:bodyPr anchor="ctr"/>
          <a:lstStyle/>
          <a:p>
            <a:pPr algn="ct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7.1.2  </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网络安全控制</a:t>
            </a:r>
          </a:p>
        </p:txBody>
      </p:sp>
      <p:sp>
        <p:nvSpPr>
          <p:cNvPr id="6151" name="TextBox 8">
            <a:extLst>
              <a:ext uri="{FF2B5EF4-FFF2-40B4-BE49-F238E27FC236}">
                <a16:creationId xmlns:a16="http://schemas.microsoft.com/office/drawing/2014/main" id="{35CAFB88-70BA-4309-9FDD-2D1940A80E35}"/>
              </a:ext>
            </a:extLst>
          </p:cNvPr>
          <p:cNvSpPr txBox="1">
            <a:spLocks noChangeArrowheads="1"/>
          </p:cNvSpPr>
          <p:nvPr/>
        </p:nvSpPr>
        <p:spPr bwMode="auto">
          <a:xfrm>
            <a:off x="285750" y="1143000"/>
            <a:ext cx="15001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r>
              <a:rPr lang="en-US" altLang="zh-CN" sz="2000" b="1">
                <a:solidFill>
                  <a:srgbClr val="FF0000"/>
                </a:solidFill>
              </a:rPr>
              <a:t>1.</a:t>
            </a:r>
            <a:r>
              <a:rPr lang="zh-CN" altLang="en-US" sz="2000" b="1">
                <a:solidFill>
                  <a:srgbClr val="FF0000"/>
                </a:solidFill>
              </a:rPr>
              <a:t>数据加密</a:t>
            </a:r>
          </a:p>
        </p:txBody>
      </p:sp>
      <p:sp>
        <p:nvSpPr>
          <p:cNvPr id="10" name="内容占位符 2">
            <a:extLst>
              <a:ext uri="{FF2B5EF4-FFF2-40B4-BE49-F238E27FC236}">
                <a16:creationId xmlns:a16="http://schemas.microsoft.com/office/drawing/2014/main" id="{1AC9FB59-3229-4C22-A79A-6CAE4F023B47}"/>
              </a:ext>
            </a:extLst>
          </p:cNvPr>
          <p:cNvSpPr txBox="1">
            <a:spLocks/>
          </p:cNvSpPr>
          <p:nvPr/>
        </p:nvSpPr>
        <p:spPr bwMode="auto">
          <a:xfrm>
            <a:off x="611188" y="1643063"/>
            <a:ext cx="2317750" cy="428625"/>
          </a:xfrm>
          <a:prstGeom prst="rect">
            <a:avLst/>
          </a:prstGeom>
          <a:noFill/>
          <a:ln w="9525">
            <a:noFill/>
            <a:miter lim="800000"/>
            <a:headEnd/>
            <a:tailEnd/>
          </a:ln>
        </p:spPr>
        <p:txBody>
          <a:bodyPr/>
          <a:lstStyle/>
          <a:p>
            <a:pPr marL="0" lvl="1">
              <a:spcBef>
                <a:spcPts val="600"/>
              </a:spcBef>
              <a:buClr>
                <a:srgbClr val="C00000"/>
              </a:buClr>
              <a:defRPr/>
            </a:pPr>
            <a:r>
              <a:rPr lang="zh-CN" altLang="en-US" sz="1800" b="1" kern="0" dirty="0">
                <a:solidFill>
                  <a:srgbClr val="FF0000"/>
                </a:solidFill>
                <a:latin typeface="+mj-ea"/>
                <a:ea typeface="+mj-ea"/>
              </a:rPr>
              <a:t>端到端加密</a:t>
            </a:r>
            <a:endParaRPr lang="en-US" altLang="zh-CN" sz="1800" b="1" kern="0" dirty="0">
              <a:solidFill>
                <a:srgbClr val="FF0000"/>
              </a:solidFill>
              <a:latin typeface="+mj-ea"/>
              <a:ea typeface="+mj-ea"/>
            </a:endParaRPr>
          </a:p>
        </p:txBody>
      </p:sp>
      <p:sp>
        <p:nvSpPr>
          <p:cNvPr id="11" name="内容占位符 2">
            <a:extLst>
              <a:ext uri="{FF2B5EF4-FFF2-40B4-BE49-F238E27FC236}">
                <a16:creationId xmlns:a16="http://schemas.microsoft.com/office/drawing/2014/main" id="{5F5DB7F5-3B43-4994-A9C6-4A25F6FD7688}"/>
              </a:ext>
            </a:extLst>
          </p:cNvPr>
          <p:cNvSpPr txBox="1">
            <a:spLocks/>
          </p:cNvSpPr>
          <p:nvPr/>
        </p:nvSpPr>
        <p:spPr bwMode="auto">
          <a:xfrm>
            <a:off x="6000750" y="3786188"/>
            <a:ext cx="1714500" cy="428625"/>
          </a:xfrm>
          <a:prstGeom prst="rect">
            <a:avLst/>
          </a:prstGeom>
          <a:noFill/>
          <a:ln w="9525">
            <a:noFill/>
            <a:miter lim="800000"/>
            <a:headEnd/>
            <a:tailEnd/>
          </a:ln>
        </p:spPr>
        <p:txBody>
          <a:bodyPr/>
          <a:lstStyle/>
          <a:p>
            <a:pPr marL="0" lvl="1">
              <a:spcBef>
                <a:spcPts val="600"/>
              </a:spcBef>
              <a:buClr>
                <a:srgbClr val="C00000"/>
              </a:buClr>
              <a:defRPr/>
            </a:pPr>
            <a:r>
              <a:rPr lang="zh-CN" altLang="en-US" sz="1600" b="1" kern="0" dirty="0">
                <a:solidFill>
                  <a:srgbClr val="FF0000"/>
                </a:solidFill>
                <a:latin typeface="+mj-ea"/>
                <a:ea typeface="+mj-ea"/>
              </a:rPr>
              <a:t>端到端加密模型</a:t>
            </a:r>
            <a:endParaRPr lang="en-US" altLang="zh-CN" sz="1600" b="1" kern="0" dirty="0">
              <a:solidFill>
                <a:srgbClr val="FF0000"/>
              </a:solidFill>
              <a:latin typeface="+mj-ea"/>
              <a:ea typeface="+mj-ea"/>
            </a:endParaRPr>
          </a:p>
        </p:txBody>
      </p:sp>
    </p:spTree>
  </p:cSld>
  <p:clrMapOvr>
    <a:masterClrMapping/>
  </p:clrMapOvr>
  <p:transition spd="med">
    <p:randomBar dir="vert"/>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内容占位符 2">
            <a:extLst>
              <a:ext uri="{FF2B5EF4-FFF2-40B4-BE49-F238E27FC236}">
                <a16:creationId xmlns:a16="http://schemas.microsoft.com/office/drawing/2014/main" id="{8B4309B5-FD7C-462D-B90B-3C772D16A1BE}"/>
              </a:ext>
            </a:extLst>
          </p:cNvPr>
          <p:cNvSpPr>
            <a:spLocks noGrp="1"/>
          </p:cNvSpPr>
          <p:nvPr>
            <p:ph idx="1"/>
          </p:nvPr>
        </p:nvSpPr>
        <p:spPr>
          <a:xfrm>
            <a:off x="3786188" y="3786188"/>
            <a:ext cx="2357437" cy="428625"/>
          </a:xfrm>
        </p:spPr>
        <p:txBody>
          <a:bodyPr/>
          <a:lstStyle/>
          <a:p>
            <a:pPr>
              <a:lnSpc>
                <a:spcPct val="130000"/>
              </a:lnSpc>
              <a:buFont typeface="Wingdings" pitchFamily="2" charset="2"/>
              <a:buNone/>
            </a:pPr>
            <a:r>
              <a:rPr lang="zh-CN" altLang="en-US" b="1">
                <a:solidFill>
                  <a:srgbClr val="FF0000"/>
                </a:solidFill>
              </a:rPr>
              <a:t>端到端加密后的消息</a:t>
            </a:r>
          </a:p>
          <a:p>
            <a:endParaRPr lang="zh-CN" altLang="en-US"/>
          </a:p>
        </p:txBody>
      </p:sp>
      <p:sp>
        <p:nvSpPr>
          <p:cNvPr id="7172" name="Rectangle 2">
            <a:extLst>
              <a:ext uri="{FF2B5EF4-FFF2-40B4-BE49-F238E27FC236}">
                <a16:creationId xmlns:a16="http://schemas.microsoft.com/office/drawing/2014/main" id="{7060C922-5D55-4DE3-821E-DB5581D84E9C}"/>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a:p>
        </p:txBody>
      </p:sp>
      <p:graphicFrame>
        <p:nvGraphicFramePr>
          <p:cNvPr id="7170" name="Picture 8">
            <a:extLst>
              <a:ext uri="{FF2B5EF4-FFF2-40B4-BE49-F238E27FC236}">
                <a16:creationId xmlns:a16="http://schemas.microsoft.com/office/drawing/2014/main" id="{B67CFF6F-92B9-4940-A8AC-B478624E8857}"/>
              </a:ext>
            </a:extLst>
          </p:cNvPr>
          <p:cNvGraphicFramePr>
            <a:graphicFrameLocks noChangeAspect="1"/>
          </p:cNvGraphicFramePr>
          <p:nvPr/>
        </p:nvGraphicFramePr>
        <p:xfrm>
          <a:off x="1285875" y="1285875"/>
          <a:ext cx="6643688" cy="2486025"/>
        </p:xfrm>
        <a:graphic>
          <a:graphicData uri="http://schemas.openxmlformats.org/presentationml/2006/ole">
            <mc:AlternateContent xmlns:mc="http://schemas.openxmlformats.org/markup-compatibility/2006">
              <mc:Choice xmlns:v="urn:schemas-microsoft-com:vml" Requires="v">
                <p:oleObj name="Visio" r:id="rId2" imgW="6334751" imgH="2374706" progId="Visio.Drawing.11">
                  <p:embed/>
                </p:oleObj>
              </mc:Choice>
              <mc:Fallback>
                <p:oleObj name="Visio" r:id="rId2" imgW="6334751" imgH="2374706" progId="Visio.Drawing.11">
                  <p:embed/>
                  <p:pic>
                    <p:nvPicPr>
                      <p:cNvPr id="0"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85875" y="1285875"/>
                        <a:ext cx="6643688" cy="2486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 name="标题 1">
            <a:extLst>
              <a:ext uri="{FF2B5EF4-FFF2-40B4-BE49-F238E27FC236}">
                <a16:creationId xmlns:a16="http://schemas.microsoft.com/office/drawing/2014/main" id="{ED95D24C-609C-4F6F-BF98-43015984E6C0}"/>
              </a:ext>
            </a:extLst>
          </p:cNvPr>
          <p:cNvSpPr>
            <a:spLocks noGrp="1"/>
          </p:cNvSpPr>
          <p:nvPr>
            <p:ph type="title"/>
          </p:nvPr>
        </p:nvSpPr>
        <p:spPr>
          <a:xfrm>
            <a:off x="5857884" y="142858"/>
            <a:ext cx="3114657" cy="428628"/>
          </a:xfrm>
        </p:spPr>
        <p:txBody>
          <a:bodyPr/>
          <a:lstStyle/>
          <a:p>
            <a:pPr>
              <a:defRPr/>
            </a:pPr>
            <a:r>
              <a:rPr lang="en-US" sz="2000" dirty="0"/>
              <a:t>7.1  </a:t>
            </a:r>
            <a:r>
              <a:rPr altLang="en-US" sz="2000" dirty="0"/>
              <a:t>网络安全威胁与控制</a:t>
            </a:r>
          </a:p>
        </p:txBody>
      </p:sp>
      <p:sp>
        <p:nvSpPr>
          <p:cNvPr id="6" name="标题 1">
            <a:extLst>
              <a:ext uri="{FF2B5EF4-FFF2-40B4-BE49-F238E27FC236}">
                <a16:creationId xmlns:a16="http://schemas.microsoft.com/office/drawing/2014/main" id="{15A19FF0-3BB1-44A5-ADA9-E482E94F2514}"/>
              </a:ext>
            </a:extLst>
          </p:cNvPr>
          <p:cNvSpPr txBox="1">
            <a:spLocks/>
          </p:cNvSpPr>
          <p:nvPr/>
        </p:nvSpPr>
        <p:spPr bwMode="auto">
          <a:xfrm>
            <a:off x="214282" y="642924"/>
            <a:ext cx="2500329" cy="428628"/>
          </a:xfrm>
          <a:prstGeom prst="rect">
            <a:avLst/>
          </a:prstGeom>
          <a:noFill/>
          <a:ln w="9525">
            <a:noFill/>
            <a:miter lim="800000"/>
            <a:headEnd/>
            <a:tailEnd/>
          </a:ln>
        </p:spPr>
        <p:txBody>
          <a:bodyPr anchor="ctr"/>
          <a:lstStyle/>
          <a:p>
            <a:pPr algn="ct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7.1.2  </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网络安全控制</a:t>
            </a:r>
          </a:p>
        </p:txBody>
      </p:sp>
    </p:spTree>
  </p:cSld>
  <p:clrMapOvr>
    <a:masterClrMapping/>
  </p:clrMapOvr>
  <p:transition spd="med">
    <p:randomBar dir="vert"/>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2">
            <a:extLst>
              <a:ext uri="{FF2B5EF4-FFF2-40B4-BE49-F238E27FC236}">
                <a16:creationId xmlns:a16="http://schemas.microsoft.com/office/drawing/2014/main" id="{9B8A8C84-B3E3-4CA7-A546-D3114C3FE637}"/>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a:p>
        </p:txBody>
      </p:sp>
      <p:graphicFrame>
        <p:nvGraphicFramePr>
          <p:cNvPr id="8194" name="Picture 9">
            <a:extLst>
              <a:ext uri="{FF2B5EF4-FFF2-40B4-BE49-F238E27FC236}">
                <a16:creationId xmlns:a16="http://schemas.microsoft.com/office/drawing/2014/main" id="{0D18F552-9744-4C47-92DB-3FD7A6A9FAEF}"/>
              </a:ext>
            </a:extLst>
          </p:cNvPr>
          <p:cNvGraphicFramePr>
            <a:graphicFrameLocks noChangeAspect="1"/>
          </p:cNvGraphicFramePr>
          <p:nvPr/>
        </p:nvGraphicFramePr>
        <p:xfrm>
          <a:off x="1143000" y="1357313"/>
          <a:ext cx="6929438" cy="2406650"/>
        </p:xfrm>
        <a:graphic>
          <a:graphicData uri="http://schemas.openxmlformats.org/presentationml/2006/ole">
            <mc:AlternateContent xmlns:mc="http://schemas.openxmlformats.org/markup-compatibility/2006">
              <mc:Choice xmlns:v="urn:schemas-microsoft-com:vml" Requires="v">
                <p:oleObj name="Visio" r:id="rId2" imgW="6347049" imgH="2206721" progId="Visio.Drawing.11">
                  <p:embed/>
                </p:oleObj>
              </mc:Choice>
              <mc:Fallback>
                <p:oleObj name="Visio" r:id="rId2" imgW="6347049" imgH="2206721" progId="Visio.Drawing.11">
                  <p:embed/>
                  <p:pic>
                    <p:nvPicPr>
                      <p:cNvPr id="0"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000" y="1357313"/>
                        <a:ext cx="6929438" cy="2406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 name="标题 1">
            <a:extLst>
              <a:ext uri="{FF2B5EF4-FFF2-40B4-BE49-F238E27FC236}">
                <a16:creationId xmlns:a16="http://schemas.microsoft.com/office/drawing/2014/main" id="{5F129D1A-3AE1-4920-892D-6929887A4692}"/>
              </a:ext>
            </a:extLst>
          </p:cNvPr>
          <p:cNvSpPr txBox="1">
            <a:spLocks/>
          </p:cNvSpPr>
          <p:nvPr/>
        </p:nvSpPr>
        <p:spPr bwMode="auto">
          <a:xfrm>
            <a:off x="5857884" y="142858"/>
            <a:ext cx="3114657" cy="428628"/>
          </a:xfrm>
          <a:prstGeom prst="rect">
            <a:avLst/>
          </a:prstGeom>
          <a:noFill/>
          <a:ln w="9525">
            <a:noFill/>
            <a:miter lim="800000"/>
            <a:headEnd/>
            <a:tailEnd/>
          </a:ln>
        </p:spPr>
        <p:txBody>
          <a:bodyPr anchor="ctr"/>
          <a:lstStyle/>
          <a:p>
            <a:pPr algn="ctr">
              <a:defRPr/>
            </a:pPr>
            <a:r>
              <a:rPr lang="en-US" altLang="zh-CN" sz="2000" b="1">
                <a:solidFill>
                  <a:srgbClr val="C00000"/>
                </a:solidFill>
                <a:effectLst>
                  <a:reflection blurRad="6350" stA="50000" endA="300" endPos="50000" dist="60007" dir="5400000" sy="-100000" algn="bl" rotWithShape="0"/>
                </a:effectLst>
                <a:latin typeface="+mj-ea"/>
                <a:ea typeface="+mj-ea"/>
                <a:cs typeface="+mj-cs"/>
              </a:rPr>
              <a:t>7.1  </a:t>
            </a:r>
            <a:r>
              <a:rPr lang="zh-CN" altLang="en-US" sz="2000" b="1">
                <a:solidFill>
                  <a:srgbClr val="C00000"/>
                </a:solidFill>
                <a:effectLst>
                  <a:reflection blurRad="6350" stA="50000" endA="300" endPos="50000" dist="60007" dir="5400000" sy="-100000" algn="bl" rotWithShape="0"/>
                </a:effectLst>
                <a:latin typeface="+mj-ea"/>
                <a:ea typeface="+mj-ea"/>
                <a:cs typeface="+mj-cs"/>
              </a:rPr>
              <a:t>网络安全威胁与控制</a:t>
            </a:r>
            <a:endParaRPr lang="zh-CN" altLang="en-US" sz="2000" b="1" dirty="0">
              <a:solidFill>
                <a:srgbClr val="C00000"/>
              </a:solidFill>
              <a:effectLst>
                <a:reflection blurRad="6350" stA="50000" endA="300" endPos="50000" dist="60007" dir="5400000" sy="-100000" algn="bl" rotWithShape="0"/>
              </a:effectLst>
              <a:latin typeface="+mj-ea"/>
              <a:ea typeface="+mj-ea"/>
              <a:cs typeface="+mj-cs"/>
            </a:endParaRPr>
          </a:p>
        </p:txBody>
      </p:sp>
      <p:sp>
        <p:nvSpPr>
          <p:cNvPr id="6" name="标题 1">
            <a:extLst>
              <a:ext uri="{FF2B5EF4-FFF2-40B4-BE49-F238E27FC236}">
                <a16:creationId xmlns:a16="http://schemas.microsoft.com/office/drawing/2014/main" id="{FFDF27B5-B06F-4285-A51F-33B430B69035}"/>
              </a:ext>
            </a:extLst>
          </p:cNvPr>
          <p:cNvSpPr txBox="1">
            <a:spLocks/>
          </p:cNvSpPr>
          <p:nvPr/>
        </p:nvSpPr>
        <p:spPr bwMode="auto">
          <a:xfrm>
            <a:off x="214282" y="642924"/>
            <a:ext cx="2500329" cy="428628"/>
          </a:xfrm>
          <a:prstGeom prst="rect">
            <a:avLst/>
          </a:prstGeom>
          <a:noFill/>
          <a:ln w="9525">
            <a:noFill/>
            <a:miter lim="800000"/>
            <a:headEnd/>
            <a:tailEnd/>
          </a:ln>
        </p:spPr>
        <p:txBody>
          <a:bodyPr anchor="ctr"/>
          <a:lstStyle/>
          <a:p>
            <a:pPr algn="ct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7.1.2  </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网络安全控制</a:t>
            </a:r>
          </a:p>
        </p:txBody>
      </p:sp>
      <p:sp>
        <p:nvSpPr>
          <p:cNvPr id="8198" name="TextBox 6">
            <a:extLst>
              <a:ext uri="{FF2B5EF4-FFF2-40B4-BE49-F238E27FC236}">
                <a16:creationId xmlns:a16="http://schemas.microsoft.com/office/drawing/2014/main" id="{A2118358-24BB-432A-81AA-EAFCBDA5F577}"/>
              </a:ext>
            </a:extLst>
          </p:cNvPr>
          <p:cNvSpPr txBox="1">
            <a:spLocks noChangeArrowheads="1"/>
          </p:cNvSpPr>
          <p:nvPr/>
        </p:nvSpPr>
        <p:spPr bwMode="auto">
          <a:xfrm>
            <a:off x="214313" y="1143000"/>
            <a:ext cx="26289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eaLnBrk="1" hangingPunct="1"/>
            <a:r>
              <a:rPr lang="en-US" altLang="zh-CN" sz="2000" b="1">
                <a:solidFill>
                  <a:srgbClr val="FF0000"/>
                </a:solidFill>
              </a:rPr>
              <a:t>2.</a:t>
            </a:r>
            <a:r>
              <a:rPr lang="zh-CN" altLang="en-US" sz="2000" b="1">
                <a:solidFill>
                  <a:srgbClr val="FF0000"/>
                </a:solidFill>
              </a:rPr>
              <a:t>虚拟专有网</a:t>
            </a:r>
            <a:r>
              <a:rPr lang="en-US" altLang="zh-CN" sz="2000" b="1">
                <a:solidFill>
                  <a:srgbClr val="FF0000"/>
                </a:solidFill>
              </a:rPr>
              <a:t>VPN</a:t>
            </a:r>
            <a:endParaRPr lang="zh-CN" altLang="en-US" sz="2000" b="1">
              <a:solidFill>
                <a:srgbClr val="FF0000"/>
              </a:solidFill>
            </a:endParaRPr>
          </a:p>
        </p:txBody>
      </p:sp>
      <p:sp>
        <p:nvSpPr>
          <p:cNvPr id="8199" name="TextBox 8">
            <a:extLst>
              <a:ext uri="{FF2B5EF4-FFF2-40B4-BE49-F238E27FC236}">
                <a16:creationId xmlns:a16="http://schemas.microsoft.com/office/drawing/2014/main" id="{EA270FE9-631A-4A81-90D7-10AD9A30486E}"/>
              </a:ext>
            </a:extLst>
          </p:cNvPr>
          <p:cNvSpPr txBox="1">
            <a:spLocks noChangeArrowheads="1"/>
          </p:cNvSpPr>
          <p:nvPr/>
        </p:nvSpPr>
        <p:spPr bwMode="auto">
          <a:xfrm>
            <a:off x="3143250" y="3857625"/>
            <a:ext cx="2500313"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r>
              <a:rPr lang="zh-CN" altLang="en-US" sz="1600" b="1">
                <a:solidFill>
                  <a:srgbClr val="FF0000"/>
                </a:solidFill>
              </a:rPr>
              <a:t>建立虚拟专有网络的过程</a:t>
            </a:r>
            <a:endParaRPr lang="en-US" altLang="zh-CN" sz="1600" b="1">
              <a:solidFill>
                <a:srgbClr val="FF0000"/>
              </a:solidFill>
            </a:endParaRPr>
          </a:p>
          <a:p>
            <a:pPr algn="ctr" eaLnBrk="1" hangingPunct="1"/>
            <a:r>
              <a:rPr lang="zh-CN" altLang="en-US" sz="1600" b="1">
                <a:solidFill>
                  <a:srgbClr val="FF0000"/>
                </a:solidFill>
              </a:rPr>
              <a:t>（基于</a:t>
            </a:r>
            <a:r>
              <a:rPr lang="zh-CN" altLang="en-US" sz="1600" b="1">
                <a:solidFill>
                  <a:srgbClr val="0033CC"/>
                </a:solidFill>
              </a:rPr>
              <a:t>加密隧道</a:t>
            </a:r>
            <a:r>
              <a:rPr lang="zh-CN" altLang="en-US" sz="1600" b="1">
                <a:solidFill>
                  <a:srgbClr val="FF0000"/>
                </a:solidFill>
              </a:rPr>
              <a:t>通信）</a:t>
            </a:r>
          </a:p>
        </p:txBody>
      </p:sp>
    </p:spTree>
  </p:cSld>
  <p:clrMapOvr>
    <a:masterClrMapping/>
  </p:clrMapOvr>
  <p:transition spd="med">
    <p:randomBar dir="vert"/>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内容占位符 2">
            <a:extLst>
              <a:ext uri="{FF2B5EF4-FFF2-40B4-BE49-F238E27FC236}">
                <a16:creationId xmlns:a16="http://schemas.microsoft.com/office/drawing/2014/main" id="{2EF73E75-5522-46D5-AFE8-1047FD704E0D}"/>
              </a:ext>
            </a:extLst>
          </p:cNvPr>
          <p:cNvSpPr>
            <a:spLocks noGrp="1"/>
          </p:cNvSpPr>
          <p:nvPr>
            <p:ph idx="1"/>
          </p:nvPr>
        </p:nvSpPr>
        <p:spPr>
          <a:xfrm>
            <a:off x="142875" y="1428750"/>
            <a:ext cx="4714875" cy="3379788"/>
          </a:xfrm>
        </p:spPr>
        <p:txBody>
          <a:bodyPr/>
          <a:lstStyle/>
          <a:p>
            <a:pPr algn="just">
              <a:lnSpc>
                <a:spcPct val="130000"/>
              </a:lnSpc>
            </a:pPr>
            <a:r>
              <a:rPr lang="zh-CN" altLang="en-US" b="1"/>
              <a:t>公钥基础设施（</a:t>
            </a:r>
            <a:r>
              <a:rPr lang="en-US" altLang="zh-CN" b="1"/>
              <a:t>Public Key Infrastructure</a:t>
            </a:r>
            <a:r>
              <a:rPr lang="zh-CN" altLang="en-US" b="1"/>
              <a:t>，</a:t>
            </a:r>
            <a:r>
              <a:rPr lang="en-US" altLang="zh-CN" b="1"/>
              <a:t>PKI</a:t>
            </a:r>
            <a:r>
              <a:rPr lang="zh-CN" altLang="en-US" b="1"/>
              <a:t>）为用户提供身份鉴别和访问控制相关的服务：</a:t>
            </a:r>
          </a:p>
          <a:p>
            <a:pPr lvl="1">
              <a:lnSpc>
                <a:spcPct val="130000"/>
              </a:lnSpc>
              <a:spcBef>
                <a:spcPts val="400"/>
              </a:spcBef>
            </a:pPr>
            <a:r>
              <a:rPr lang="zh-CN" altLang="en-US" b="1"/>
              <a:t>使用（公开的）加密密钥建立与用户身份相关的证书</a:t>
            </a:r>
          </a:p>
          <a:p>
            <a:pPr lvl="1">
              <a:lnSpc>
                <a:spcPct val="130000"/>
              </a:lnSpc>
              <a:spcBef>
                <a:spcPts val="400"/>
              </a:spcBef>
            </a:pPr>
            <a:r>
              <a:rPr lang="zh-CN" altLang="en-US" b="1"/>
              <a:t>从数据库中分发证书</a:t>
            </a:r>
          </a:p>
          <a:p>
            <a:pPr lvl="1">
              <a:lnSpc>
                <a:spcPct val="130000"/>
              </a:lnSpc>
              <a:spcBef>
                <a:spcPts val="400"/>
              </a:spcBef>
            </a:pPr>
            <a:r>
              <a:rPr lang="zh-CN" altLang="en-US" b="1"/>
              <a:t>对证书签名</a:t>
            </a:r>
          </a:p>
          <a:p>
            <a:pPr lvl="1">
              <a:lnSpc>
                <a:spcPct val="130000"/>
              </a:lnSpc>
              <a:spcBef>
                <a:spcPts val="400"/>
              </a:spcBef>
            </a:pPr>
            <a:r>
              <a:rPr lang="zh-CN" altLang="en-US" b="1"/>
              <a:t>验证证书</a:t>
            </a:r>
            <a:endParaRPr lang="en-US" altLang="zh-CN" b="1"/>
          </a:p>
          <a:p>
            <a:pPr lvl="1">
              <a:lnSpc>
                <a:spcPct val="130000"/>
              </a:lnSpc>
              <a:spcBef>
                <a:spcPts val="400"/>
              </a:spcBef>
            </a:pPr>
            <a:r>
              <a:rPr lang="zh-CN" altLang="en-US" b="1"/>
              <a:t>撤销无效证书</a:t>
            </a:r>
          </a:p>
        </p:txBody>
      </p:sp>
      <p:pic>
        <p:nvPicPr>
          <p:cNvPr id="35843" name="Picture 2">
            <a:extLst>
              <a:ext uri="{FF2B5EF4-FFF2-40B4-BE49-F238E27FC236}">
                <a16:creationId xmlns:a16="http://schemas.microsoft.com/office/drawing/2014/main" id="{3F7D6A47-98E1-42D6-9D3D-3D1E238E1A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94313" y="928688"/>
            <a:ext cx="3849687" cy="3598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标题 1">
            <a:extLst>
              <a:ext uri="{FF2B5EF4-FFF2-40B4-BE49-F238E27FC236}">
                <a16:creationId xmlns:a16="http://schemas.microsoft.com/office/drawing/2014/main" id="{01E4B04C-2658-477B-9290-8CA9C7804950}"/>
              </a:ext>
            </a:extLst>
          </p:cNvPr>
          <p:cNvSpPr txBox="1">
            <a:spLocks/>
          </p:cNvSpPr>
          <p:nvPr/>
        </p:nvSpPr>
        <p:spPr bwMode="auto">
          <a:xfrm>
            <a:off x="5857884" y="142858"/>
            <a:ext cx="3114657" cy="428628"/>
          </a:xfrm>
          <a:prstGeom prst="rect">
            <a:avLst/>
          </a:prstGeom>
          <a:noFill/>
          <a:ln w="9525">
            <a:noFill/>
            <a:miter lim="800000"/>
            <a:headEnd/>
            <a:tailEnd/>
          </a:ln>
        </p:spPr>
        <p:txBody>
          <a:bodyPr anchor="ctr"/>
          <a:lstStyle/>
          <a:p>
            <a:pPr algn="ctr">
              <a:defRPr/>
            </a:pPr>
            <a:r>
              <a:rPr lang="en-US" altLang="zh-CN" sz="2000" b="1">
                <a:solidFill>
                  <a:srgbClr val="C00000"/>
                </a:solidFill>
                <a:effectLst>
                  <a:reflection blurRad="6350" stA="50000" endA="300" endPos="50000" dist="60007" dir="5400000" sy="-100000" algn="bl" rotWithShape="0"/>
                </a:effectLst>
                <a:latin typeface="+mj-ea"/>
                <a:ea typeface="+mj-ea"/>
                <a:cs typeface="+mj-cs"/>
              </a:rPr>
              <a:t>7.1  </a:t>
            </a:r>
            <a:r>
              <a:rPr lang="zh-CN" altLang="en-US" sz="2000" b="1">
                <a:solidFill>
                  <a:srgbClr val="C00000"/>
                </a:solidFill>
                <a:effectLst>
                  <a:reflection blurRad="6350" stA="50000" endA="300" endPos="50000" dist="60007" dir="5400000" sy="-100000" algn="bl" rotWithShape="0"/>
                </a:effectLst>
                <a:latin typeface="+mj-ea"/>
                <a:ea typeface="+mj-ea"/>
                <a:cs typeface="+mj-cs"/>
              </a:rPr>
              <a:t>网络安全威胁与控制</a:t>
            </a:r>
            <a:endParaRPr lang="zh-CN" altLang="en-US" sz="2000" b="1" dirty="0">
              <a:solidFill>
                <a:srgbClr val="C00000"/>
              </a:solidFill>
              <a:effectLst>
                <a:reflection blurRad="6350" stA="50000" endA="300" endPos="50000" dist="60007" dir="5400000" sy="-100000" algn="bl" rotWithShape="0"/>
              </a:effectLst>
              <a:latin typeface="+mj-ea"/>
              <a:ea typeface="+mj-ea"/>
              <a:cs typeface="+mj-cs"/>
            </a:endParaRPr>
          </a:p>
        </p:txBody>
      </p:sp>
      <p:sp>
        <p:nvSpPr>
          <p:cNvPr id="9" name="标题 1">
            <a:extLst>
              <a:ext uri="{FF2B5EF4-FFF2-40B4-BE49-F238E27FC236}">
                <a16:creationId xmlns:a16="http://schemas.microsoft.com/office/drawing/2014/main" id="{48C05EAF-14C9-4B00-A697-D565001CEE7E}"/>
              </a:ext>
            </a:extLst>
          </p:cNvPr>
          <p:cNvSpPr txBox="1">
            <a:spLocks/>
          </p:cNvSpPr>
          <p:nvPr/>
        </p:nvSpPr>
        <p:spPr bwMode="auto">
          <a:xfrm>
            <a:off x="214282" y="642924"/>
            <a:ext cx="2500329" cy="428628"/>
          </a:xfrm>
          <a:prstGeom prst="rect">
            <a:avLst/>
          </a:prstGeom>
          <a:noFill/>
          <a:ln w="9525">
            <a:noFill/>
            <a:miter lim="800000"/>
            <a:headEnd/>
            <a:tailEnd/>
          </a:ln>
        </p:spPr>
        <p:txBody>
          <a:bodyPr anchor="ctr"/>
          <a:lstStyle/>
          <a:p>
            <a:pPr algn="ct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7.1.2  </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网络安全控制</a:t>
            </a:r>
          </a:p>
        </p:txBody>
      </p:sp>
      <p:sp>
        <p:nvSpPr>
          <p:cNvPr id="35846" name="TextBox 9">
            <a:extLst>
              <a:ext uri="{FF2B5EF4-FFF2-40B4-BE49-F238E27FC236}">
                <a16:creationId xmlns:a16="http://schemas.microsoft.com/office/drawing/2014/main" id="{77FF61AB-616A-4AFE-B98F-CEC0E22FF3B8}"/>
              </a:ext>
            </a:extLst>
          </p:cNvPr>
          <p:cNvSpPr txBox="1">
            <a:spLocks noChangeArrowheads="1"/>
          </p:cNvSpPr>
          <p:nvPr/>
        </p:nvSpPr>
        <p:spPr bwMode="auto">
          <a:xfrm>
            <a:off x="214313" y="1131888"/>
            <a:ext cx="164306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r>
              <a:rPr lang="en-US" altLang="zh-CN" sz="2000" b="1">
                <a:solidFill>
                  <a:srgbClr val="FF0000"/>
                </a:solidFill>
              </a:rPr>
              <a:t>3.PKI</a:t>
            </a:r>
            <a:r>
              <a:rPr lang="zh-CN" altLang="en-US" sz="2000" b="1">
                <a:solidFill>
                  <a:srgbClr val="FF0000"/>
                </a:solidFill>
              </a:rPr>
              <a:t>与证书</a:t>
            </a:r>
          </a:p>
        </p:txBody>
      </p:sp>
    </p:spTree>
  </p:cSld>
  <p:clrMapOvr>
    <a:masterClrMapping/>
  </p:clrMapOvr>
  <p:transition spd="med">
    <p:randomBar dir="vert"/>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内容占位符 2">
            <a:extLst>
              <a:ext uri="{FF2B5EF4-FFF2-40B4-BE49-F238E27FC236}">
                <a16:creationId xmlns:a16="http://schemas.microsoft.com/office/drawing/2014/main" id="{16AC72BF-084A-4C21-BC21-1BBE1E0D5B82}"/>
              </a:ext>
            </a:extLst>
          </p:cNvPr>
          <p:cNvSpPr>
            <a:spLocks noGrp="1"/>
          </p:cNvSpPr>
          <p:nvPr>
            <p:ph idx="1"/>
          </p:nvPr>
        </p:nvSpPr>
        <p:spPr>
          <a:xfrm>
            <a:off x="285750" y="1500188"/>
            <a:ext cx="8229600" cy="3094037"/>
          </a:xfrm>
        </p:spPr>
        <p:txBody>
          <a:bodyPr/>
          <a:lstStyle/>
          <a:p>
            <a:pPr algn="just">
              <a:lnSpc>
                <a:spcPct val="130000"/>
              </a:lnSpc>
            </a:pPr>
            <a:r>
              <a:rPr lang="zh-CN" altLang="en-US" sz="1800" b="1"/>
              <a:t>一次性口令</a:t>
            </a:r>
            <a:endParaRPr lang="en-US" altLang="zh-CN" sz="1800" b="1"/>
          </a:p>
          <a:p>
            <a:pPr algn="just">
              <a:lnSpc>
                <a:spcPct val="130000"/>
              </a:lnSpc>
            </a:pPr>
            <a:endParaRPr lang="en-US" altLang="zh-CN" sz="1800" b="1"/>
          </a:p>
          <a:p>
            <a:pPr algn="just">
              <a:lnSpc>
                <a:spcPct val="130000"/>
              </a:lnSpc>
            </a:pPr>
            <a:endParaRPr lang="en-US" altLang="zh-CN" sz="1800" b="1"/>
          </a:p>
          <a:p>
            <a:pPr algn="just">
              <a:lnSpc>
                <a:spcPct val="130000"/>
              </a:lnSpc>
            </a:pPr>
            <a:endParaRPr lang="en-US" altLang="zh-CN" sz="1800" b="1"/>
          </a:p>
          <a:p>
            <a:pPr algn="just">
              <a:lnSpc>
                <a:spcPct val="130000"/>
              </a:lnSpc>
            </a:pPr>
            <a:r>
              <a:rPr lang="zh-CN" altLang="en-US" sz="1800" b="1"/>
              <a:t>质询</a:t>
            </a:r>
            <a:r>
              <a:rPr lang="en-US" altLang="zh-CN" sz="1800" b="1"/>
              <a:t>-</a:t>
            </a:r>
            <a:r>
              <a:rPr lang="zh-CN" altLang="en-US" sz="1800" b="1"/>
              <a:t>响应系统</a:t>
            </a:r>
            <a:endParaRPr lang="en-US" altLang="zh-CN" sz="1800" b="1"/>
          </a:p>
          <a:p>
            <a:pPr algn="just">
              <a:lnSpc>
                <a:spcPct val="130000"/>
              </a:lnSpc>
            </a:pPr>
            <a:endParaRPr lang="en-US" altLang="zh-CN" sz="1800" b="1"/>
          </a:p>
          <a:p>
            <a:pPr algn="just">
              <a:lnSpc>
                <a:spcPct val="130000"/>
              </a:lnSpc>
            </a:pPr>
            <a:r>
              <a:rPr lang="en-US" altLang="zh-CN" sz="1800" b="1"/>
              <a:t>Digital</a:t>
            </a:r>
            <a:r>
              <a:rPr lang="zh-CN" altLang="en-US" sz="1800" b="1"/>
              <a:t>分布式鉴别</a:t>
            </a:r>
            <a:endParaRPr lang="en-US" altLang="zh-CN" sz="1800" b="1"/>
          </a:p>
        </p:txBody>
      </p:sp>
      <p:pic>
        <p:nvPicPr>
          <p:cNvPr id="36867" name="Picture 3">
            <a:extLst>
              <a:ext uri="{FF2B5EF4-FFF2-40B4-BE49-F238E27FC236}">
                <a16:creationId xmlns:a16="http://schemas.microsoft.com/office/drawing/2014/main" id="{2B615D2A-33EA-452E-A31C-3AD884D7251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00375" y="1500188"/>
            <a:ext cx="2286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868" name="Picture 2">
            <a:extLst>
              <a:ext uri="{FF2B5EF4-FFF2-40B4-BE49-F238E27FC236}">
                <a16:creationId xmlns:a16="http://schemas.microsoft.com/office/drawing/2014/main" id="{EC8726C7-6395-41EA-B326-A2ECA42218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5000" y="1571625"/>
            <a:ext cx="3128963"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869" name="Picture 2">
            <a:extLst>
              <a:ext uri="{FF2B5EF4-FFF2-40B4-BE49-F238E27FC236}">
                <a16:creationId xmlns:a16="http://schemas.microsoft.com/office/drawing/2014/main" id="{E7616019-E4AF-4FA2-8374-B6706163CDA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43250" y="2857500"/>
            <a:ext cx="4694238" cy="1706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标题 1">
            <a:extLst>
              <a:ext uri="{FF2B5EF4-FFF2-40B4-BE49-F238E27FC236}">
                <a16:creationId xmlns:a16="http://schemas.microsoft.com/office/drawing/2014/main" id="{D1BB39E7-B240-4DD7-91AB-21AF87C0B5C8}"/>
              </a:ext>
            </a:extLst>
          </p:cNvPr>
          <p:cNvSpPr txBox="1">
            <a:spLocks/>
          </p:cNvSpPr>
          <p:nvPr/>
        </p:nvSpPr>
        <p:spPr bwMode="auto">
          <a:xfrm>
            <a:off x="5857884" y="142858"/>
            <a:ext cx="3114657" cy="428628"/>
          </a:xfrm>
          <a:prstGeom prst="rect">
            <a:avLst/>
          </a:prstGeom>
          <a:noFill/>
          <a:ln w="9525">
            <a:noFill/>
            <a:miter lim="800000"/>
            <a:headEnd/>
            <a:tailEnd/>
          </a:ln>
        </p:spPr>
        <p:txBody>
          <a:bodyPr anchor="ctr"/>
          <a:lstStyle/>
          <a:p>
            <a:pPr algn="ctr">
              <a:defRPr/>
            </a:pPr>
            <a:r>
              <a:rPr lang="en-US" altLang="zh-CN" sz="2000" b="1">
                <a:solidFill>
                  <a:srgbClr val="C00000"/>
                </a:solidFill>
                <a:effectLst>
                  <a:reflection blurRad="6350" stA="50000" endA="300" endPos="50000" dist="60007" dir="5400000" sy="-100000" algn="bl" rotWithShape="0"/>
                </a:effectLst>
                <a:latin typeface="+mj-ea"/>
                <a:ea typeface="+mj-ea"/>
                <a:cs typeface="+mj-cs"/>
              </a:rPr>
              <a:t>7.1  </a:t>
            </a:r>
            <a:r>
              <a:rPr lang="zh-CN" altLang="en-US" sz="2000" b="1">
                <a:solidFill>
                  <a:srgbClr val="C00000"/>
                </a:solidFill>
                <a:effectLst>
                  <a:reflection blurRad="6350" stA="50000" endA="300" endPos="50000" dist="60007" dir="5400000" sy="-100000" algn="bl" rotWithShape="0"/>
                </a:effectLst>
                <a:latin typeface="+mj-ea"/>
                <a:ea typeface="+mj-ea"/>
                <a:cs typeface="+mj-cs"/>
              </a:rPr>
              <a:t>网络安全威胁与控制</a:t>
            </a:r>
            <a:endParaRPr lang="zh-CN" altLang="en-US" sz="2000" b="1" dirty="0">
              <a:solidFill>
                <a:srgbClr val="C00000"/>
              </a:solidFill>
              <a:effectLst>
                <a:reflection blurRad="6350" stA="50000" endA="300" endPos="50000" dist="60007" dir="5400000" sy="-100000" algn="bl" rotWithShape="0"/>
              </a:effectLst>
              <a:latin typeface="+mj-ea"/>
              <a:ea typeface="+mj-ea"/>
              <a:cs typeface="+mj-cs"/>
            </a:endParaRPr>
          </a:p>
        </p:txBody>
      </p:sp>
      <p:sp>
        <p:nvSpPr>
          <p:cNvPr id="8" name="标题 1">
            <a:extLst>
              <a:ext uri="{FF2B5EF4-FFF2-40B4-BE49-F238E27FC236}">
                <a16:creationId xmlns:a16="http://schemas.microsoft.com/office/drawing/2014/main" id="{D850BC44-FF39-4D40-AAC9-0AAD94B80758}"/>
              </a:ext>
            </a:extLst>
          </p:cNvPr>
          <p:cNvSpPr txBox="1">
            <a:spLocks/>
          </p:cNvSpPr>
          <p:nvPr/>
        </p:nvSpPr>
        <p:spPr bwMode="auto">
          <a:xfrm>
            <a:off x="214282" y="642924"/>
            <a:ext cx="2500329" cy="428628"/>
          </a:xfrm>
          <a:prstGeom prst="rect">
            <a:avLst/>
          </a:prstGeom>
          <a:noFill/>
          <a:ln w="9525">
            <a:noFill/>
            <a:miter lim="800000"/>
            <a:headEnd/>
            <a:tailEnd/>
          </a:ln>
        </p:spPr>
        <p:txBody>
          <a:bodyPr anchor="ctr"/>
          <a:lstStyle/>
          <a:p>
            <a:pPr algn="ct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7.1.2  </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网络安全控制</a:t>
            </a:r>
          </a:p>
        </p:txBody>
      </p:sp>
      <p:sp>
        <p:nvSpPr>
          <p:cNvPr id="36872" name="TextBox 8">
            <a:extLst>
              <a:ext uri="{FF2B5EF4-FFF2-40B4-BE49-F238E27FC236}">
                <a16:creationId xmlns:a16="http://schemas.microsoft.com/office/drawing/2014/main" id="{F564DE35-2E94-495C-84A9-2B6B44A1F021}"/>
              </a:ext>
            </a:extLst>
          </p:cNvPr>
          <p:cNvSpPr txBox="1">
            <a:spLocks noChangeArrowheads="1"/>
          </p:cNvSpPr>
          <p:nvPr/>
        </p:nvSpPr>
        <p:spPr bwMode="auto">
          <a:xfrm>
            <a:off x="214313" y="1163638"/>
            <a:ext cx="14287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r>
              <a:rPr lang="en-US" altLang="zh-CN" sz="2000" b="1">
                <a:solidFill>
                  <a:srgbClr val="FF0000"/>
                </a:solidFill>
              </a:rPr>
              <a:t>4.</a:t>
            </a:r>
            <a:r>
              <a:rPr lang="zh-CN" altLang="en-US" sz="2000" b="1">
                <a:solidFill>
                  <a:srgbClr val="FF0000"/>
                </a:solidFill>
              </a:rPr>
              <a:t>身份鉴别</a:t>
            </a:r>
          </a:p>
        </p:txBody>
      </p:sp>
    </p:spTree>
  </p:cSld>
  <p:clrMapOvr>
    <a:masterClrMapping/>
  </p:clrMapOvr>
  <p:transition spd="med">
    <p:randomBar dir="vert"/>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内容占位符 2">
            <a:extLst>
              <a:ext uri="{FF2B5EF4-FFF2-40B4-BE49-F238E27FC236}">
                <a16:creationId xmlns:a16="http://schemas.microsoft.com/office/drawing/2014/main" id="{46611496-92E7-4B10-8742-888B9B68CA82}"/>
              </a:ext>
            </a:extLst>
          </p:cNvPr>
          <p:cNvSpPr>
            <a:spLocks noGrp="1"/>
          </p:cNvSpPr>
          <p:nvPr>
            <p:ph idx="1"/>
          </p:nvPr>
        </p:nvSpPr>
        <p:spPr>
          <a:xfrm>
            <a:off x="285750" y="1143000"/>
            <a:ext cx="8229600" cy="3451225"/>
          </a:xfrm>
        </p:spPr>
        <p:txBody>
          <a:bodyPr/>
          <a:lstStyle/>
          <a:p>
            <a:pPr algn="just">
              <a:lnSpc>
                <a:spcPct val="130000"/>
              </a:lnSpc>
            </a:pPr>
            <a:endParaRPr lang="en-US" altLang="zh-CN" sz="1800" b="1"/>
          </a:p>
          <a:p>
            <a:pPr algn="just">
              <a:lnSpc>
                <a:spcPct val="130000"/>
              </a:lnSpc>
            </a:pPr>
            <a:endParaRPr lang="en-US" altLang="zh-CN" sz="1800" b="1"/>
          </a:p>
          <a:p>
            <a:pPr algn="just">
              <a:lnSpc>
                <a:spcPct val="130000"/>
              </a:lnSpc>
            </a:pPr>
            <a:r>
              <a:rPr lang="en-US" altLang="zh-CN" sz="1800" b="1">
                <a:solidFill>
                  <a:srgbClr val="FF0000"/>
                </a:solidFill>
              </a:rPr>
              <a:t>Kerberos</a:t>
            </a:r>
          </a:p>
          <a:p>
            <a:pPr algn="just">
              <a:lnSpc>
                <a:spcPct val="130000"/>
              </a:lnSpc>
              <a:buFont typeface="Wingdings" pitchFamily="2" charset="2"/>
              <a:buNone/>
            </a:pPr>
            <a:r>
              <a:rPr lang="zh-CN" altLang="en-US" sz="1400" b="1">
                <a:solidFill>
                  <a:srgbClr val="FF0000"/>
                </a:solidFill>
              </a:rPr>
              <a:t>（分布式环境下</a:t>
            </a:r>
            <a:endParaRPr lang="en-US" altLang="zh-CN" sz="1400" b="1">
              <a:solidFill>
                <a:srgbClr val="FF0000"/>
              </a:solidFill>
            </a:endParaRPr>
          </a:p>
          <a:p>
            <a:pPr algn="just">
              <a:lnSpc>
                <a:spcPct val="130000"/>
              </a:lnSpc>
              <a:buFont typeface="Wingdings" pitchFamily="2" charset="2"/>
              <a:buNone/>
            </a:pPr>
            <a:r>
              <a:rPr lang="zh-CN" altLang="en-US" sz="1400" b="1">
                <a:solidFill>
                  <a:srgbClr val="FF0000"/>
                </a:solidFill>
              </a:rPr>
              <a:t>身份鉴别协议）</a:t>
            </a:r>
            <a:endParaRPr lang="en-US" altLang="zh-CN" sz="1800" b="1">
              <a:solidFill>
                <a:srgbClr val="FF0000"/>
              </a:solidFill>
            </a:endParaRPr>
          </a:p>
          <a:p>
            <a:pPr algn="just">
              <a:lnSpc>
                <a:spcPct val="130000"/>
              </a:lnSpc>
            </a:pPr>
            <a:endParaRPr lang="en-US" altLang="zh-CN" sz="1800" b="1"/>
          </a:p>
          <a:p>
            <a:pPr algn="just">
              <a:lnSpc>
                <a:spcPct val="130000"/>
              </a:lnSpc>
            </a:pPr>
            <a:r>
              <a:rPr lang="en-US" altLang="zh-CN" sz="1800" b="1">
                <a:solidFill>
                  <a:srgbClr val="FF0000"/>
                </a:solidFill>
              </a:rPr>
              <a:t>WEP</a:t>
            </a:r>
          </a:p>
          <a:p>
            <a:pPr algn="just">
              <a:lnSpc>
                <a:spcPct val="130000"/>
              </a:lnSpc>
            </a:pPr>
            <a:r>
              <a:rPr lang="en-US" altLang="zh-CN" sz="1800" b="1">
                <a:solidFill>
                  <a:srgbClr val="FF0000"/>
                </a:solidFill>
              </a:rPr>
              <a:t>WPA</a:t>
            </a:r>
            <a:r>
              <a:rPr lang="zh-CN" altLang="en-US" sz="1800" b="1">
                <a:solidFill>
                  <a:srgbClr val="FF0000"/>
                </a:solidFill>
              </a:rPr>
              <a:t>和</a:t>
            </a:r>
            <a:r>
              <a:rPr lang="en-US" altLang="zh-CN" sz="1800" b="1">
                <a:solidFill>
                  <a:srgbClr val="FF0000"/>
                </a:solidFill>
              </a:rPr>
              <a:t>WPA2</a:t>
            </a:r>
          </a:p>
          <a:p>
            <a:pPr algn="just">
              <a:lnSpc>
                <a:spcPct val="130000"/>
              </a:lnSpc>
              <a:buFont typeface="Wingdings" pitchFamily="2" charset="2"/>
              <a:buNone/>
            </a:pPr>
            <a:r>
              <a:rPr lang="zh-CN" altLang="en-US" sz="1400" b="1">
                <a:solidFill>
                  <a:srgbClr val="FF0000"/>
                </a:solidFill>
              </a:rPr>
              <a:t>（</a:t>
            </a:r>
            <a:r>
              <a:rPr lang="en-US" altLang="zh-CN" sz="1400" b="1">
                <a:solidFill>
                  <a:srgbClr val="FF0000"/>
                </a:solidFill>
              </a:rPr>
              <a:t>Wi-Fi</a:t>
            </a:r>
            <a:r>
              <a:rPr lang="zh-CN" altLang="en-US" sz="1400" b="1">
                <a:solidFill>
                  <a:srgbClr val="FF0000"/>
                </a:solidFill>
              </a:rPr>
              <a:t>保密认证协议）</a:t>
            </a:r>
          </a:p>
        </p:txBody>
      </p:sp>
      <p:sp>
        <p:nvSpPr>
          <p:cNvPr id="4" name="标题 1">
            <a:extLst>
              <a:ext uri="{FF2B5EF4-FFF2-40B4-BE49-F238E27FC236}">
                <a16:creationId xmlns:a16="http://schemas.microsoft.com/office/drawing/2014/main" id="{DD2A8C48-5E03-43B9-94D2-8B717FEA55FD}"/>
              </a:ext>
            </a:extLst>
          </p:cNvPr>
          <p:cNvSpPr>
            <a:spLocks noGrp="1"/>
          </p:cNvSpPr>
          <p:nvPr>
            <p:ph type="title"/>
          </p:nvPr>
        </p:nvSpPr>
        <p:spPr>
          <a:xfrm>
            <a:off x="5857884" y="142858"/>
            <a:ext cx="3114657" cy="428628"/>
          </a:xfrm>
        </p:spPr>
        <p:txBody>
          <a:bodyPr/>
          <a:lstStyle/>
          <a:p>
            <a:pPr>
              <a:defRPr/>
            </a:pPr>
            <a:r>
              <a:rPr lang="en-US" sz="2000" dirty="0"/>
              <a:t>7.1  </a:t>
            </a:r>
            <a:r>
              <a:rPr altLang="en-US" sz="2000" dirty="0"/>
              <a:t>网络安全威胁与控制</a:t>
            </a:r>
          </a:p>
        </p:txBody>
      </p:sp>
      <p:pic>
        <p:nvPicPr>
          <p:cNvPr id="37892" name="Picture 4">
            <a:extLst>
              <a:ext uri="{FF2B5EF4-FFF2-40B4-BE49-F238E27FC236}">
                <a16:creationId xmlns:a16="http://schemas.microsoft.com/office/drawing/2014/main" id="{5D4D5F88-E7BE-401F-B0F2-BD2805E51B0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59013" y="90488"/>
            <a:ext cx="6884987" cy="4929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标题 1">
            <a:extLst>
              <a:ext uri="{FF2B5EF4-FFF2-40B4-BE49-F238E27FC236}">
                <a16:creationId xmlns:a16="http://schemas.microsoft.com/office/drawing/2014/main" id="{BC26EFA0-7911-4DEA-8701-DC1E3B3EBF2D}"/>
              </a:ext>
            </a:extLst>
          </p:cNvPr>
          <p:cNvSpPr txBox="1">
            <a:spLocks/>
          </p:cNvSpPr>
          <p:nvPr/>
        </p:nvSpPr>
        <p:spPr bwMode="auto">
          <a:xfrm>
            <a:off x="214282" y="642924"/>
            <a:ext cx="2500329" cy="428628"/>
          </a:xfrm>
          <a:prstGeom prst="rect">
            <a:avLst/>
          </a:prstGeom>
          <a:noFill/>
          <a:ln w="9525">
            <a:noFill/>
            <a:miter lim="800000"/>
            <a:headEnd/>
            <a:tailEnd/>
          </a:ln>
        </p:spPr>
        <p:txBody>
          <a:bodyPr anchor="ctr"/>
          <a:lstStyle/>
          <a:p>
            <a:pPr algn="ct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7.1.2  </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网络安全控制</a:t>
            </a:r>
          </a:p>
        </p:txBody>
      </p:sp>
      <p:sp>
        <p:nvSpPr>
          <p:cNvPr id="37894" name="TextBox 8">
            <a:extLst>
              <a:ext uri="{FF2B5EF4-FFF2-40B4-BE49-F238E27FC236}">
                <a16:creationId xmlns:a16="http://schemas.microsoft.com/office/drawing/2014/main" id="{2A8206E4-A3C1-4F9D-944E-C11BD206A355}"/>
              </a:ext>
            </a:extLst>
          </p:cNvPr>
          <p:cNvSpPr txBox="1">
            <a:spLocks noChangeArrowheads="1"/>
          </p:cNvSpPr>
          <p:nvPr/>
        </p:nvSpPr>
        <p:spPr bwMode="auto">
          <a:xfrm>
            <a:off x="214313" y="1163638"/>
            <a:ext cx="1981200" cy="892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eaLnBrk="1" hangingPunct="1"/>
            <a:r>
              <a:rPr lang="en-US" altLang="zh-CN" sz="2000" b="1">
                <a:solidFill>
                  <a:srgbClr val="FF0000"/>
                </a:solidFill>
              </a:rPr>
              <a:t>4.</a:t>
            </a:r>
            <a:r>
              <a:rPr lang="zh-CN" altLang="en-US" sz="2000" b="1">
                <a:solidFill>
                  <a:srgbClr val="FF0000"/>
                </a:solidFill>
              </a:rPr>
              <a:t>身份鉴别</a:t>
            </a:r>
            <a:endParaRPr lang="en-US" altLang="zh-CN" sz="2000" b="1">
              <a:solidFill>
                <a:srgbClr val="FF0000"/>
              </a:solidFill>
            </a:endParaRPr>
          </a:p>
          <a:p>
            <a:pPr eaLnBrk="1" hangingPunct="1"/>
            <a:r>
              <a:rPr lang="en-US" altLang="zh-CN" sz="1600" b="1">
                <a:solidFill>
                  <a:srgbClr val="0033CC"/>
                </a:solidFill>
              </a:rPr>
              <a:t>(</a:t>
            </a:r>
            <a:r>
              <a:rPr lang="zh-CN" altLang="en-US" sz="1600" b="1">
                <a:solidFill>
                  <a:srgbClr val="0033CC"/>
                </a:solidFill>
              </a:rPr>
              <a:t>具体的协议</a:t>
            </a:r>
            <a:r>
              <a:rPr lang="en-US" altLang="zh-CN" sz="1600" b="1">
                <a:solidFill>
                  <a:srgbClr val="0033CC"/>
                </a:solidFill>
              </a:rPr>
              <a:t>—</a:t>
            </a:r>
            <a:r>
              <a:rPr lang="zh-CN" altLang="en-US" sz="1600" b="1">
                <a:solidFill>
                  <a:srgbClr val="0033CC"/>
                </a:solidFill>
              </a:rPr>
              <a:t>此处略</a:t>
            </a:r>
            <a:r>
              <a:rPr lang="en-US" altLang="zh-CN" sz="1600" b="1">
                <a:solidFill>
                  <a:srgbClr val="0033CC"/>
                </a:solidFill>
              </a:rPr>
              <a:t>)</a:t>
            </a:r>
            <a:endParaRPr lang="zh-CN" altLang="en-US" sz="1600" b="1">
              <a:solidFill>
                <a:srgbClr val="0033CC"/>
              </a:solidFill>
            </a:endParaRPr>
          </a:p>
        </p:txBody>
      </p:sp>
    </p:spTree>
  </p:cSld>
  <p:clrMapOvr>
    <a:masterClrMapping/>
  </p:clrMapOvr>
  <p:transition spd="med">
    <p:randomBar dir="vert"/>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内容占位符 2">
            <a:extLst>
              <a:ext uri="{FF2B5EF4-FFF2-40B4-BE49-F238E27FC236}">
                <a16:creationId xmlns:a16="http://schemas.microsoft.com/office/drawing/2014/main" id="{A271F502-F364-463D-BC31-861B1BA228CE}"/>
              </a:ext>
            </a:extLst>
          </p:cNvPr>
          <p:cNvSpPr>
            <a:spLocks noGrp="1"/>
          </p:cNvSpPr>
          <p:nvPr>
            <p:ph idx="1"/>
          </p:nvPr>
        </p:nvSpPr>
        <p:spPr>
          <a:xfrm>
            <a:off x="214313" y="1500188"/>
            <a:ext cx="8229600" cy="3165475"/>
          </a:xfrm>
        </p:spPr>
        <p:txBody>
          <a:bodyPr/>
          <a:lstStyle/>
          <a:p>
            <a:pPr algn="just">
              <a:lnSpc>
                <a:spcPct val="130000"/>
              </a:lnSpc>
            </a:pPr>
            <a:r>
              <a:rPr lang="zh-CN" altLang="en-US" sz="1800" b="1">
                <a:solidFill>
                  <a:srgbClr val="FF0000"/>
                </a:solidFill>
              </a:rPr>
              <a:t>访问控制解决安全策略中如何实施访问及允许访问什么内容的问题</a:t>
            </a:r>
            <a:endParaRPr lang="en-US" altLang="zh-CN" sz="1800" b="1">
              <a:solidFill>
                <a:srgbClr val="FF0000"/>
              </a:solidFill>
            </a:endParaRPr>
          </a:p>
          <a:p>
            <a:pPr lvl="1">
              <a:lnSpc>
                <a:spcPct val="130000"/>
              </a:lnSpc>
              <a:spcBef>
                <a:spcPts val="400"/>
              </a:spcBef>
            </a:pPr>
            <a:r>
              <a:rPr lang="zh-CN" altLang="en-US" b="1"/>
              <a:t>访问控制列表</a:t>
            </a:r>
            <a:r>
              <a:rPr lang="en-US" altLang="zh-CN" b="1"/>
              <a:t>ACL</a:t>
            </a:r>
            <a:r>
              <a:rPr lang="zh-CN" altLang="en-US" b="1"/>
              <a:t>和路由器</a:t>
            </a:r>
            <a:endParaRPr lang="en-US" altLang="zh-CN" b="1"/>
          </a:p>
          <a:p>
            <a:pPr lvl="1">
              <a:lnSpc>
                <a:spcPct val="130000"/>
              </a:lnSpc>
              <a:spcBef>
                <a:spcPts val="400"/>
              </a:spcBef>
            </a:pPr>
            <a:r>
              <a:rPr lang="zh-CN" altLang="en-US" b="1">
                <a:solidFill>
                  <a:srgbClr val="FF0000"/>
                </a:solidFill>
              </a:rPr>
              <a:t>防火墙</a:t>
            </a:r>
          </a:p>
        </p:txBody>
      </p:sp>
      <p:pic>
        <p:nvPicPr>
          <p:cNvPr id="38915" name="Picture 2">
            <a:extLst>
              <a:ext uri="{FF2B5EF4-FFF2-40B4-BE49-F238E27FC236}">
                <a16:creationId xmlns:a16="http://schemas.microsoft.com/office/drawing/2014/main" id="{53DF4D64-E4CD-45A1-9175-B485E69627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40100" y="2352675"/>
            <a:ext cx="5695950" cy="266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标题 1">
            <a:extLst>
              <a:ext uri="{FF2B5EF4-FFF2-40B4-BE49-F238E27FC236}">
                <a16:creationId xmlns:a16="http://schemas.microsoft.com/office/drawing/2014/main" id="{33582612-3F92-48DA-AF35-ED301FE874FD}"/>
              </a:ext>
            </a:extLst>
          </p:cNvPr>
          <p:cNvSpPr txBox="1">
            <a:spLocks/>
          </p:cNvSpPr>
          <p:nvPr/>
        </p:nvSpPr>
        <p:spPr bwMode="auto">
          <a:xfrm>
            <a:off x="5857884" y="142858"/>
            <a:ext cx="3114657" cy="428628"/>
          </a:xfrm>
          <a:prstGeom prst="rect">
            <a:avLst/>
          </a:prstGeom>
          <a:noFill/>
          <a:ln w="9525">
            <a:noFill/>
            <a:miter lim="800000"/>
            <a:headEnd/>
            <a:tailEnd/>
          </a:ln>
        </p:spPr>
        <p:txBody>
          <a:bodyPr anchor="ctr"/>
          <a:lstStyle/>
          <a:p>
            <a:pPr algn="ct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7.1  </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网络安全威胁与控制</a:t>
            </a:r>
          </a:p>
        </p:txBody>
      </p:sp>
      <p:sp>
        <p:nvSpPr>
          <p:cNvPr id="6" name="标题 1">
            <a:extLst>
              <a:ext uri="{FF2B5EF4-FFF2-40B4-BE49-F238E27FC236}">
                <a16:creationId xmlns:a16="http://schemas.microsoft.com/office/drawing/2014/main" id="{02E4C315-82AF-46C2-A7B4-C885F549E678}"/>
              </a:ext>
            </a:extLst>
          </p:cNvPr>
          <p:cNvSpPr txBox="1">
            <a:spLocks/>
          </p:cNvSpPr>
          <p:nvPr/>
        </p:nvSpPr>
        <p:spPr bwMode="auto">
          <a:xfrm>
            <a:off x="214282" y="642924"/>
            <a:ext cx="2500329" cy="428628"/>
          </a:xfrm>
          <a:prstGeom prst="rect">
            <a:avLst/>
          </a:prstGeom>
          <a:noFill/>
          <a:ln w="9525">
            <a:noFill/>
            <a:miter lim="800000"/>
            <a:headEnd/>
            <a:tailEnd/>
          </a:ln>
        </p:spPr>
        <p:txBody>
          <a:bodyPr anchor="ctr"/>
          <a:lstStyle/>
          <a:p>
            <a:pPr algn="ct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7.1.2  </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网络安全控制</a:t>
            </a:r>
          </a:p>
        </p:txBody>
      </p:sp>
      <p:sp>
        <p:nvSpPr>
          <p:cNvPr id="38918" name="TextBox 6">
            <a:extLst>
              <a:ext uri="{FF2B5EF4-FFF2-40B4-BE49-F238E27FC236}">
                <a16:creationId xmlns:a16="http://schemas.microsoft.com/office/drawing/2014/main" id="{ABB0A821-617D-4D7F-92F9-37BF33FD8BBC}"/>
              </a:ext>
            </a:extLst>
          </p:cNvPr>
          <p:cNvSpPr txBox="1">
            <a:spLocks noChangeArrowheads="1"/>
          </p:cNvSpPr>
          <p:nvPr/>
        </p:nvSpPr>
        <p:spPr bwMode="auto">
          <a:xfrm>
            <a:off x="214313" y="1071563"/>
            <a:ext cx="14287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r>
              <a:rPr lang="en-US" altLang="zh-CN" sz="2000" b="1">
                <a:solidFill>
                  <a:srgbClr val="FF0000"/>
                </a:solidFill>
              </a:rPr>
              <a:t>5.</a:t>
            </a:r>
            <a:r>
              <a:rPr lang="zh-CN" altLang="en-US" sz="2000" b="1">
                <a:solidFill>
                  <a:srgbClr val="FF0000"/>
                </a:solidFill>
              </a:rPr>
              <a:t>访问控制</a:t>
            </a:r>
          </a:p>
        </p:txBody>
      </p:sp>
    </p:spTree>
  </p:cSld>
  <p:clrMapOvr>
    <a:masterClrMapping/>
  </p:clrMapOvr>
  <p:transition spd="med">
    <p:randomBar dir="vert"/>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43B900-2668-478B-8A49-DED7836EDBD0}"/>
              </a:ext>
            </a:extLst>
          </p:cNvPr>
          <p:cNvSpPr>
            <a:spLocks noGrp="1"/>
          </p:cNvSpPr>
          <p:nvPr>
            <p:ph type="title"/>
          </p:nvPr>
        </p:nvSpPr>
        <p:spPr>
          <a:xfrm>
            <a:off x="1571604" y="714362"/>
            <a:ext cx="5614987" cy="714380"/>
          </a:xfrm>
        </p:spPr>
        <p:txBody>
          <a:bodyPr/>
          <a:lstStyle/>
          <a:p>
            <a:pPr>
              <a:defRPr/>
            </a:pPr>
            <a:r>
              <a:rPr altLang="en-US" dirty="0"/>
              <a:t>内容提纲</a:t>
            </a:r>
          </a:p>
        </p:txBody>
      </p:sp>
      <p:grpSp>
        <p:nvGrpSpPr>
          <p:cNvPr id="39939" name="组合 15">
            <a:extLst>
              <a:ext uri="{FF2B5EF4-FFF2-40B4-BE49-F238E27FC236}">
                <a16:creationId xmlns:a16="http://schemas.microsoft.com/office/drawing/2014/main" id="{FF1C75EA-8674-479C-94B7-9239D546ABE3}"/>
              </a:ext>
            </a:extLst>
          </p:cNvPr>
          <p:cNvGrpSpPr>
            <a:grpSpLocks/>
          </p:cNvGrpSpPr>
          <p:nvPr/>
        </p:nvGrpSpPr>
        <p:grpSpPr bwMode="auto">
          <a:xfrm>
            <a:off x="2286000" y="2643188"/>
            <a:ext cx="4286250" cy="357187"/>
            <a:chOff x="1571604" y="2428874"/>
            <a:chExt cx="4286280" cy="357190"/>
          </a:xfrm>
        </p:grpSpPr>
        <p:sp>
          <p:nvSpPr>
            <p:cNvPr id="39958" name="五边形 12">
              <a:extLst>
                <a:ext uri="{FF2B5EF4-FFF2-40B4-BE49-F238E27FC236}">
                  <a16:creationId xmlns:a16="http://schemas.microsoft.com/office/drawing/2014/main" id="{8EB3AE0A-759F-45F4-85E9-72C9FBA2FDEC}"/>
                </a:ext>
              </a:extLst>
            </p:cNvPr>
            <p:cNvSpPr>
              <a:spLocks noChangeArrowheads="1"/>
            </p:cNvSpPr>
            <p:nvPr/>
          </p:nvSpPr>
          <p:spPr bwMode="auto">
            <a:xfrm rot="10800000">
              <a:off x="1785918" y="2428874"/>
              <a:ext cx="4071966" cy="357190"/>
            </a:xfrm>
            <a:prstGeom prst="homePlate">
              <a:avLst>
                <a:gd name="adj" fmla="val 49981"/>
              </a:avLst>
            </a:prstGeom>
            <a:solidFill>
              <a:schemeClr val="bg1"/>
            </a:solidFill>
            <a:ln w="28575" algn="ctr">
              <a:solidFill>
                <a:schemeClr val="tx1"/>
              </a:solidFill>
              <a:round/>
              <a:headEnd/>
              <a:tailEnd/>
            </a:ln>
          </p:spPr>
          <p:txBody>
            <a:bodyPr wrap="none" anchor="ct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b="1"/>
            </a:p>
          </p:txBody>
        </p:sp>
        <p:sp>
          <p:nvSpPr>
            <p:cNvPr id="39959" name="椭圆 3">
              <a:extLst>
                <a:ext uri="{FF2B5EF4-FFF2-40B4-BE49-F238E27FC236}">
                  <a16:creationId xmlns:a16="http://schemas.microsoft.com/office/drawing/2014/main" id="{A154E5CE-B074-4F4A-8D98-C65211D90D59}"/>
                </a:ext>
              </a:extLst>
            </p:cNvPr>
            <p:cNvSpPr>
              <a:spLocks noChangeArrowheads="1"/>
            </p:cNvSpPr>
            <p:nvPr/>
          </p:nvSpPr>
          <p:spPr bwMode="auto">
            <a:xfrm>
              <a:off x="1571604" y="2428874"/>
              <a:ext cx="357190" cy="357190"/>
            </a:xfrm>
            <a:prstGeom prst="ellipse">
              <a:avLst/>
            </a:prstGeom>
            <a:solidFill>
              <a:schemeClr val="bg1"/>
            </a:solidFill>
            <a:ln w="28575" algn="ctr">
              <a:solidFill>
                <a:schemeClr val="tx1"/>
              </a:solidFill>
              <a:round/>
              <a:headEnd/>
              <a:tailEnd/>
            </a:ln>
          </p:spPr>
          <p:txBody>
            <a:bodyPr wrap="none" anchor="ct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b="1"/>
            </a:p>
          </p:txBody>
        </p:sp>
        <p:sp>
          <p:nvSpPr>
            <p:cNvPr id="39960" name="TextBox 14">
              <a:extLst>
                <a:ext uri="{FF2B5EF4-FFF2-40B4-BE49-F238E27FC236}">
                  <a16:creationId xmlns:a16="http://schemas.microsoft.com/office/drawing/2014/main" id="{8EFB7A44-7662-4FAA-A280-DED2DADEF647}"/>
                </a:ext>
              </a:extLst>
            </p:cNvPr>
            <p:cNvSpPr txBox="1">
              <a:spLocks noChangeArrowheads="1"/>
            </p:cNvSpPr>
            <p:nvPr/>
          </p:nvSpPr>
          <p:spPr bwMode="auto">
            <a:xfrm>
              <a:off x="2786050" y="2428874"/>
              <a:ext cx="2143140"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r>
                <a:rPr lang="zh-CN" altLang="en-US" sz="1500" b="1">
                  <a:latin typeface="黑体" panose="02010609060101010101" pitchFamily="49" charset="-122"/>
                  <a:ea typeface="黑体" panose="02010609060101010101" pitchFamily="49" charset="-122"/>
                </a:rPr>
                <a:t>入侵检测系统</a:t>
              </a:r>
            </a:p>
          </p:txBody>
        </p:sp>
      </p:grpSp>
      <p:sp>
        <p:nvSpPr>
          <p:cNvPr id="39940" name="五边形 17">
            <a:extLst>
              <a:ext uri="{FF2B5EF4-FFF2-40B4-BE49-F238E27FC236}">
                <a16:creationId xmlns:a16="http://schemas.microsoft.com/office/drawing/2014/main" id="{8EF79F08-6D7B-4143-A97E-70B73F4F39DD}"/>
              </a:ext>
            </a:extLst>
          </p:cNvPr>
          <p:cNvSpPr>
            <a:spLocks noChangeArrowheads="1"/>
          </p:cNvSpPr>
          <p:nvPr/>
        </p:nvSpPr>
        <p:spPr bwMode="auto">
          <a:xfrm rot="10800000">
            <a:off x="2500313" y="2081213"/>
            <a:ext cx="4071937" cy="357187"/>
          </a:xfrm>
          <a:prstGeom prst="homePlate">
            <a:avLst>
              <a:gd name="adj" fmla="val 49981"/>
            </a:avLst>
          </a:prstGeom>
          <a:solidFill>
            <a:schemeClr val="bg1"/>
          </a:solidFill>
          <a:ln w="28575" algn="ctr">
            <a:solidFill>
              <a:schemeClr val="tx1"/>
            </a:solidFill>
            <a:round/>
            <a:headEnd/>
            <a:tailEnd/>
          </a:ln>
        </p:spPr>
        <p:txBody>
          <a:bodyPr wrap="none" anchor="ct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b="1"/>
          </a:p>
        </p:txBody>
      </p:sp>
      <p:sp>
        <p:nvSpPr>
          <p:cNvPr id="39941" name="椭圆 18">
            <a:extLst>
              <a:ext uri="{FF2B5EF4-FFF2-40B4-BE49-F238E27FC236}">
                <a16:creationId xmlns:a16="http://schemas.microsoft.com/office/drawing/2014/main" id="{F4C22FD8-1CF1-4D4C-A8B0-A1CD932503E9}"/>
              </a:ext>
            </a:extLst>
          </p:cNvPr>
          <p:cNvSpPr>
            <a:spLocks noChangeArrowheads="1"/>
          </p:cNvSpPr>
          <p:nvPr/>
        </p:nvSpPr>
        <p:spPr bwMode="auto">
          <a:xfrm>
            <a:off x="2286000" y="2081213"/>
            <a:ext cx="357188" cy="357187"/>
          </a:xfrm>
          <a:prstGeom prst="ellipse">
            <a:avLst/>
          </a:prstGeom>
          <a:solidFill>
            <a:schemeClr val="bg1"/>
          </a:solidFill>
          <a:ln w="28575" algn="ctr">
            <a:solidFill>
              <a:schemeClr val="tx1"/>
            </a:solidFill>
            <a:round/>
            <a:headEnd/>
            <a:tailEnd/>
          </a:ln>
        </p:spPr>
        <p:txBody>
          <a:bodyPr wrap="none" anchor="ct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b="1"/>
          </a:p>
        </p:txBody>
      </p:sp>
      <p:sp>
        <p:nvSpPr>
          <p:cNvPr id="39942" name="TextBox 19">
            <a:extLst>
              <a:ext uri="{FF2B5EF4-FFF2-40B4-BE49-F238E27FC236}">
                <a16:creationId xmlns:a16="http://schemas.microsoft.com/office/drawing/2014/main" id="{78036108-387B-425C-9A93-9CF93A549DAE}"/>
              </a:ext>
            </a:extLst>
          </p:cNvPr>
          <p:cNvSpPr txBox="1">
            <a:spLocks noChangeArrowheads="1"/>
          </p:cNvSpPr>
          <p:nvPr/>
        </p:nvSpPr>
        <p:spPr bwMode="auto">
          <a:xfrm>
            <a:off x="3490913" y="2071688"/>
            <a:ext cx="2081212"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r>
              <a:rPr lang="zh-CN" altLang="en-US" sz="1500" b="1">
                <a:solidFill>
                  <a:srgbClr val="FF0000"/>
                </a:solidFill>
                <a:latin typeface="黑体" panose="02010609060101010101" pitchFamily="49" charset="-122"/>
                <a:ea typeface="黑体" panose="02010609060101010101" pitchFamily="49" charset="-122"/>
              </a:rPr>
              <a:t>防火墙</a:t>
            </a:r>
          </a:p>
        </p:txBody>
      </p:sp>
      <p:grpSp>
        <p:nvGrpSpPr>
          <p:cNvPr id="39943" name="组合 20">
            <a:extLst>
              <a:ext uri="{FF2B5EF4-FFF2-40B4-BE49-F238E27FC236}">
                <a16:creationId xmlns:a16="http://schemas.microsoft.com/office/drawing/2014/main" id="{45B1A2FB-A64E-4E02-BE0D-D691F510EC8D}"/>
              </a:ext>
            </a:extLst>
          </p:cNvPr>
          <p:cNvGrpSpPr>
            <a:grpSpLocks/>
          </p:cNvGrpSpPr>
          <p:nvPr/>
        </p:nvGrpSpPr>
        <p:grpSpPr bwMode="auto">
          <a:xfrm>
            <a:off x="2286000" y="3143250"/>
            <a:ext cx="4286250" cy="366713"/>
            <a:chOff x="1571604" y="2419350"/>
            <a:chExt cx="4286280" cy="366714"/>
          </a:xfrm>
        </p:grpSpPr>
        <p:sp>
          <p:nvSpPr>
            <p:cNvPr id="39955" name="五边形 21">
              <a:extLst>
                <a:ext uri="{FF2B5EF4-FFF2-40B4-BE49-F238E27FC236}">
                  <a16:creationId xmlns:a16="http://schemas.microsoft.com/office/drawing/2014/main" id="{1693B43C-D342-43E8-87EE-9411E4A1C4D3}"/>
                </a:ext>
              </a:extLst>
            </p:cNvPr>
            <p:cNvSpPr>
              <a:spLocks noChangeArrowheads="1"/>
            </p:cNvSpPr>
            <p:nvPr/>
          </p:nvSpPr>
          <p:spPr bwMode="auto">
            <a:xfrm rot="10800000">
              <a:off x="1785918" y="2419350"/>
              <a:ext cx="4071966" cy="357190"/>
            </a:xfrm>
            <a:prstGeom prst="homePlate">
              <a:avLst>
                <a:gd name="adj" fmla="val 49981"/>
              </a:avLst>
            </a:prstGeom>
            <a:solidFill>
              <a:schemeClr val="bg1"/>
            </a:solidFill>
            <a:ln w="28575" algn="ctr">
              <a:solidFill>
                <a:schemeClr val="tx1"/>
              </a:solidFill>
              <a:round/>
              <a:headEnd/>
              <a:tailEnd/>
            </a:ln>
          </p:spPr>
          <p:txBody>
            <a:bodyPr wrap="none" anchor="ct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b="1"/>
            </a:p>
          </p:txBody>
        </p:sp>
        <p:sp>
          <p:nvSpPr>
            <p:cNvPr id="39956" name="椭圆 22">
              <a:extLst>
                <a:ext uri="{FF2B5EF4-FFF2-40B4-BE49-F238E27FC236}">
                  <a16:creationId xmlns:a16="http://schemas.microsoft.com/office/drawing/2014/main" id="{2B5AA92F-1F0C-4614-8975-95E9B2E184EF}"/>
                </a:ext>
              </a:extLst>
            </p:cNvPr>
            <p:cNvSpPr>
              <a:spLocks noChangeArrowheads="1"/>
            </p:cNvSpPr>
            <p:nvPr/>
          </p:nvSpPr>
          <p:spPr bwMode="auto">
            <a:xfrm>
              <a:off x="1571604" y="2428874"/>
              <a:ext cx="357190" cy="357190"/>
            </a:xfrm>
            <a:prstGeom prst="ellipse">
              <a:avLst/>
            </a:prstGeom>
            <a:solidFill>
              <a:schemeClr val="bg1"/>
            </a:solidFill>
            <a:ln w="28575" algn="ctr">
              <a:solidFill>
                <a:schemeClr val="tx1"/>
              </a:solidFill>
              <a:round/>
              <a:headEnd/>
              <a:tailEnd/>
            </a:ln>
          </p:spPr>
          <p:txBody>
            <a:bodyPr wrap="none" anchor="ct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b="1"/>
            </a:p>
          </p:txBody>
        </p:sp>
        <p:sp>
          <p:nvSpPr>
            <p:cNvPr id="39957" name="TextBox 23">
              <a:extLst>
                <a:ext uri="{FF2B5EF4-FFF2-40B4-BE49-F238E27FC236}">
                  <a16:creationId xmlns:a16="http://schemas.microsoft.com/office/drawing/2014/main" id="{C039A67A-EAD5-4952-AD14-11519467FE83}"/>
                </a:ext>
              </a:extLst>
            </p:cNvPr>
            <p:cNvSpPr txBox="1">
              <a:spLocks noChangeArrowheads="1"/>
            </p:cNvSpPr>
            <p:nvPr/>
          </p:nvSpPr>
          <p:spPr bwMode="auto">
            <a:xfrm>
              <a:off x="2776526" y="2419350"/>
              <a:ext cx="2152664"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r>
                <a:rPr lang="zh-CN" altLang="en-US" sz="1500" b="1">
                  <a:latin typeface="黑体" panose="02010609060101010101" pitchFamily="49" charset="-122"/>
                  <a:ea typeface="黑体" panose="02010609060101010101" pitchFamily="49" charset="-122"/>
                </a:rPr>
                <a:t>虚拟专用网</a:t>
              </a:r>
            </a:p>
          </p:txBody>
        </p:sp>
      </p:grpSp>
      <p:grpSp>
        <p:nvGrpSpPr>
          <p:cNvPr id="39944" name="组合 24">
            <a:extLst>
              <a:ext uri="{FF2B5EF4-FFF2-40B4-BE49-F238E27FC236}">
                <a16:creationId xmlns:a16="http://schemas.microsoft.com/office/drawing/2014/main" id="{AD850D45-8A6F-49E6-9C52-B3E1B9A50BD2}"/>
              </a:ext>
            </a:extLst>
          </p:cNvPr>
          <p:cNvGrpSpPr>
            <a:grpSpLocks/>
          </p:cNvGrpSpPr>
          <p:nvPr/>
        </p:nvGrpSpPr>
        <p:grpSpPr bwMode="auto">
          <a:xfrm>
            <a:off x="2286000" y="3643313"/>
            <a:ext cx="4286250" cy="366712"/>
            <a:chOff x="1571604" y="2419350"/>
            <a:chExt cx="4286280" cy="366714"/>
          </a:xfrm>
        </p:grpSpPr>
        <p:sp>
          <p:nvSpPr>
            <p:cNvPr id="39952" name="五边形 25">
              <a:extLst>
                <a:ext uri="{FF2B5EF4-FFF2-40B4-BE49-F238E27FC236}">
                  <a16:creationId xmlns:a16="http://schemas.microsoft.com/office/drawing/2014/main" id="{CF5ADFE3-023F-4B67-A033-B3243E0686EB}"/>
                </a:ext>
              </a:extLst>
            </p:cNvPr>
            <p:cNvSpPr>
              <a:spLocks noChangeArrowheads="1"/>
            </p:cNvSpPr>
            <p:nvPr/>
          </p:nvSpPr>
          <p:spPr bwMode="auto">
            <a:xfrm rot="10800000">
              <a:off x="1785918" y="2428874"/>
              <a:ext cx="4071966" cy="357190"/>
            </a:xfrm>
            <a:prstGeom prst="homePlate">
              <a:avLst>
                <a:gd name="adj" fmla="val 49981"/>
              </a:avLst>
            </a:prstGeom>
            <a:solidFill>
              <a:schemeClr val="bg1"/>
            </a:solidFill>
            <a:ln w="28575" algn="ctr">
              <a:solidFill>
                <a:schemeClr val="tx1"/>
              </a:solidFill>
              <a:round/>
              <a:headEnd/>
              <a:tailEnd/>
            </a:ln>
          </p:spPr>
          <p:txBody>
            <a:bodyPr wrap="none" anchor="ct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b="1"/>
            </a:p>
          </p:txBody>
        </p:sp>
        <p:sp>
          <p:nvSpPr>
            <p:cNvPr id="39953" name="椭圆 26">
              <a:extLst>
                <a:ext uri="{FF2B5EF4-FFF2-40B4-BE49-F238E27FC236}">
                  <a16:creationId xmlns:a16="http://schemas.microsoft.com/office/drawing/2014/main" id="{137BA360-FB21-4518-BD35-3C727CA25FAA}"/>
                </a:ext>
              </a:extLst>
            </p:cNvPr>
            <p:cNvSpPr>
              <a:spLocks noChangeArrowheads="1"/>
            </p:cNvSpPr>
            <p:nvPr/>
          </p:nvSpPr>
          <p:spPr bwMode="auto">
            <a:xfrm>
              <a:off x="1571604" y="2428874"/>
              <a:ext cx="357190" cy="357190"/>
            </a:xfrm>
            <a:prstGeom prst="ellipse">
              <a:avLst/>
            </a:prstGeom>
            <a:solidFill>
              <a:schemeClr val="bg1"/>
            </a:solidFill>
            <a:ln w="28575" algn="ctr">
              <a:solidFill>
                <a:schemeClr val="tx1"/>
              </a:solidFill>
              <a:round/>
              <a:headEnd/>
              <a:tailEnd/>
            </a:ln>
          </p:spPr>
          <p:txBody>
            <a:bodyPr wrap="none" anchor="ct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b="1"/>
            </a:p>
          </p:txBody>
        </p:sp>
        <p:sp>
          <p:nvSpPr>
            <p:cNvPr id="39954" name="TextBox 27">
              <a:extLst>
                <a:ext uri="{FF2B5EF4-FFF2-40B4-BE49-F238E27FC236}">
                  <a16:creationId xmlns:a16="http://schemas.microsoft.com/office/drawing/2014/main" id="{43FDC9B8-296D-4820-9E65-662BCB832B8F}"/>
                </a:ext>
              </a:extLst>
            </p:cNvPr>
            <p:cNvSpPr txBox="1">
              <a:spLocks noChangeArrowheads="1"/>
            </p:cNvSpPr>
            <p:nvPr/>
          </p:nvSpPr>
          <p:spPr bwMode="auto">
            <a:xfrm>
              <a:off x="2776526" y="2419350"/>
              <a:ext cx="2152664"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r>
                <a:rPr lang="zh-CN" altLang="en-US" sz="1500" b="1">
                  <a:latin typeface="黑体" panose="02010609060101010101" pitchFamily="49" charset="-122"/>
                  <a:ea typeface="黑体" panose="02010609060101010101" pitchFamily="49" charset="-122"/>
                </a:rPr>
                <a:t>无线网络安全</a:t>
              </a:r>
            </a:p>
          </p:txBody>
        </p:sp>
      </p:grpSp>
      <p:sp>
        <p:nvSpPr>
          <p:cNvPr id="39945" name="五边形 29">
            <a:extLst>
              <a:ext uri="{FF2B5EF4-FFF2-40B4-BE49-F238E27FC236}">
                <a16:creationId xmlns:a16="http://schemas.microsoft.com/office/drawing/2014/main" id="{D939F2A2-F886-4CB8-8949-EA957CF8BD09}"/>
              </a:ext>
            </a:extLst>
          </p:cNvPr>
          <p:cNvSpPr>
            <a:spLocks noChangeArrowheads="1"/>
          </p:cNvSpPr>
          <p:nvPr/>
        </p:nvSpPr>
        <p:spPr bwMode="auto">
          <a:xfrm rot="10800000">
            <a:off x="2500313" y="1571625"/>
            <a:ext cx="4071937" cy="357188"/>
          </a:xfrm>
          <a:prstGeom prst="homePlate">
            <a:avLst>
              <a:gd name="adj" fmla="val 49980"/>
            </a:avLst>
          </a:prstGeom>
          <a:solidFill>
            <a:schemeClr val="bg1"/>
          </a:solidFill>
          <a:ln w="28575" algn="ctr">
            <a:solidFill>
              <a:schemeClr val="tx1"/>
            </a:solidFill>
            <a:round/>
            <a:headEnd/>
            <a:tailEnd/>
          </a:ln>
        </p:spPr>
        <p:txBody>
          <a:bodyPr wrap="none" anchor="ct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b="1"/>
          </a:p>
        </p:txBody>
      </p:sp>
      <p:sp>
        <p:nvSpPr>
          <p:cNvPr id="39946" name="椭圆 30">
            <a:extLst>
              <a:ext uri="{FF2B5EF4-FFF2-40B4-BE49-F238E27FC236}">
                <a16:creationId xmlns:a16="http://schemas.microsoft.com/office/drawing/2014/main" id="{5CE4F5E7-B066-484A-AC51-BA3960D0FFE6}"/>
              </a:ext>
            </a:extLst>
          </p:cNvPr>
          <p:cNvSpPr>
            <a:spLocks noChangeArrowheads="1"/>
          </p:cNvSpPr>
          <p:nvPr/>
        </p:nvSpPr>
        <p:spPr bwMode="auto">
          <a:xfrm>
            <a:off x="2286000" y="1571625"/>
            <a:ext cx="357188" cy="357188"/>
          </a:xfrm>
          <a:prstGeom prst="ellipse">
            <a:avLst/>
          </a:prstGeom>
          <a:solidFill>
            <a:schemeClr val="bg1"/>
          </a:solidFill>
          <a:ln w="28575" algn="ctr">
            <a:solidFill>
              <a:schemeClr val="tx1"/>
            </a:solidFill>
            <a:round/>
            <a:headEnd/>
            <a:tailEnd/>
          </a:ln>
        </p:spPr>
        <p:txBody>
          <a:bodyPr wrap="none" anchor="ct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b="1"/>
          </a:p>
        </p:txBody>
      </p:sp>
      <p:sp>
        <p:nvSpPr>
          <p:cNvPr id="39947" name="TextBox 31">
            <a:extLst>
              <a:ext uri="{FF2B5EF4-FFF2-40B4-BE49-F238E27FC236}">
                <a16:creationId xmlns:a16="http://schemas.microsoft.com/office/drawing/2014/main" id="{879854E2-CA6D-4336-AE77-245E3872CBE9}"/>
              </a:ext>
            </a:extLst>
          </p:cNvPr>
          <p:cNvSpPr txBox="1">
            <a:spLocks noChangeArrowheads="1"/>
          </p:cNvSpPr>
          <p:nvPr/>
        </p:nvSpPr>
        <p:spPr bwMode="auto">
          <a:xfrm>
            <a:off x="3490913" y="1562100"/>
            <a:ext cx="2152650"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r>
              <a:rPr lang="zh-CN" altLang="en-US" sz="1500" b="1">
                <a:latin typeface="黑体" panose="02010609060101010101" pitchFamily="49" charset="-122"/>
                <a:ea typeface="黑体" panose="02010609060101010101" pitchFamily="49" charset="-122"/>
              </a:rPr>
              <a:t>网络安全威胁与控制</a:t>
            </a:r>
          </a:p>
        </p:txBody>
      </p:sp>
      <p:grpSp>
        <p:nvGrpSpPr>
          <p:cNvPr id="39948" name="组合 32">
            <a:extLst>
              <a:ext uri="{FF2B5EF4-FFF2-40B4-BE49-F238E27FC236}">
                <a16:creationId xmlns:a16="http://schemas.microsoft.com/office/drawing/2014/main" id="{7876FC0B-1924-4A4A-A726-D677E90A632E}"/>
              </a:ext>
            </a:extLst>
          </p:cNvPr>
          <p:cNvGrpSpPr>
            <a:grpSpLocks/>
          </p:cNvGrpSpPr>
          <p:nvPr/>
        </p:nvGrpSpPr>
        <p:grpSpPr bwMode="auto">
          <a:xfrm>
            <a:off x="2286000" y="4143375"/>
            <a:ext cx="4286250" cy="366713"/>
            <a:chOff x="1571604" y="2419350"/>
            <a:chExt cx="4286280" cy="366714"/>
          </a:xfrm>
        </p:grpSpPr>
        <p:sp>
          <p:nvSpPr>
            <p:cNvPr id="39949" name="五边形 33">
              <a:extLst>
                <a:ext uri="{FF2B5EF4-FFF2-40B4-BE49-F238E27FC236}">
                  <a16:creationId xmlns:a16="http://schemas.microsoft.com/office/drawing/2014/main" id="{E52DDB01-6622-4F47-9639-2FB496230136}"/>
                </a:ext>
              </a:extLst>
            </p:cNvPr>
            <p:cNvSpPr>
              <a:spLocks noChangeArrowheads="1"/>
            </p:cNvSpPr>
            <p:nvPr/>
          </p:nvSpPr>
          <p:spPr bwMode="auto">
            <a:xfrm rot="10800000">
              <a:off x="1785918" y="2428874"/>
              <a:ext cx="4071966" cy="357190"/>
            </a:xfrm>
            <a:prstGeom prst="homePlate">
              <a:avLst>
                <a:gd name="adj" fmla="val 49981"/>
              </a:avLst>
            </a:prstGeom>
            <a:solidFill>
              <a:schemeClr val="bg1"/>
            </a:solidFill>
            <a:ln w="28575" algn="ctr">
              <a:solidFill>
                <a:schemeClr val="tx1"/>
              </a:solidFill>
              <a:round/>
              <a:headEnd/>
              <a:tailEnd/>
            </a:ln>
          </p:spPr>
          <p:txBody>
            <a:bodyPr wrap="none" anchor="ct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b="1"/>
            </a:p>
          </p:txBody>
        </p:sp>
        <p:sp>
          <p:nvSpPr>
            <p:cNvPr id="39950" name="椭圆 34">
              <a:extLst>
                <a:ext uri="{FF2B5EF4-FFF2-40B4-BE49-F238E27FC236}">
                  <a16:creationId xmlns:a16="http://schemas.microsoft.com/office/drawing/2014/main" id="{0D7ECE47-B02A-473B-A8BC-6156AB346156}"/>
                </a:ext>
              </a:extLst>
            </p:cNvPr>
            <p:cNvSpPr>
              <a:spLocks noChangeArrowheads="1"/>
            </p:cNvSpPr>
            <p:nvPr/>
          </p:nvSpPr>
          <p:spPr bwMode="auto">
            <a:xfrm>
              <a:off x="1571604" y="2428874"/>
              <a:ext cx="357190" cy="357190"/>
            </a:xfrm>
            <a:prstGeom prst="ellipse">
              <a:avLst/>
            </a:prstGeom>
            <a:solidFill>
              <a:schemeClr val="bg1"/>
            </a:solidFill>
            <a:ln w="28575" algn="ctr">
              <a:solidFill>
                <a:schemeClr val="tx1"/>
              </a:solidFill>
              <a:round/>
              <a:headEnd/>
              <a:tailEnd/>
            </a:ln>
          </p:spPr>
          <p:txBody>
            <a:bodyPr wrap="none" anchor="ct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b="1"/>
            </a:p>
          </p:txBody>
        </p:sp>
        <p:sp>
          <p:nvSpPr>
            <p:cNvPr id="39951" name="TextBox 35">
              <a:extLst>
                <a:ext uri="{FF2B5EF4-FFF2-40B4-BE49-F238E27FC236}">
                  <a16:creationId xmlns:a16="http://schemas.microsoft.com/office/drawing/2014/main" id="{7EF04365-64E9-4A08-9C7C-73D0E5965B31}"/>
                </a:ext>
              </a:extLst>
            </p:cNvPr>
            <p:cNvSpPr txBox="1">
              <a:spLocks noChangeArrowheads="1"/>
            </p:cNvSpPr>
            <p:nvPr/>
          </p:nvSpPr>
          <p:spPr bwMode="auto">
            <a:xfrm>
              <a:off x="2776526" y="2419350"/>
              <a:ext cx="2152664"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r>
                <a:rPr lang="zh-CN" altLang="en-US" sz="1500" b="1">
                  <a:latin typeface="黑体" panose="02010609060101010101" pitchFamily="49" charset="-122"/>
                  <a:ea typeface="黑体" panose="02010609060101010101" pitchFamily="49" charset="-122"/>
                </a:rPr>
                <a:t>本章小结</a:t>
              </a:r>
            </a:p>
          </p:txBody>
        </p:sp>
      </p:grpSp>
    </p:spTree>
  </p:cSld>
  <p:clrMapOvr>
    <a:masterClrMapping/>
  </p:clrMapOvr>
  <p:transition spd="med">
    <p:randomBar dir="vert"/>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6726A4-E204-42D7-BEFB-D8122191549C}"/>
              </a:ext>
            </a:extLst>
          </p:cNvPr>
          <p:cNvSpPr>
            <a:spLocks noGrp="1"/>
          </p:cNvSpPr>
          <p:nvPr>
            <p:ph type="title"/>
          </p:nvPr>
        </p:nvSpPr>
        <p:spPr>
          <a:xfrm>
            <a:off x="1643042" y="714362"/>
            <a:ext cx="5614987" cy="857250"/>
          </a:xfrm>
        </p:spPr>
        <p:txBody>
          <a:bodyPr/>
          <a:lstStyle/>
          <a:p>
            <a:pPr>
              <a:defRPr/>
            </a:pPr>
            <a:r>
              <a:rPr lang="en-US" dirty="0">
                <a:latin typeface="Cambria Math" pitchFamily="18" charset="0"/>
                <a:ea typeface="Cambria Math" pitchFamily="18" charset="0"/>
              </a:rPr>
              <a:t>7.2</a:t>
            </a:r>
            <a:r>
              <a:rPr lang="en-US" dirty="0"/>
              <a:t>  </a:t>
            </a:r>
            <a:r>
              <a:rPr altLang="en-US" dirty="0"/>
              <a:t>防火墙</a:t>
            </a:r>
          </a:p>
        </p:txBody>
      </p:sp>
      <p:sp>
        <p:nvSpPr>
          <p:cNvPr id="40963" name="矩形 3">
            <a:extLst>
              <a:ext uri="{FF2B5EF4-FFF2-40B4-BE49-F238E27FC236}">
                <a16:creationId xmlns:a16="http://schemas.microsoft.com/office/drawing/2014/main" id="{10FC0253-E85A-47FB-99F8-7D73AF506A99}"/>
              </a:ext>
            </a:extLst>
          </p:cNvPr>
          <p:cNvSpPr>
            <a:spLocks noChangeArrowheads="1"/>
          </p:cNvSpPr>
          <p:nvPr/>
        </p:nvSpPr>
        <p:spPr bwMode="auto">
          <a:xfrm>
            <a:off x="3286125" y="1643063"/>
            <a:ext cx="3143250" cy="2554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65113" indent="-265113">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just">
              <a:lnSpc>
                <a:spcPct val="200000"/>
              </a:lnSpc>
              <a:buSzPct val="80000"/>
            </a:pPr>
            <a:r>
              <a:rPr lang="en-US" altLang="zh-CN" sz="2000" b="1">
                <a:latin typeface="Comic Sans MS" panose="030F0702030302020204" pitchFamily="66" charset="0"/>
                <a:ea typeface="黑体" panose="02010609060101010101" pitchFamily="49" charset="-122"/>
                <a:cs typeface="Arial" panose="020B0604020202020204" pitchFamily="34" charset="0"/>
              </a:rPr>
              <a:t>7.2.1  </a:t>
            </a:r>
            <a:r>
              <a:rPr lang="zh-CN" altLang="en-US" sz="2000" b="1">
                <a:latin typeface="Comic Sans MS" panose="030F0702030302020204" pitchFamily="66" charset="0"/>
                <a:ea typeface="黑体" panose="02010609060101010101" pitchFamily="49" charset="-122"/>
                <a:cs typeface="Arial" panose="020B0604020202020204" pitchFamily="34" charset="0"/>
              </a:rPr>
              <a:t>防火墙概述</a:t>
            </a:r>
            <a:endParaRPr lang="en-US" altLang="zh-CN" sz="2000" b="1">
              <a:latin typeface="Comic Sans MS" panose="030F0702030302020204" pitchFamily="66" charset="0"/>
              <a:ea typeface="黑体" panose="02010609060101010101" pitchFamily="49" charset="-122"/>
              <a:cs typeface="Arial" panose="020B0604020202020204" pitchFamily="34" charset="0"/>
            </a:endParaRPr>
          </a:p>
          <a:p>
            <a:pPr algn="just">
              <a:lnSpc>
                <a:spcPct val="200000"/>
              </a:lnSpc>
              <a:buSzPct val="80000"/>
            </a:pPr>
            <a:r>
              <a:rPr lang="en-US" altLang="zh-CN" sz="2000" b="1">
                <a:latin typeface="Comic Sans MS" panose="030F0702030302020204" pitchFamily="66" charset="0"/>
                <a:ea typeface="黑体" panose="02010609060101010101" pitchFamily="49" charset="-122"/>
                <a:cs typeface="Arial" panose="020B0604020202020204" pitchFamily="34" charset="0"/>
              </a:rPr>
              <a:t>7.2.2  </a:t>
            </a:r>
            <a:r>
              <a:rPr lang="zh-CN" altLang="en-US" sz="2000" b="1">
                <a:latin typeface="Comic Sans MS" panose="030F0702030302020204" pitchFamily="66" charset="0"/>
                <a:ea typeface="黑体" panose="02010609060101010101" pitchFamily="49" charset="-122"/>
                <a:cs typeface="Arial" panose="020B0604020202020204" pitchFamily="34" charset="0"/>
              </a:rPr>
              <a:t>防火墙的类型</a:t>
            </a:r>
            <a:endParaRPr lang="en-US" altLang="zh-CN" sz="2000" b="1">
              <a:latin typeface="Comic Sans MS" panose="030F0702030302020204" pitchFamily="66" charset="0"/>
              <a:ea typeface="黑体" panose="02010609060101010101" pitchFamily="49" charset="-122"/>
              <a:cs typeface="Arial" panose="020B0604020202020204" pitchFamily="34" charset="0"/>
            </a:endParaRPr>
          </a:p>
          <a:p>
            <a:pPr algn="just">
              <a:lnSpc>
                <a:spcPct val="200000"/>
              </a:lnSpc>
              <a:buSzPct val="80000"/>
            </a:pPr>
            <a:r>
              <a:rPr lang="en-US" altLang="zh-CN" sz="2000" b="1">
                <a:latin typeface="Comic Sans MS" panose="030F0702030302020204" pitchFamily="66" charset="0"/>
                <a:ea typeface="黑体" panose="02010609060101010101" pitchFamily="49" charset="-122"/>
                <a:cs typeface="Arial" panose="020B0604020202020204" pitchFamily="34" charset="0"/>
              </a:rPr>
              <a:t>7.2.3  </a:t>
            </a:r>
            <a:r>
              <a:rPr lang="zh-CN" altLang="en-US" sz="2000" b="1">
                <a:latin typeface="Comic Sans MS" panose="030F0702030302020204" pitchFamily="66" charset="0"/>
                <a:ea typeface="黑体" panose="02010609060101010101" pitchFamily="49" charset="-122"/>
                <a:cs typeface="Arial" panose="020B0604020202020204" pitchFamily="34" charset="0"/>
              </a:rPr>
              <a:t>防火墙体系结构</a:t>
            </a:r>
            <a:endParaRPr lang="en-US" altLang="zh-CN" sz="2000" b="1">
              <a:latin typeface="Comic Sans MS" panose="030F0702030302020204" pitchFamily="66" charset="0"/>
              <a:ea typeface="黑体" panose="02010609060101010101" pitchFamily="49" charset="-122"/>
              <a:cs typeface="Arial" panose="020B0604020202020204" pitchFamily="34" charset="0"/>
            </a:endParaRPr>
          </a:p>
          <a:p>
            <a:pPr algn="just">
              <a:lnSpc>
                <a:spcPct val="200000"/>
              </a:lnSpc>
              <a:buSzPct val="80000"/>
            </a:pPr>
            <a:r>
              <a:rPr lang="en-US" altLang="zh-CN" sz="2000" b="1">
                <a:latin typeface="Comic Sans MS" panose="030F0702030302020204" pitchFamily="66" charset="0"/>
                <a:ea typeface="黑体" panose="02010609060101010101" pitchFamily="49" charset="-122"/>
                <a:cs typeface="Arial" panose="020B0604020202020204" pitchFamily="34" charset="0"/>
              </a:rPr>
              <a:t>7.2.4  </a:t>
            </a:r>
            <a:r>
              <a:rPr lang="zh-CN" altLang="en-US" sz="2000" b="1">
                <a:latin typeface="Comic Sans MS" panose="030F0702030302020204" pitchFamily="66" charset="0"/>
                <a:ea typeface="黑体" panose="02010609060101010101" pitchFamily="49" charset="-122"/>
                <a:cs typeface="Arial" panose="020B0604020202020204" pitchFamily="34" charset="0"/>
              </a:rPr>
              <a:t>防火墙配置举例</a:t>
            </a:r>
            <a:endParaRPr lang="en-US" altLang="zh-CN" sz="2000" b="1">
              <a:latin typeface="Comic Sans MS" panose="030F0702030302020204" pitchFamily="66" charset="0"/>
              <a:ea typeface="黑体" panose="02010609060101010101" pitchFamily="49" charset="-122"/>
              <a:cs typeface="Arial" panose="020B0604020202020204" pitchFamily="34" charset="0"/>
            </a:endParaRPr>
          </a:p>
        </p:txBody>
      </p:sp>
    </p:spTree>
  </p:cSld>
  <p:clrMapOvr>
    <a:masterClrMapping/>
  </p:clrMapOvr>
  <p:transition spd="med">
    <p:randomBar dir="vert"/>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B93D12-4AAC-47EF-AF69-10A968965377}"/>
              </a:ext>
            </a:extLst>
          </p:cNvPr>
          <p:cNvSpPr>
            <a:spLocks noGrp="1"/>
          </p:cNvSpPr>
          <p:nvPr>
            <p:ph type="title"/>
          </p:nvPr>
        </p:nvSpPr>
        <p:spPr>
          <a:xfrm>
            <a:off x="1500166" y="571486"/>
            <a:ext cx="5614987" cy="714380"/>
          </a:xfrm>
        </p:spPr>
        <p:txBody>
          <a:bodyPr/>
          <a:lstStyle/>
          <a:p>
            <a:pPr>
              <a:defRPr/>
            </a:pPr>
            <a:r>
              <a:rPr altLang="en-US" dirty="0"/>
              <a:t>第</a:t>
            </a:r>
            <a:r>
              <a:rPr lang="en-US" dirty="0"/>
              <a:t>7</a:t>
            </a:r>
            <a:r>
              <a:rPr altLang="en-US" dirty="0"/>
              <a:t>章 网络安全</a:t>
            </a:r>
          </a:p>
        </p:txBody>
      </p:sp>
      <p:grpSp>
        <p:nvGrpSpPr>
          <p:cNvPr id="22531" name="组合 15">
            <a:extLst>
              <a:ext uri="{FF2B5EF4-FFF2-40B4-BE49-F238E27FC236}">
                <a16:creationId xmlns:a16="http://schemas.microsoft.com/office/drawing/2014/main" id="{9FC9C7E9-1D59-4668-A077-B01054ECC51E}"/>
              </a:ext>
            </a:extLst>
          </p:cNvPr>
          <p:cNvGrpSpPr>
            <a:grpSpLocks/>
          </p:cNvGrpSpPr>
          <p:nvPr/>
        </p:nvGrpSpPr>
        <p:grpSpPr bwMode="auto">
          <a:xfrm>
            <a:off x="2224088" y="2438400"/>
            <a:ext cx="4286250" cy="357188"/>
            <a:chOff x="1571604" y="2428874"/>
            <a:chExt cx="4286280" cy="357190"/>
          </a:xfrm>
        </p:grpSpPr>
        <p:sp>
          <p:nvSpPr>
            <p:cNvPr id="22551" name="五边形 12">
              <a:extLst>
                <a:ext uri="{FF2B5EF4-FFF2-40B4-BE49-F238E27FC236}">
                  <a16:creationId xmlns:a16="http://schemas.microsoft.com/office/drawing/2014/main" id="{92AF9AEB-7483-4FB1-8D97-2FAEA820CE5E}"/>
                </a:ext>
              </a:extLst>
            </p:cNvPr>
            <p:cNvSpPr>
              <a:spLocks noChangeArrowheads="1"/>
            </p:cNvSpPr>
            <p:nvPr/>
          </p:nvSpPr>
          <p:spPr bwMode="auto">
            <a:xfrm rot="10800000">
              <a:off x="1785918" y="2428874"/>
              <a:ext cx="4071966" cy="357190"/>
            </a:xfrm>
            <a:prstGeom prst="homePlate">
              <a:avLst>
                <a:gd name="adj" fmla="val 49981"/>
              </a:avLst>
            </a:prstGeom>
            <a:solidFill>
              <a:schemeClr val="bg1"/>
            </a:solidFill>
            <a:ln w="28575" algn="ctr">
              <a:solidFill>
                <a:schemeClr val="tx1"/>
              </a:solidFill>
              <a:round/>
              <a:headEnd/>
              <a:tailEnd/>
            </a:ln>
          </p:spPr>
          <p:txBody>
            <a:bodyPr wrap="none" anchor="ct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b="1"/>
            </a:p>
          </p:txBody>
        </p:sp>
        <p:sp>
          <p:nvSpPr>
            <p:cNvPr id="22552" name="椭圆 3">
              <a:extLst>
                <a:ext uri="{FF2B5EF4-FFF2-40B4-BE49-F238E27FC236}">
                  <a16:creationId xmlns:a16="http://schemas.microsoft.com/office/drawing/2014/main" id="{2EACF5A2-E03A-4513-88BE-08E3A5D181F8}"/>
                </a:ext>
              </a:extLst>
            </p:cNvPr>
            <p:cNvSpPr>
              <a:spLocks noChangeArrowheads="1"/>
            </p:cNvSpPr>
            <p:nvPr/>
          </p:nvSpPr>
          <p:spPr bwMode="auto">
            <a:xfrm>
              <a:off x="1571604" y="2428874"/>
              <a:ext cx="357190" cy="357190"/>
            </a:xfrm>
            <a:prstGeom prst="ellipse">
              <a:avLst/>
            </a:prstGeom>
            <a:solidFill>
              <a:schemeClr val="bg1"/>
            </a:solidFill>
            <a:ln w="28575" algn="ctr">
              <a:solidFill>
                <a:schemeClr val="tx1"/>
              </a:solidFill>
              <a:round/>
              <a:headEnd/>
              <a:tailEnd/>
            </a:ln>
          </p:spPr>
          <p:txBody>
            <a:bodyPr wrap="none" anchor="ct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b="1"/>
            </a:p>
          </p:txBody>
        </p:sp>
        <p:sp>
          <p:nvSpPr>
            <p:cNvPr id="22553" name="TextBox 14">
              <a:extLst>
                <a:ext uri="{FF2B5EF4-FFF2-40B4-BE49-F238E27FC236}">
                  <a16:creationId xmlns:a16="http://schemas.microsoft.com/office/drawing/2014/main" id="{7D7C6916-C115-4921-936B-61C6A55A3A91}"/>
                </a:ext>
              </a:extLst>
            </p:cNvPr>
            <p:cNvSpPr txBox="1">
              <a:spLocks noChangeArrowheads="1"/>
            </p:cNvSpPr>
            <p:nvPr/>
          </p:nvSpPr>
          <p:spPr bwMode="auto">
            <a:xfrm>
              <a:off x="2786050" y="2428874"/>
              <a:ext cx="2143140"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r>
                <a:rPr lang="zh-CN" altLang="en-US" sz="1500" b="1">
                  <a:latin typeface="黑体" panose="02010609060101010101" pitchFamily="49" charset="-122"/>
                  <a:ea typeface="黑体" panose="02010609060101010101" pitchFamily="49" charset="-122"/>
                </a:rPr>
                <a:t>入侵检测系统</a:t>
              </a:r>
            </a:p>
          </p:txBody>
        </p:sp>
      </p:grpSp>
      <p:grpSp>
        <p:nvGrpSpPr>
          <p:cNvPr id="22532" name="组合 16">
            <a:extLst>
              <a:ext uri="{FF2B5EF4-FFF2-40B4-BE49-F238E27FC236}">
                <a16:creationId xmlns:a16="http://schemas.microsoft.com/office/drawing/2014/main" id="{84363D4A-6EFE-4F2A-AE86-4808120C31CA}"/>
              </a:ext>
            </a:extLst>
          </p:cNvPr>
          <p:cNvGrpSpPr>
            <a:grpSpLocks/>
          </p:cNvGrpSpPr>
          <p:nvPr/>
        </p:nvGrpSpPr>
        <p:grpSpPr bwMode="auto">
          <a:xfrm>
            <a:off x="2224088" y="1866900"/>
            <a:ext cx="4286250" cy="366713"/>
            <a:chOff x="1571604" y="2419350"/>
            <a:chExt cx="4286280" cy="366714"/>
          </a:xfrm>
        </p:grpSpPr>
        <p:sp>
          <p:nvSpPr>
            <p:cNvPr id="22548" name="五边形 17">
              <a:extLst>
                <a:ext uri="{FF2B5EF4-FFF2-40B4-BE49-F238E27FC236}">
                  <a16:creationId xmlns:a16="http://schemas.microsoft.com/office/drawing/2014/main" id="{A6AB2A78-9132-4B50-ABDD-E6996287B801}"/>
                </a:ext>
              </a:extLst>
            </p:cNvPr>
            <p:cNvSpPr>
              <a:spLocks noChangeArrowheads="1"/>
            </p:cNvSpPr>
            <p:nvPr/>
          </p:nvSpPr>
          <p:spPr bwMode="auto">
            <a:xfrm rot="10800000">
              <a:off x="1785918" y="2428874"/>
              <a:ext cx="4071966" cy="357190"/>
            </a:xfrm>
            <a:prstGeom prst="homePlate">
              <a:avLst>
                <a:gd name="adj" fmla="val 49981"/>
              </a:avLst>
            </a:prstGeom>
            <a:solidFill>
              <a:schemeClr val="bg1"/>
            </a:solidFill>
            <a:ln w="28575" algn="ctr">
              <a:solidFill>
                <a:schemeClr val="tx1"/>
              </a:solidFill>
              <a:round/>
              <a:headEnd/>
              <a:tailEnd/>
            </a:ln>
          </p:spPr>
          <p:txBody>
            <a:bodyPr wrap="none" anchor="ct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b="1"/>
            </a:p>
          </p:txBody>
        </p:sp>
        <p:sp>
          <p:nvSpPr>
            <p:cNvPr id="22549" name="椭圆 18">
              <a:extLst>
                <a:ext uri="{FF2B5EF4-FFF2-40B4-BE49-F238E27FC236}">
                  <a16:creationId xmlns:a16="http://schemas.microsoft.com/office/drawing/2014/main" id="{48250AEC-00EE-4F88-B46F-3C9EFC1B85F4}"/>
                </a:ext>
              </a:extLst>
            </p:cNvPr>
            <p:cNvSpPr>
              <a:spLocks noChangeArrowheads="1"/>
            </p:cNvSpPr>
            <p:nvPr/>
          </p:nvSpPr>
          <p:spPr bwMode="auto">
            <a:xfrm>
              <a:off x="1571604" y="2428874"/>
              <a:ext cx="357190" cy="357190"/>
            </a:xfrm>
            <a:prstGeom prst="ellipse">
              <a:avLst/>
            </a:prstGeom>
            <a:solidFill>
              <a:schemeClr val="bg1"/>
            </a:solidFill>
            <a:ln w="28575" algn="ctr">
              <a:solidFill>
                <a:schemeClr val="tx1"/>
              </a:solidFill>
              <a:round/>
              <a:headEnd/>
              <a:tailEnd/>
            </a:ln>
          </p:spPr>
          <p:txBody>
            <a:bodyPr wrap="none" anchor="ct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b="1"/>
            </a:p>
          </p:txBody>
        </p:sp>
        <p:sp>
          <p:nvSpPr>
            <p:cNvPr id="22550" name="TextBox 19">
              <a:extLst>
                <a:ext uri="{FF2B5EF4-FFF2-40B4-BE49-F238E27FC236}">
                  <a16:creationId xmlns:a16="http://schemas.microsoft.com/office/drawing/2014/main" id="{65EDFF8A-9A4B-43BD-9736-420AA0F38906}"/>
                </a:ext>
              </a:extLst>
            </p:cNvPr>
            <p:cNvSpPr txBox="1">
              <a:spLocks noChangeArrowheads="1"/>
            </p:cNvSpPr>
            <p:nvPr/>
          </p:nvSpPr>
          <p:spPr bwMode="auto">
            <a:xfrm>
              <a:off x="2776526" y="2419350"/>
              <a:ext cx="2081226"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r>
                <a:rPr lang="zh-CN" altLang="en-US" sz="1500" b="1">
                  <a:latin typeface="黑体" panose="02010609060101010101" pitchFamily="49" charset="-122"/>
                  <a:ea typeface="黑体" panose="02010609060101010101" pitchFamily="49" charset="-122"/>
                </a:rPr>
                <a:t>防火墙</a:t>
              </a:r>
            </a:p>
          </p:txBody>
        </p:sp>
      </p:grpSp>
      <p:grpSp>
        <p:nvGrpSpPr>
          <p:cNvPr id="22533" name="组合 20">
            <a:extLst>
              <a:ext uri="{FF2B5EF4-FFF2-40B4-BE49-F238E27FC236}">
                <a16:creationId xmlns:a16="http://schemas.microsoft.com/office/drawing/2014/main" id="{9EEE5144-5042-4B2A-B6E8-DDAE4DE5C163}"/>
              </a:ext>
            </a:extLst>
          </p:cNvPr>
          <p:cNvGrpSpPr>
            <a:grpSpLocks/>
          </p:cNvGrpSpPr>
          <p:nvPr/>
        </p:nvGrpSpPr>
        <p:grpSpPr bwMode="auto">
          <a:xfrm>
            <a:off x="2224088" y="2938463"/>
            <a:ext cx="4286250" cy="366712"/>
            <a:chOff x="1571604" y="2419350"/>
            <a:chExt cx="4286280" cy="366714"/>
          </a:xfrm>
        </p:grpSpPr>
        <p:sp>
          <p:nvSpPr>
            <p:cNvPr id="22545" name="五边形 21">
              <a:extLst>
                <a:ext uri="{FF2B5EF4-FFF2-40B4-BE49-F238E27FC236}">
                  <a16:creationId xmlns:a16="http://schemas.microsoft.com/office/drawing/2014/main" id="{7FC8F033-810F-4D30-A8E0-82179BCB2D40}"/>
                </a:ext>
              </a:extLst>
            </p:cNvPr>
            <p:cNvSpPr>
              <a:spLocks noChangeArrowheads="1"/>
            </p:cNvSpPr>
            <p:nvPr/>
          </p:nvSpPr>
          <p:spPr bwMode="auto">
            <a:xfrm rot="10800000">
              <a:off x="1785918" y="2419350"/>
              <a:ext cx="4071966" cy="357190"/>
            </a:xfrm>
            <a:prstGeom prst="homePlate">
              <a:avLst>
                <a:gd name="adj" fmla="val 49981"/>
              </a:avLst>
            </a:prstGeom>
            <a:solidFill>
              <a:schemeClr val="bg1"/>
            </a:solidFill>
            <a:ln w="28575" algn="ctr">
              <a:solidFill>
                <a:schemeClr val="tx1"/>
              </a:solidFill>
              <a:round/>
              <a:headEnd/>
              <a:tailEnd/>
            </a:ln>
          </p:spPr>
          <p:txBody>
            <a:bodyPr wrap="none" anchor="ct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b="1"/>
            </a:p>
          </p:txBody>
        </p:sp>
        <p:sp>
          <p:nvSpPr>
            <p:cNvPr id="22546" name="椭圆 22">
              <a:extLst>
                <a:ext uri="{FF2B5EF4-FFF2-40B4-BE49-F238E27FC236}">
                  <a16:creationId xmlns:a16="http://schemas.microsoft.com/office/drawing/2014/main" id="{3DA99792-ECDE-40F2-8BC5-55708BBC577B}"/>
                </a:ext>
              </a:extLst>
            </p:cNvPr>
            <p:cNvSpPr>
              <a:spLocks noChangeArrowheads="1"/>
            </p:cNvSpPr>
            <p:nvPr/>
          </p:nvSpPr>
          <p:spPr bwMode="auto">
            <a:xfrm>
              <a:off x="1571604" y="2428874"/>
              <a:ext cx="357190" cy="357190"/>
            </a:xfrm>
            <a:prstGeom prst="ellipse">
              <a:avLst/>
            </a:prstGeom>
            <a:solidFill>
              <a:schemeClr val="bg1"/>
            </a:solidFill>
            <a:ln w="28575" algn="ctr">
              <a:solidFill>
                <a:schemeClr val="tx1"/>
              </a:solidFill>
              <a:round/>
              <a:headEnd/>
              <a:tailEnd/>
            </a:ln>
          </p:spPr>
          <p:txBody>
            <a:bodyPr wrap="none" anchor="ct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b="1"/>
            </a:p>
          </p:txBody>
        </p:sp>
        <p:sp>
          <p:nvSpPr>
            <p:cNvPr id="22547" name="TextBox 23">
              <a:extLst>
                <a:ext uri="{FF2B5EF4-FFF2-40B4-BE49-F238E27FC236}">
                  <a16:creationId xmlns:a16="http://schemas.microsoft.com/office/drawing/2014/main" id="{1D677F3E-16AB-4886-BCCC-C47738E88F35}"/>
                </a:ext>
              </a:extLst>
            </p:cNvPr>
            <p:cNvSpPr txBox="1">
              <a:spLocks noChangeArrowheads="1"/>
            </p:cNvSpPr>
            <p:nvPr/>
          </p:nvSpPr>
          <p:spPr bwMode="auto">
            <a:xfrm>
              <a:off x="2776526" y="2419350"/>
              <a:ext cx="2152664"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r>
                <a:rPr lang="zh-CN" altLang="en-US" sz="1500" b="1">
                  <a:latin typeface="黑体" panose="02010609060101010101" pitchFamily="49" charset="-122"/>
                  <a:ea typeface="黑体" panose="02010609060101010101" pitchFamily="49" charset="-122"/>
                </a:rPr>
                <a:t>虚拟专用网</a:t>
              </a:r>
            </a:p>
          </p:txBody>
        </p:sp>
      </p:grpSp>
      <p:grpSp>
        <p:nvGrpSpPr>
          <p:cNvPr id="22534" name="组合 24">
            <a:extLst>
              <a:ext uri="{FF2B5EF4-FFF2-40B4-BE49-F238E27FC236}">
                <a16:creationId xmlns:a16="http://schemas.microsoft.com/office/drawing/2014/main" id="{97578E5D-2728-4F02-9683-38B02B83064B}"/>
              </a:ext>
            </a:extLst>
          </p:cNvPr>
          <p:cNvGrpSpPr>
            <a:grpSpLocks/>
          </p:cNvGrpSpPr>
          <p:nvPr/>
        </p:nvGrpSpPr>
        <p:grpSpPr bwMode="auto">
          <a:xfrm>
            <a:off x="2224088" y="3438525"/>
            <a:ext cx="4286250" cy="366713"/>
            <a:chOff x="1571604" y="2419350"/>
            <a:chExt cx="4286280" cy="366714"/>
          </a:xfrm>
        </p:grpSpPr>
        <p:sp>
          <p:nvSpPr>
            <p:cNvPr id="22542" name="五边形 25">
              <a:extLst>
                <a:ext uri="{FF2B5EF4-FFF2-40B4-BE49-F238E27FC236}">
                  <a16:creationId xmlns:a16="http://schemas.microsoft.com/office/drawing/2014/main" id="{E27DD64F-5A2D-4986-9EA6-FB83B5598411}"/>
                </a:ext>
              </a:extLst>
            </p:cNvPr>
            <p:cNvSpPr>
              <a:spLocks noChangeArrowheads="1"/>
            </p:cNvSpPr>
            <p:nvPr/>
          </p:nvSpPr>
          <p:spPr bwMode="auto">
            <a:xfrm rot="10800000">
              <a:off x="1785918" y="2428874"/>
              <a:ext cx="4071966" cy="357190"/>
            </a:xfrm>
            <a:prstGeom prst="homePlate">
              <a:avLst>
                <a:gd name="adj" fmla="val 49981"/>
              </a:avLst>
            </a:prstGeom>
            <a:solidFill>
              <a:schemeClr val="bg1"/>
            </a:solidFill>
            <a:ln w="28575" algn="ctr">
              <a:solidFill>
                <a:schemeClr val="tx1"/>
              </a:solidFill>
              <a:round/>
              <a:headEnd/>
              <a:tailEnd/>
            </a:ln>
          </p:spPr>
          <p:txBody>
            <a:bodyPr wrap="none" anchor="ct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b="1"/>
            </a:p>
          </p:txBody>
        </p:sp>
        <p:sp>
          <p:nvSpPr>
            <p:cNvPr id="22543" name="椭圆 26">
              <a:extLst>
                <a:ext uri="{FF2B5EF4-FFF2-40B4-BE49-F238E27FC236}">
                  <a16:creationId xmlns:a16="http://schemas.microsoft.com/office/drawing/2014/main" id="{93405B6E-0DC3-4D56-8FF9-0BF8C7D7BC6B}"/>
                </a:ext>
              </a:extLst>
            </p:cNvPr>
            <p:cNvSpPr>
              <a:spLocks noChangeArrowheads="1"/>
            </p:cNvSpPr>
            <p:nvPr/>
          </p:nvSpPr>
          <p:spPr bwMode="auto">
            <a:xfrm>
              <a:off x="1571604" y="2428874"/>
              <a:ext cx="357190" cy="357190"/>
            </a:xfrm>
            <a:prstGeom prst="ellipse">
              <a:avLst/>
            </a:prstGeom>
            <a:solidFill>
              <a:schemeClr val="bg1"/>
            </a:solidFill>
            <a:ln w="28575" algn="ctr">
              <a:solidFill>
                <a:schemeClr val="tx1"/>
              </a:solidFill>
              <a:round/>
              <a:headEnd/>
              <a:tailEnd/>
            </a:ln>
          </p:spPr>
          <p:txBody>
            <a:bodyPr wrap="none" anchor="ct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b="1"/>
            </a:p>
          </p:txBody>
        </p:sp>
        <p:sp>
          <p:nvSpPr>
            <p:cNvPr id="22544" name="TextBox 27">
              <a:extLst>
                <a:ext uri="{FF2B5EF4-FFF2-40B4-BE49-F238E27FC236}">
                  <a16:creationId xmlns:a16="http://schemas.microsoft.com/office/drawing/2014/main" id="{FB807378-145F-47CC-B63E-E799D81CF315}"/>
                </a:ext>
              </a:extLst>
            </p:cNvPr>
            <p:cNvSpPr txBox="1">
              <a:spLocks noChangeArrowheads="1"/>
            </p:cNvSpPr>
            <p:nvPr/>
          </p:nvSpPr>
          <p:spPr bwMode="auto">
            <a:xfrm>
              <a:off x="2776526" y="2419350"/>
              <a:ext cx="2152664"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r>
                <a:rPr lang="zh-CN" altLang="en-US" sz="1500" b="1">
                  <a:latin typeface="黑体" panose="02010609060101010101" pitchFamily="49" charset="-122"/>
                  <a:ea typeface="黑体" panose="02010609060101010101" pitchFamily="49" charset="-122"/>
                </a:rPr>
                <a:t>无线网络安全</a:t>
              </a:r>
            </a:p>
          </p:txBody>
        </p:sp>
      </p:grpSp>
      <p:sp>
        <p:nvSpPr>
          <p:cNvPr id="22535" name="五边形 29">
            <a:extLst>
              <a:ext uri="{FF2B5EF4-FFF2-40B4-BE49-F238E27FC236}">
                <a16:creationId xmlns:a16="http://schemas.microsoft.com/office/drawing/2014/main" id="{D6291DE6-E914-4EFF-A9E7-8DC920C7C4E9}"/>
              </a:ext>
            </a:extLst>
          </p:cNvPr>
          <p:cNvSpPr>
            <a:spLocks noChangeArrowheads="1"/>
          </p:cNvSpPr>
          <p:nvPr/>
        </p:nvSpPr>
        <p:spPr bwMode="auto">
          <a:xfrm rot="10800000">
            <a:off x="2438400" y="1366838"/>
            <a:ext cx="4071938" cy="357187"/>
          </a:xfrm>
          <a:prstGeom prst="homePlate">
            <a:avLst>
              <a:gd name="adj" fmla="val 49981"/>
            </a:avLst>
          </a:prstGeom>
          <a:solidFill>
            <a:schemeClr val="bg1"/>
          </a:solidFill>
          <a:ln w="28575" algn="ctr">
            <a:solidFill>
              <a:schemeClr val="tx1"/>
            </a:solidFill>
            <a:round/>
            <a:headEnd/>
            <a:tailEnd/>
          </a:ln>
        </p:spPr>
        <p:txBody>
          <a:bodyPr wrap="none" anchor="ct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b="1"/>
          </a:p>
        </p:txBody>
      </p:sp>
      <p:sp>
        <p:nvSpPr>
          <p:cNvPr id="22536" name="椭圆 30">
            <a:extLst>
              <a:ext uri="{FF2B5EF4-FFF2-40B4-BE49-F238E27FC236}">
                <a16:creationId xmlns:a16="http://schemas.microsoft.com/office/drawing/2014/main" id="{704BDC5C-6E84-47FF-85B9-CF6BBB2426C5}"/>
              </a:ext>
            </a:extLst>
          </p:cNvPr>
          <p:cNvSpPr>
            <a:spLocks noChangeArrowheads="1"/>
          </p:cNvSpPr>
          <p:nvPr/>
        </p:nvSpPr>
        <p:spPr bwMode="auto">
          <a:xfrm>
            <a:off x="2224088" y="1366838"/>
            <a:ext cx="357187" cy="357187"/>
          </a:xfrm>
          <a:prstGeom prst="ellipse">
            <a:avLst/>
          </a:prstGeom>
          <a:solidFill>
            <a:schemeClr val="bg1"/>
          </a:solidFill>
          <a:ln w="28575" algn="ctr">
            <a:solidFill>
              <a:schemeClr val="tx1"/>
            </a:solidFill>
            <a:round/>
            <a:headEnd/>
            <a:tailEnd/>
          </a:ln>
        </p:spPr>
        <p:txBody>
          <a:bodyPr wrap="none" anchor="ct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b="1"/>
          </a:p>
        </p:txBody>
      </p:sp>
      <p:sp>
        <p:nvSpPr>
          <p:cNvPr id="22537" name="TextBox 31">
            <a:extLst>
              <a:ext uri="{FF2B5EF4-FFF2-40B4-BE49-F238E27FC236}">
                <a16:creationId xmlns:a16="http://schemas.microsoft.com/office/drawing/2014/main" id="{C2FE9974-520E-4585-A7A3-7D8D8D454A81}"/>
              </a:ext>
            </a:extLst>
          </p:cNvPr>
          <p:cNvSpPr txBox="1">
            <a:spLocks noChangeArrowheads="1"/>
          </p:cNvSpPr>
          <p:nvPr/>
        </p:nvSpPr>
        <p:spPr bwMode="auto">
          <a:xfrm>
            <a:off x="3429000" y="1357313"/>
            <a:ext cx="2152650"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r>
              <a:rPr lang="zh-CN" altLang="en-US" sz="1500" b="1">
                <a:solidFill>
                  <a:srgbClr val="FF0000"/>
                </a:solidFill>
                <a:latin typeface="黑体" panose="02010609060101010101" pitchFamily="49" charset="-122"/>
                <a:ea typeface="黑体" panose="02010609060101010101" pitchFamily="49" charset="-122"/>
              </a:rPr>
              <a:t>网络安全威胁与控制</a:t>
            </a:r>
          </a:p>
        </p:txBody>
      </p:sp>
      <p:grpSp>
        <p:nvGrpSpPr>
          <p:cNvPr id="22538" name="组合 32">
            <a:extLst>
              <a:ext uri="{FF2B5EF4-FFF2-40B4-BE49-F238E27FC236}">
                <a16:creationId xmlns:a16="http://schemas.microsoft.com/office/drawing/2014/main" id="{0465E9B0-9141-43B5-964B-766EFB8910FA}"/>
              </a:ext>
            </a:extLst>
          </p:cNvPr>
          <p:cNvGrpSpPr>
            <a:grpSpLocks/>
          </p:cNvGrpSpPr>
          <p:nvPr/>
        </p:nvGrpSpPr>
        <p:grpSpPr bwMode="auto">
          <a:xfrm>
            <a:off x="2224088" y="3938588"/>
            <a:ext cx="4286250" cy="366712"/>
            <a:chOff x="1571604" y="2419350"/>
            <a:chExt cx="4286280" cy="366714"/>
          </a:xfrm>
        </p:grpSpPr>
        <p:sp>
          <p:nvSpPr>
            <p:cNvPr id="22539" name="五边形 33">
              <a:extLst>
                <a:ext uri="{FF2B5EF4-FFF2-40B4-BE49-F238E27FC236}">
                  <a16:creationId xmlns:a16="http://schemas.microsoft.com/office/drawing/2014/main" id="{C3ED22D0-2E46-4466-9DEA-CBE16E113008}"/>
                </a:ext>
              </a:extLst>
            </p:cNvPr>
            <p:cNvSpPr>
              <a:spLocks noChangeArrowheads="1"/>
            </p:cNvSpPr>
            <p:nvPr/>
          </p:nvSpPr>
          <p:spPr bwMode="auto">
            <a:xfrm rot="10800000">
              <a:off x="1785918" y="2428874"/>
              <a:ext cx="4071966" cy="357190"/>
            </a:xfrm>
            <a:prstGeom prst="homePlate">
              <a:avLst>
                <a:gd name="adj" fmla="val 49981"/>
              </a:avLst>
            </a:prstGeom>
            <a:solidFill>
              <a:schemeClr val="bg1"/>
            </a:solidFill>
            <a:ln w="28575" algn="ctr">
              <a:solidFill>
                <a:schemeClr val="tx1"/>
              </a:solidFill>
              <a:round/>
              <a:headEnd/>
              <a:tailEnd/>
            </a:ln>
          </p:spPr>
          <p:txBody>
            <a:bodyPr wrap="none" anchor="ct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b="1"/>
            </a:p>
          </p:txBody>
        </p:sp>
        <p:sp>
          <p:nvSpPr>
            <p:cNvPr id="22540" name="椭圆 34">
              <a:extLst>
                <a:ext uri="{FF2B5EF4-FFF2-40B4-BE49-F238E27FC236}">
                  <a16:creationId xmlns:a16="http://schemas.microsoft.com/office/drawing/2014/main" id="{B859F06B-CDD4-4F2F-81AA-A68F528DD129}"/>
                </a:ext>
              </a:extLst>
            </p:cNvPr>
            <p:cNvSpPr>
              <a:spLocks noChangeArrowheads="1"/>
            </p:cNvSpPr>
            <p:nvPr/>
          </p:nvSpPr>
          <p:spPr bwMode="auto">
            <a:xfrm>
              <a:off x="1571604" y="2428874"/>
              <a:ext cx="357190" cy="357190"/>
            </a:xfrm>
            <a:prstGeom prst="ellipse">
              <a:avLst/>
            </a:prstGeom>
            <a:solidFill>
              <a:schemeClr val="bg1"/>
            </a:solidFill>
            <a:ln w="28575" algn="ctr">
              <a:solidFill>
                <a:schemeClr val="tx1"/>
              </a:solidFill>
              <a:round/>
              <a:headEnd/>
              <a:tailEnd/>
            </a:ln>
          </p:spPr>
          <p:txBody>
            <a:bodyPr wrap="none" anchor="ct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b="1"/>
            </a:p>
          </p:txBody>
        </p:sp>
        <p:sp>
          <p:nvSpPr>
            <p:cNvPr id="22541" name="TextBox 35">
              <a:extLst>
                <a:ext uri="{FF2B5EF4-FFF2-40B4-BE49-F238E27FC236}">
                  <a16:creationId xmlns:a16="http://schemas.microsoft.com/office/drawing/2014/main" id="{D160D620-14A8-47A4-9904-A85744B46A66}"/>
                </a:ext>
              </a:extLst>
            </p:cNvPr>
            <p:cNvSpPr txBox="1">
              <a:spLocks noChangeArrowheads="1"/>
            </p:cNvSpPr>
            <p:nvPr/>
          </p:nvSpPr>
          <p:spPr bwMode="auto">
            <a:xfrm>
              <a:off x="2776526" y="2419350"/>
              <a:ext cx="2152664"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r>
                <a:rPr lang="zh-CN" altLang="en-US" sz="1500" b="1">
                  <a:latin typeface="黑体" panose="02010609060101010101" pitchFamily="49" charset="-122"/>
                  <a:ea typeface="黑体" panose="02010609060101010101" pitchFamily="49" charset="-122"/>
                </a:rPr>
                <a:t>本章小结</a:t>
              </a:r>
            </a:p>
          </p:txBody>
        </p:sp>
      </p:grpSp>
    </p:spTree>
  </p:cSld>
  <p:clrMapOvr>
    <a:masterClrMapping/>
  </p:clrMapOvr>
  <p:transition spd="med">
    <p:randomBar dir="vert"/>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FB0078-515E-444B-BDD9-848EE49C4842}"/>
              </a:ext>
            </a:extLst>
          </p:cNvPr>
          <p:cNvSpPr>
            <a:spLocks noGrp="1"/>
          </p:cNvSpPr>
          <p:nvPr>
            <p:ph type="title"/>
          </p:nvPr>
        </p:nvSpPr>
        <p:spPr>
          <a:xfrm>
            <a:off x="214282" y="642924"/>
            <a:ext cx="2285997" cy="379403"/>
          </a:xfrm>
        </p:spPr>
        <p:txBody>
          <a:bodyPr/>
          <a:lstStyle/>
          <a:p>
            <a:pPr>
              <a:defRPr/>
            </a:pPr>
            <a:r>
              <a:rPr lang="en-US" sz="2000" dirty="0"/>
              <a:t>7.2.1  </a:t>
            </a:r>
            <a:r>
              <a:rPr altLang="en-US" sz="2000" dirty="0"/>
              <a:t>防火墙概述</a:t>
            </a:r>
          </a:p>
        </p:txBody>
      </p:sp>
      <p:sp>
        <p:nvSpPr>
          <p:cNvPr id="41987" name="内容占位符 2">
            <a:extLst>
              <a:ext uri="{FF2B5EF4-FFF2-40B4-BE49-F238E27FC236}">
                <a16:creationId xmlns:a16="http://schemas.microsoft.com/office/drawing/2014/main" id="{EF24C65F-2F70-479E-96A3-4CE1DF935402}"/>
              </a:ext>
            </a:extLst>
          </p:cNvPr>
          <p:cNvSpPr>
            <a:spLocks noGrp="1"/>
          </p:cNvSpPr>
          <p:nvPr>
            <p:ph idx="1"/>
          </p:nvPr>
        </p:nvSpPr>
        <p:spPr>
          <a:xfrm>
            <a:off x="285750" y="1785938"/>
            <a:ext cx="4572000" cy="1785937"/>
          </a:xfrm>
        </p:spPr>
        <p:txBody>
          <a:bodyPr/>
          <a:lstStyle/>
          <a:p>
            <a:pPr marL="0" lvl="1">
              <a:lnSpc>
                <a:spcPct val="130000"/>
              </a:lnSpc>
              <a:spcBef>
                <a:spcPts val="600"/>
              </a:spcBef>
            </a:pPr>
            <a:r>
              <a:rPr lang="zh-CN" altLang="en-US" b="1" dirty="0"/>
              <a:t>防火墙</a:t>
            </a:r>
            <a:r>
              <a:rPr lang="zh-CN" altLang="en-US" b="1" dirty="0">
                <a:solidFill>
                  <a:srgbClr val="FF0000"/>
                </a:solidFill>
              </a:rPr>
              <a:t>是位于</a:t>
            </a:r>
            <a:r>
              <a:rPr lang="zh-CN" altLang="en-US" b="1" dirty="0">
                <a:solidFill>
                  <a:srgbClr val="0033CC"/>
                </a:solidFill>
              </a:rPr>
              <a:t>两个信任程度不同的网络之间的</a:t>
            </a:r>
            <a:r>
              <a:rPr lang="zh-CN" altLang="en-US" b="1" dirty="0">
                <a:solidFill>
                  <a:srgbClr val="FF0000"/>
                </a:solidFill>
              </a:rPr>
              <a:t>软件或硬件设备的组合</a:t>
            </a:r>
            <a:r>
              <a:rPr lang="zh-CN" altLang="en-US" b="1" dirty="0"/>
              <a:t>，</a:t>
            </a:r>
            <a:r>
              <a:rPr lang="zh-CN" altLang="en-US" b="1" dirty="0">
                <a:solidFill>
                  <a:srgbClr val="FF0000"/>
                </a:solidFill>
              </a:rPr>
              <a:t>对</a:t>
            </a:r>
            <a:r>
              <a:rPr lang="zh-CN" altLang="en-US" b="1" dirty="0">
                <a:solidFill>
                  <a:srgbClr val="0033CC"/>
                </a:solidFill>
              </a:rPr>
              <a:t>两个网络之间的通信</a:t>
            </a:r>
            <a:r>
              <a:rPr lang="zh-CN" altLang="en-US" b="1" dirty="0">
                <a:solidFill>
                  <a:srgbClr val="FF0000"/>
                </a:solidFill>
              </a:rPr>
              <a:t>进行控制</a:t>
            </a:r>
            <a:r>
              <a:rPr lang="zh-CN" altLang="en-US" b="1" dirty="0"/>
              <a:t>，</a:t>
            </a:r>
            <a:r>
              <a:rPr lang="zh-CN" altLang="en-US" b="1" u="sng" dirty="0"/>
              <a:t>通过强制实施统一的安全策略</a:t>
            </a:r>
            <a:r>
              <a:rPr lang="zh-CN" altLang="en-US" b="1" dirty="0"/>
              <a:t>，</a:t>
            </a:r>
            <a:r>
              <a:rPr lang="zh-CN" altLang="en-US" b="1" u="sng" dirty="0"/>
              <a:t>防止对重要信息资源的非法存取和访问</a:t>
            </a:r>
            <a:r>
              <a:rPr lang="zh-CN" altLang="en-US" b="1" dirty="0"/>
              <a:t>，以达到保护系统安全的目的。</a:t>
            </a:r>
          </a:p>
        </p:txBody>
      </p:sp>
      <p:pic>
        <p:nvPicPr>
          <p:cNvPr id="41988" name="Picture 2" descr="G:\科研工作\著作_信息安全导论\著作_信息安全导论\插图\图7-10.png">
            <a:extLst>
              <a:ext uri="{FF2B5EF4-FFF2-40B4-BE49-F238E27FC236}">
                <a16:creationId xmlns:a16="http://schemas.microsoft.com/office/drawing/2014/main" id="{ED6EE3B0-C2DC-4678-80F8-57E8663101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00625" y="1714500"/>
            <a:ext cx="3848100" cy="2071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标题 1">
            <a:extLst>
              <a:ext uri="{FF2B5EF4-FFF2-40B4-BE49-F238E27FC236}">
                <a16:creationId xmlns:a16="http://schemas.microsoft.com/office/drawing/2014/main" id="{F7BCC0B3-D863-427A-8B37-6B44BF7C45C3}"/>
              </a:ext>
            </a:extLst>
          </p:cNvPr>
          <p:cNvSpPr txBox="1">
            <a:spLocks/>
          </p:cNvSpPr>
          <p:nvPr/>
        </p:nvSpPr>
        <p:spPr bwMode="auto">
          <a:xfrm>
            <a:off x="7429520" y="214296"/>
            <a:ext cx="1571635" cy="357190"/>
          </a:xfrm>
          <a:prstGeom prst="rect">
            <a:avLst/>
          </a:prstGeom>
          <a:noFill/>
          <a:ln w="9525">
            <a:noFill/>
            <a:miter lim="800000"/>
            <a:headEnd/>
            <a:tailEnd/>
          </a:ln>
        </p:spPr>
        <p:txBody>
          <a:bodyPr anchor="ctr"/>
          <a:lstStyle/>
          <a:p>
            <a:pPr algn="ct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7.2  </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防火墙</a:t>
            </a:r>
          </a:p>
        </p:txBody>
      </p:sp>
      <p:sp>
        <p:nvSpPr>
          <p:cNvPr id="41990" name="TextBox 5">
            <a:extLst>
              <a:ext uri="{FF2B5EF4-FFF2-40B4-BE49-F238E27FC236}">
                <a16:creationId xmlns:a16="http://schemas.microsoft.com/office/drawing/2014/main" id="{E77F9880-0D43-4D16-A63E-F13416331F09}"/>
              </a:ext>
            </a:extLst>
          </p:cNvPr>
          <p:cNvSpPr txBox="1">
            <a:spLocks noChangeArrowheads="1"/>
          </p:cNvSpPr>
          <p:nvPr/>
        </p:nvSpPr>
        <p:spPr bwMode="auto">
          <a:xfrm>
            <a:off x="285750" y="1143000"/>
            <a:ext cx="20002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r>
              <a:rPr lang="en-US" altLang="zh-CN" sz="1800" b="1">
                <a:solidFill>
                  <a:srgbClr val="FF0000"/>
                </a:solidFill>
              </a:rPr>
              <a:t>1.</a:t>
            </a:r>
            <a:r>
              <a:rPr lang="zh-CN" altLang="en-US" sz="1800" b="1">
                <a:solidFill>
                  <a:srgbClr val="FF0000"/>
                </a:solidFill>
              </a:rPr>
              <a:t>什么是防火墙？</a:t>
            </a:r>
            <a:endParaRPr lang="en-US" altLang="zh-CN" sz="1800" b="1">
              <a:solidFill>
                <a:srgbClr val="FF0000"/>
              </a:solidFill>
            </a:endParaRPr>
          </a:p>
        </p:txBody>
      </p:sp>
      <p:sp>
        <p:nvSpPr>
          <p:cNvPr id="41991" name="TextBox 6">
            <a:extLst>
              <a:ext uri="{FF2B5EF4-FFF2-40B4-BE49-F238E27FC236}">
                <a16:creationId xmlns:a16="http://schemas.microsoft.com/office/drawing/2014/main" id="{9B45B351-DBAE-4C23-99A6-D032E020A061}"/>
              </a:ext>
            </a:extLst>
          </p:cNvPr>
          <p:cNvSpPr txBox="1">
            <a:spLocks noChangeArrowheads="1"/>
          </p:cNvSpPr>
          <p:nvPr/>
        </p:nvSpPr>
        <p:spPr bwMode="auto">
          <a:xfrm>
            <a:off x="5786438" y="3929063"/>
            <a:ext cx="300037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r>
              <a:rPr lang="zh-CN" altLang="en-US" sz="1600" b="1"/>
              <a:t>防火墙示意图</a:t>
            </a:r>
          </a:p>
        </p:txBody>
      </p:sp>
    </p:spTree>
  </p:cSld>
  <p:clrMapOvr>
    <a:masterClrMapping/>
  </p:clrMapOvr>
  <p:transition spd="med">
    <p:randomBar dir="vert"/>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04C5E6-148C-46AA-9834-8354C43F6152}"/>
              </a:ext>
            </a:extLst>
          </p:cNvPr>
          <p:cNvSpPr>
            <a:spLocks noGrp="1"/>
          </p:cNvSpPr>
          <p:nvPr>
            <p:ph type="title"/>
          </p:nvPr>
        </p:nvSpPr>
        <p:spPr>
          <a:xfrm>
            <a:off x="214313" y="1214438"/>
            <a:ext cx="2286000" cy="379412"/>
          </a:xfrm>
        </p:spPr>
        <p:txBody>
          <a:bodyPr/>
          <a:lstStyle/>
          <a:p>
            <a:pPr>
              <a:defRPr/>
            </a:pPr>
            <a:r>
              <a:rPr altLang="en-US" sz="1800" dirty="0" err="1">
                <a:solidFill>
                  <a:srgbClr val="0033CC"/>
                </a:solidFill>
                <a:effectLst/>
              </a:rPr>
              <a:t>防火墙的设计</a:t>
            </a:r>
            <a:r>
              <a:rPr altLang="en-US" sz="1800" dirty="0">
                <a:solidFill>
                  <a:srgbClr val="0033CC"/>
                </a:solidFill>
                <a:effectLst/>
              </a:rPr>
              <a:t>要求</a:t>
            </a:r>
          </a:p>
        </p:txBody>
      </p:sp>
      <p:grpSp>
        <p:nvGrpSpPr>
          <p:cNvPr id="43011" name="组合 5">
            <a:extLst>
              <a:ext uri="{FF2B5EF4-FFF2-40B4-BE49-F238E27FC236}">
                <a16:creationId xmlns:a16="http://schemas.microsoft.com/office/drawing/2014/main" id="{2C282263-7220-4655-840F-D1021B255ED4}"/>
              </a:ext>
            </a:extLst>
          </p:cNvPr>
          <p:cNvGrpSpPr>
            <a:grpSpLocks/>
          </p:cNvGrpSpPr>
          <p:nvPr/>
        </p:nvGrpSpPr>
        <p:grpSpPr bwMode="auto">
          <a:xfrm>
            <a:off x="214313" y="2000250"/>
            <a:ext cx="1714500" cy="2276475"/>
            <a:chOff x="1576378" y="2542278"/>
            <a:chExt cx="2126564" cy="2029731"/>
          </a:xfrm>
        </p:grpSpPr>
        <p:grpSp>
          <p:nvGrpSpPr>
            <p:cNvPr id="43052" name="组合 56">
              <a:extLst>
                <a:ext uri="{FF2B5EF4-FFF2-40B4-BE49-F238E27FC236}">
                  <a16:creationId xmlns:a16="http://schemas.microsoft.com/office/drawing/2014/main" id="{C8271F71-B5D7-4D78-9A53-A282F51D30B8}"/>
                </a:ext>
              </a:extLst>
            </p:cNvPr>
            <p:cNvGrpSpPr>
              <a:grpSpLocks/>
            </p:cNvGrpSpPr>
            <p:nvPr/>
          </p:nvGrpSpPr>
          <p:grpSpPr bwMode="auto">
            <a:xfrm>
              <a:off x="1576378" y="2938404"/>
              <a:ext cx="2102676" cy="1633605"/>
              <a:chOff x="576246" y="3868805"/>
              <a:chExt cx="2102676" cy="1633605"/>
            </a:xfrm>
          </p:grpSpPr>
          <p:grpSp>
            <p:nvGrpSpPr>
              <p:cNvPr id="43056" name="Group 11">
                <a:extLst>
                  <a:ext uri="{FF2B5EF4-FFF2-40B4-BE49-F238E27FC236}">
                    <a16:creationId xmlns:a16="http://schemas.microsoft.com/office/drawing/2014/main" id="{035160C7-3B3E-433C-84C0-E465487932DF}"/>
                  </a:ext>
                </a:extLst>
              </p:cNvPr>
              <p:cNvGrpSpPr>
                <a:grpSpLocks/>
              </p:cNvGrpSpPr>
              <p:nvPr/>
            </p:nvGrpSpPr>
            <p:grpSpPr bwMode="auto">
              <a:xfrm>
                <a:off x="576246" y="3868805"/>
                <a:ext cx="2090738" cy="1633605"/>
                <a:chOff x="4320" y="1170"/>
                <a:chExt cx="414" cy="402"/>
              </a:xfrm>
            </p:grpSpPr>
            <p:sp>
              <p:nvSpPr>
                <p:cNvPr id="67" name="AutoShape 12">
                  <a:extLst>
                    <a:ext uri="{FF2B5EF4-FFF2-40B4-BE49-F238E27FC236}">
                      <a16:creationId xmlns:a16="http://schemas.microsoft.com/office/drawing/2014/main" id="{FB60A00A-0B68-4888-8852-97322A92419A}"/>
                    </a:ext>
                  </a:extLst>
                </p:cNvPr>
                <p:cNvSpPr>
                  <a:spLocks noChangeArrowheads="1"/>
                </p:cNvSpPr>
                <p:nvPr/>
              </p:nvSpPr>
              <p:spPr bwMode="gray">
                <a:xfrm>
                  <a:off x="4320" y="1170"/>
                  <a:ext cx="414" cy="402"/>
                </a:xfrm>
                <a:prstGeom prst="roundRect">
                  <a:avLst>
                    <a:gd name="adj" fmla="val 11921"/>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ctr" eaLnBrk="1" fontAlgn="auto" hangingPunct="1">
                    <a:spcBef>
                      <a:spcPts val="0"/>
                    </a:spcBef>
                    <a:spcAft>
                      <a:spcPts val="0"/>
                    </a:spcAft>
                    <a:defRPr/>
                  </a:pPr>
                  <a:endParaRPr lang="zh-CN" altLang="en-US" sz="1600" b="1" kern="0">
                    <a:solidFill>
                      <a:sysClr val="windowText" lastClr="000000"/>
                    </a:solidFill>
                    <a:latin typeface="Times New Roman" pitchFamily="18" charset="0"/>
                    <a:ea typeface="微软雅黑" pitchFamily="34" charset="-122"/>
                  </a:endParaRPr>
                </a:p>
              </p:txBody>
            </p:sp>
            <p:sp>
              <p:nvSpPr>
                <p:cNvPr id="68" name="Freeform 13">
                  <a:extLst>
                    <a:ext uri="{FF2B5EF4-FFF2-40B4-BE49-F238E27FC236}">
                      <a16:creationId xmlns:a16="http://schemas.microsoft.com/office/drawing/2014/main" id="{50729AE5-857D-4B4A-9185-AC193A492C30}"/>
                    </a:ext>
                  </a:extLst>
                </p:cNvPr>
                <p:cNvSpPr>
                  <a:spLocks/>
                </p:cNvSpPr>
                <p:nvPr/>
              </p:nvSpPr>
              <p:spPr bwMode="gray">
                <a:xfrm>
                  <a:off x="4336" y="1178"/>
                  <a:ext cx="206" cy="201"/>
                </a:xfrm>
                <a:custGeom>
                  <a:avLst/>
                  <a:gdLst/>
                  <a:ahLst/>
                  <a:cxnLst>
                    <a:cxn ang="0">
                      <a:pos x="118" y="0"/>
                    </a:cxn>
                    <a:cxn ang="0">
                      <a:pos x="0" y="118"/>
                    </a:cxn>
                    <a:cxn ang="0">
                      <a:pos x="0" y="589"/>
                    </a:cxn>
                    <a:cxn ang="0">
                      <a:pos x="161" y="174"/>
                    </a:cxn>
                    <a:cxn ang="0">
                      <a:pos x="589" y="0"/>
                    </a:cxn>
                    <a:cxn ang="0">
                      <a:pos x="118" y="0"/>
                    </a:cxn>
                  </a:cxnLst>
                  <a:rect l="0" t="0" r="r" b="b"/>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adFill rotWithShape="1">
                  <a:gsLst>
                    <a:gs pos="0">
                      <a:srgbClr val="C0504D">
                        <a:gamma/>
                        <a:tint val="48627"/>
                        <a:invGamma/>
                      </a:srgbClr>
                    </a:gs>
                    <a:gs pos="50000">
                      <a:srgbClr val="C0504D">
                        <a:alpha val="0"/>
                      </a:srgbClr>
                    </a:gs>
                    <a:gs pos="100000">
                      <a:srgbClr val="C0504D">
                        <a:gamma/>
                        <a:tint val="48627"/>
                        <a:invGamma/>
                      </a:srgbClr>
                    </a:gs>
                  </a:gsLst>
                  <a:lin ang="2700000" scaled="1"/>
                </a:gradFill>
                <a:ln w="0">
                  <a:noFill/>
                  <a:prstDash val="solid"/>
                  <a:round/>
                  <a:headEnd/>
                  <a:tailEnd/>
                </a:ln>
              </p:spPr>
              <p:txBody>
                <a:bodyPr/>
                <a:lstStyle/>
                <a:p>
                  <a:pPr algn="ctr" eaLnBrk="1" fontAlgn="auto" hangingPunct="1">
                    <a:spcBef>
                      <a:spcPts val="0"/>
                    </a:spcBef>
                    <a:spcAft>
                      <a:spcPts val="0"/>
                    </a:spcAft>
                    <a:defRPr/>
                  </a:pPr>
                  <a:endParaRPr lang="zh-CN" altLang="en-US" sz="1600" b="1" kern="0">
                    <a:solidFill>
                      <a:sysClr val="windowText" lastClr="000000"/>
                    </a:solidFill>
                    <a:latin typeface="Times New Roman" pitchFamily="18" charset="0"/>
                  </a:endParaRPr>
                </a:p>
              </p:txBody>
            </p:sp>
          </p:grpSp>
          <p:sp>
            <p:nvSpPr>
              <p:cNvPr id="43057" name="Rectangle 22">
                <a:extLst>
                  <a:ext uri="{FF2B5EF4-FFF2-40B4-BE49-F238E27FC236}">
                    <a16:creationId xmlns:a16="http://schemas.microsoft.com/office/drawing/2014/main" id="{2CD3BA02-F16C-42A7-BE44-1A1D7166D14A}"/>
                  </a:ext>
                </a:extLst>
              </p:cNvPr>
              <p:cNvSpPr>
                <a:spLocks noChangeArrowheads="1"/>
              </p:cNvSpPr>
              <p:nvPr/>
            </p:nvSpPr>
            <p:spPr bwMode="auto">
              <a:xfrm>
                <a:off x="745347" y="4232211"/>
                <a:ext cx="1933575" cy="9607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eaLnBrk="1" latinLnBrk="1" hangingPunct="1"/>
                <a:r>
                  <a:rPr lang="zh-CN" altLang="en-US" sz="1600" b="1">
                    <a:latin typeface="Times New Roman" panose="02020603050405020304" pitchFamily="18" charset="0"/>
                  </a:rPr>
                  <a:t>内部和外部之间的所有网络数据流必须经过防火墙。</a:t>
                </a:r>
              </a:p>
            </p:txBody>
          </p:sp>
        </p:grpSp>
        <p:grpSp>
          <p:nvGrpSpPr>
            <p:cNvPr id="43053" name="组合 74">
              <a:extLst>
                <a:ext uri="{FF2B5EF4-FFF2-40B4-BE49-F238E27FC236}">
                  <a16:creationId xmlns:a16="http://schemas.microsoft.com/office/drawing/2014/main" id="{6C3B6495-A97F-4E58-A707-CD706A8EC82F}"/>
                </a:ext>
              </a:extLst>
            </p:cNvPr>
            <p:cNvGrpSpPr>
              <a:grpSpLocks/>
            </p:cNvGrpSpPr>
            <p:nvPr/>
          </p:nvGrpSpPr>
          <p:grpSpPr bwMode="auto">
            <a:xfrm>
              <a:off x="1633911" y="2542278"/>
              <a:ext cx="2069031" cy="339096"/>
              <a:chOff x="3992307" y="1957096"/>
              <a:chExt cx="2505767" cy="339095"/>
            </a:xfrm>
          </p:grpSpPr>
          <p:sp>
            <p:nvSpPr>
              <p:cNvPr id="43054" name="AutoShape 10">
                <a:extLst>
                  <a:ext uri="{FF2B5EF4-FFF2-40B4-BE49-F238E27FC236}">
                    <a16:creationId xmlns:a16="http://schemas.microsoft.com/office/drawing/2014/main" id="{20900B75-2F62-43BE-B302-59E168A79A79}"/>
                  </a:ext>
                </a:extLst>
              </p:cNvPr>
              <p:cNvSpPr>
                <a:spLocks noChangeArrowheads="1"/>
              </p:cNvSpPr>
              <p:nvPr/>
            </p:nvSpPr>
            <p:spPr bwMode="gray">
              <a:xfrm>
                <a:off x="3992307" y="1957096"/>
                <a:ext cx="2505767" cy="299661"/>
              </a:xfrm>
              <a:prstGeom prst="homePlate">
                <a:avLst>
                  <a:gd name="adj" fmla="val 26170"/>
                </a:avLst>
              </a:prstGeom>
              <a:gradFill rotWithShape="1">
                <a:gsLst>
                  <a:gs pos="0">
                    <a:srgbClr val="8D9498"/>
                  </a:gs>
                  <a:gs pos="50000">
                    <a:srgbClr val="D5E0E5"/>
                  </a:gs>
                  <a:gs pos="100000">
                    <a:srgbClr val="8D9498"/>
                  </a:gs>
                </a:gsLst>
                <a:lin ang="5400000" scaled="1"/>
              </a:gradFill>
              <a:ln w="9525" algn="ctr">
                <a:solidFill>
                  <a:srgbClr val="76858A"/>
                </a:solidFill>
                <a:miter lim="800000"/>
                <a:headEnd/>
                <a:tailEnd/>
              </a:ln>
            </p:spPr>
            <p:txBody>
              <a:bodyPr wrap="none" anchor="ct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sz="1600" b="1">
                  <a:latin typeface="Times New Roman" panose="02020603050405020304" pitchFamily="18" charset="0"/>
                </a:endParaRPr>
              </a:p>
            </p:txBody>
          </p:sp>
          <p:sp>
            <p:nvSpPr>
              <p:cNvPr id="43055" name="矩形 63">
                <a:extLst>
                  <a:ext uri="{FF2B5EF4-FFF2-40B4-BE49-F238E27FC236}">
                    <a16:creationId xmlns:a16="http://schemas.microsoft.com/office/drawing/2014/main" id="{BC85C605-C1AA-4583-847B-5279E69B6F84}"/>
                  </a:ext>
                </a:extLst>
              </p:cNvPr>
              <p:cNvSpPr>
                <a:spLocks noChangeArrowheads="1"/>
              </p:cNvSpPr>
              <p:nvPr/>
            </p:nvSpPr>
            <p:spPr bwMode="auto">
              <a:xfrm>
                <a:off x="4619909" y="1994243"/>
                <a:ext cx="1352119" cy="3019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r>
                  <a:rPr lang="en-US" altLang="zh-CN" sz="1600" b="1">
                    <a:solidFill>
                      <a:srgbClr val="FF0000"/>
                    </a:solidFill>
                    <a:latin typeface="Times New Roman" panose="02020603050405020304" pitchFamily="18" charset="0"/>
                  </a:rPr>
                  <a:t>1</a:t>
                </a:r>
                <a:endParaRPr lang="zh-CN" altLang="en-US" sz="1600" b="1">
                  <a:solidFill>
                    <a:srgbClr val="FF0000"/>
                  </a:solidFill>
                  <a:latin typeface="Times New Roman" panose="02020603050405020304" pitchFamily="18" charset="0"/>
                </a:endParaRPr>
              </a:p>
            </p:txBody>
          </p:sp>
        </p:grpSp>
      </p:grpSp>
      <p:grpSp>
        <p:nvGrpSpPr>
          <p:cNvPr id="43012" name="组合 14">
            <a:extLst>
              <a:ext uri="{FF2B5EF4-FFF2-40B4-BE49-F238E27FC236}">
                <a16:creationId xmlns:a16="http://schemas.microsoft.com/office/drawing/2014/main" id="{03C1B44A-84E9-4422-B0A1-05FF50022E64}"/>
              </a:ext>
            </a:extLst>
          </p:cNvPr>
          <p:cNvGrpSpPr>
            <a:grpSpLocks/>
          </p:cNvGrpSpPr>
          <p:nvPr/>
        </p:nvGrpSpPr>
        <p:grpSpPr bwMode="auto">
          <a:xfrm>
            <a:off x="2000250" y="2000250"/>
            <a:ext cx="1714500" cy="2286000"/>
            <a:chOff x="4524372" y="1899340"/>
            <a:chExt cx="2159504" cy="2029726"/>
          </a:xfrm>
        </p:grpSpPr>
        <p:grpSp>
          <p:nvGrpSpPr>
            <p:cNvPr id="43044" name="组合 57">
              <a:extLst>
                <a:ext uri="{FF2B5EF4-FFF2-40B4-BE49-F238E27FC236}">
                  <a16:creationId xmlns:a16="http://schemas.microsoft.com/office/drawing/2014/main" id="{E4A6BC0D-FB33-41EF-8EBD-CC9524D88C17}"/>
                </a:ext>
              </a:extLst>
            </p:cNvPr>
            <p:cNvGrpSpPr>
              <a:grpSpLocks/>
            </p:cNvGrpSpPr>
            <p:nvPr/>
          </p:nvGrpSpPr>
          <p:grpSpPr bwMode="auto">
            <a:xfrm>
              <a:off x="4524372" y="2295461"/>
              <a:ext cx="2090738" cy="1633605"/>
              <a:chOff x="576246" y="3868805"/>
              <a:chExt cx="2090738" cy="1633605"/>
            </a:xfrm>
          </p:grpSpPr>
          <p:grpSp>
            <p:nvGrpSpPr>
              <p:cNvPr id="43048" name="Group 11">
                <a:extLst>
                  <a:ext uri="{FF2B5EF4-FFF2-40B4-BE49-F238E27FC236}">
                    <a16:creationId xmlns:a16="http://schemas.microsoft.com/office/drawing/2014/main" id="{B1A45729-6DCD-4F37-93AB-5F48D2B7E984}"/>
                  </a:ext>
                </a:extLst>
              </p:cNvPr>
              <p:cNvGrpSpPr>
                <a:grpSpLocks/>
              </p:cNvGrpSpPr>
              <p:nvPr/>
            </p:nvGrpSpPr>
            <p:grpSpPr bwMode="auto">
              <a:xfrm>
                <a:off x="576246" y="3868805"/>
                <a:ext cx="2090738" cy="1633605"/>
                <a:chOff x="4320" y="1170"/>
                <a:chExt cx="414" cy="402"/>
              </a:xfrm>
            </p:grpSpPr>
            <p:sp>
              <p:nvSpPr>
                <p:cNvPr id="76" name="AutoShape 12">
                  <a:extLst>
                    <a:ext uri="{FF2B5EF4-FFF2-40B4-BE49-F238E27FC236}">
                      <a16:creationId xmlns:a16="http://schemas.microsoft.com/office/drawing/2014/main" id="{2C4696CB-51E5-4F34-9376-C10A90030AE4}"/>
                    </a:ext>
                  </a:extLst>
                </p:cNvPr>
                <p:cNvSpPr>
                  <a:spLocks noChangeArrowheads="1"/>
                </p:cNvSpPr>
                <p:nvPr/>
              </p:nvSpPr>
              <p:spPr bwMode="gray">
                <a:xfrm>
                  <a:off x="4320" y="1170"/>
                  <a:ext cx="414" cy="402"/>
                </a:xfrm>
                <a:prstGeom prst="roundRect">
                  <a:avLst>
                    <a:gd name="adj" fmla="val 11921"/>
                  </a:avLst>
                </a:prstGeom>
                <a:ln>
                  <a:headEnd/>
                  <a:tailEnd/>
                </a:ln>
              </p:spPr>
              <p:style>
                <a:lnRef idx="1">
                  <a:schemeClr val="accent3"/>
                </a:lnRef>
                <a:fillRef idx="2">
                  <a:schemeClr val="accent3"/>
                </a:fillRef>
                <a:effectRef idx="1">
                  <a:schemeClr val="accent3"/>
                </a:effectRef>
                <a:fontRef idx="minor">
                  <a:schemeClr val="dk1"/>
                </a:fontRef>
              </p:style>
              <p:txBody>
                <a:bodyPr wrap="none" anchor="ctr"/>
                <a:lstStyle/>
                <a:p>
                  <a:pPr algn="ctr" eaLnBrk="1" fontAlgn="auto" hangingPunct="1">
                    <a:spcBef>
                      <a:spcPts val="0"/>
                    </a:spcBef>
                    <a:spcAft>
                      <a:spcPts val="0"/>
                    </a:spcAft>
                    <a:defRPr/>
                  </a:pPr>
                  <a:endParaRPr lang="zh-CN" altLang="en-US" sz="1600" b="1" kern="0">
                    <a:latin typeface="Times New Roman" pitchFamily="18" charset="0"/>
                    <a:ea typeface="微软雅黑" pitchFamily="34" charset="-122"/>
                  </a:endParaRPr>
                </a:p>
              </p:txBody>
            </p:sp>
            <p:sp>
              <p:nvSpPr>
                <p:cNvPr id="77" name="Freeform 13">
                  <a:extLst>
                    <a:ext uri="{FF2B5EF4-FFF2-40B4-BE49-F238E27FC236}">
                      <a16:creationId xmlns:a16="http://schemas.microsoft.com/office/drawing/2014/main" id="{D606BF3A-5E8E-4657-8AA6-CFB8F3B207AF}"/>
                    </a:ext>
                  </a:extLst>
                </p:cNvPr>
                <p:cNvSpPr>
                  <a:spLocks/>
                </p:cNvSpPr>
                <p:nvPr/>
              </p:nvSpPr>
              <p:spPr bwMode="gray">
                <a:xfrm>
                  <a:off x="4345" y="1178"/>
                  <a:ext cx="206" cy="201"/>
                </a:xfrm>
                <a:custGeom>
                  <a:avLst/>
                  <a:gdLst/>
                  <a:ahLst/>
                  <a:cxnLst>
                    <a:cxn ang="0">
                      <a:pos x="118" y="0"/>
                    </a:cxn>
                    <a:cxn ang="0">
                      <a:pos x="0" y="118"/>
                    </a:cxn>
                    <a:cxn ang="0">
                      <a:pos x="0" y="589"/>
                    </a:cxn>
                    <a:cxn ang="0">
                      <a:pos x="161" y="174"/>
                    </a:cxn>
                    <a:cxn ang="0">
                      <a:pos x="589" y="0"/>
                    </a:cxn>
                    <a:cxn ang="0">
                      <a:pos x="118" y="0"/>
                    </a:cxn>
                  </a:cxnLst>
                  <a:rect l="0" t="0" r="r" b="b"/>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adFill flip="none" rotWithShape="1">
                  <a:gsLst>
                    <a:gs pos="0">
                      <a:schemeClr val="accent3">
                        <a:lumMod val="60000"/>
                        <a:lumOff val="40000"/>
                        <a:tint val="66000"/>
                        <a:satMod val="160000"/>
                      </a:schemeClr>
                    </a:gs>
                    <a:gs pos="50000">
                      <a:schemeClr val="accent3">
                        <a:lumMod val="60000"/>
                        <a:lumOff val="40000"/>
                        <a:tint val="44500"/>
                        <a:satMod val="160000"/>
                      </a:schemeClr>
                    </a:gs>
                    <a:gs pos="100000">
                      <a:schemeClr val="accent3">
                        <a:lumMod val="60000"/>
                        <a:lumOff val="40000"/>
                        <a:tint val="23500"/>
                        <a:satMod val="160000"/>
                      </a:schemeClr>
                    </a:gs>
                  </a:gsLst>
                  <a:lin ang="2700000" scaled="1"/>
                  <a:tileRect/>
                </a:gradFill>
                <a:ln w="0">
                  <a:noFill/>
                  <a:prstDash val="solid"/>
                  <a:round/>
                  <a:headEnd/>
                  <a:tailEnd/>
                </a:ln>
              </p:spPr>
              <p:txBody>
                <a:bodyPr/>
                <a:lstStyle/>
                <a:p>
                  <a:pPr algn="ctr" eaLnBrk="1" fontAlgn="auto" hangingPunct="1">
                    <a:spcBef>
                      <a:spcPts val="0"/>
                    </a:spcBef>
                    <a:spcAft>
                      <a:spcPts val="0"/>
                    </a:spcAft>
                    <a:defRPr/>
                  </a:pPr>
                  <a:endParaRPr lang="zh-CN" altLang="en-US" sz="1600" b="1" kern="0">
                    <a:solidFill>
                      <a:sysClr val="windowText" lastClr="000000"/>
                    </a:solidFill>
                    <a:latin typeface="Times New Roman" pitchFamily="18" charset="0"/>
                  </a:endParaRPr>
                </a:p>
              </p:txBody>
            </p:sp>
          </p:grpSp>
          <p:sp>
            <p:nvSpPr>
              <p:cNvPr id="75" name="Rectangle 22">
                <a:extLst>
                  <a:ext uri="{FF2B5EF4-FFF2-40B4-BE49-F238E27FC236}">
                    <a16:creationId xmlns:a16="http://schemas.microsoft.com/office/drawing/2014/main" id="{BADC14D5-EB49-41CC-AB47-6FCB603C519F}"/>
                  </a:ext>
                </a:extLst>
              </p:cNvPr>
              <p:cNvSpPr>
                <a:spLocks noChangeArrowheads="1"/>
              </p:cNvSpPr>
              <p:nvPr/>
            </p:nvSpPr>
            <p:spPr bwMode="auto">
              <a:xfrm>
                <a:off x="692219" y="4054821"/>
                <a:ext cx="1933557" cy="1392617"/>
              </a:xfrm>
              <a:prstGeom prst="rect">
                <a:avLst/>
              </a:prstGeom>
              <a:noFill/>
              <a:ln w="9525">
                <a:noFill/>
                <a:miter lim="800000"/>
                <a:headEnd/>
                <a:tailEnd/>
              </a:ln>
            </p:spPr>
            <p:txBody>
              <a:bodyPr>
                <a:spAutoFit/>
              </a:bodyPr>
              <a:lstStyle/>
              <a:p>
                <a:pPr eaLnBrk="1" latinLnBrk="1" hangingPunct="1">
                  <a:spcBef>
                    <a:spcPts val="0"/>
                  </a:spcBef>
                  <a:defRPr/>
                </a:pPr>
                <a:r>
                  <a:rPr lang="zh-CN" altLang="en-US" sz="1600" b="1" dirty="0">
                    <a:latin typeface="Times New Roman" pitchFamily="18" charset="0"/>
                  </a:rPr>
                  <a:t>只有符合安全策略的数据流才能通过防火墙。</a:t>
                </a:r>
                <a:endParaRPr lang="en-US" altLang="zh-CN" sz="1600" b="1" dirty="0">
                  <a:latin typeface="Times New Roman" pitchFamily="18" charset="0"/>
                </a:endParaRPr>
              </a:p>
              <a:p>
                <a:pPr marL="457200" indent="-457200" eaLnBrk="1" latinLnBrk="1" hangingPunct="1">
                  <a:spcBef>
                    <a:spcPts val="0"/>
                  </a:spcBef>
                  <a:buFont typeface="Arial" panose="020B0604020202020204" pitchFamily="34" charset="0"/>
                  <a:buChar char="•"/>
                  <a:defRPr/>
                </a:pPr>
                <a:r>
                  <a:rPr lang="zh-CN" altLang="en-US" sz="1600" b="1" dirty="0">
                    <a:latin typeface="Times New Roman" pitchFamily="18" charset="0"/>
                  </a:rPr>
                  <a:t>封闭原则</a:t>
                </a:r>
                <a:endParaRPr lang="en-US" altLang="zh-CN" sz="1600" b="1" dirty="0">
                  <a:latin typeface="Times New Roman" pitchFamily="18" charset="0"/>
                </a:endParaRPr>
              </a:p>
              <a:p>
                <a:pPr marL="457200" indent="-457200" eaLnBrk="1" latinLnBrk="1" hangingPunct="1">
                  <a:spcBef>
                    <a:spcPts val="0"/>
                  </a:spcBef>
                  <a:buFont typeface="Arial" panose="020B0604020202020204" pitchFamily="34" charset="0"/>
                  <a:buChar char="•"/>
                  <a:defRPr/>
                </a:pPr>
                <a:r>
                  <a:rPr lang="zh-CN" altLang="en-US" sz="1600" b="1" dirty="0">
                    <a:latin typeface="Times New Roman" pitchFamily="18" charset="0"/>
                  </a:rPr>
                  <a:t>开放原则</a:t>
                </a:r>
              </a:p>
            </p:txBody>
          </p:sp>
        </p:grpSp>
        <p:grpSp>
          <p:nvGrpSpPr>
            <p:cNvPr id="43045" name="组合 75">
              <a:extLst>
                <a:ext uri="{FF2B5EF4-FFF2-40B4-BE49-F238E27FC236}">
                  <a16:creationId xmlns:a16="http://schemas.microsoft.com/office/drawing/2014/main" id="{DD1D172C-3ACB-4C2A-83D1-F1807439AFB3}"/>
                </a:ext>
              </a:extLst>
            </p:cNvPr>
            <p:cNvGrpSpPr>
              <a:grpSpLocks/>
            </p:cNvGrpSpPr>
            <p:nvPr/>
          </p:nvGrpSpPr>
          <p:grpSpPr bwMode="auto">
            <a:xfrm>
              <a:off x="4614845" y="1899340"/>
              <a:ext cx="2069031" cy="325791"/>
              <a:chOff x="4032200" y="1957098"/>
              <a:chExt cx="2505767" cy="325791"/>
            </a:xfrm>
          </p:grpSpPr>
          <p:sp>
            <p:nvSpPr>
              <p:cNvPr id="43046" name="AutoShape 10">
                <a:extLst>
                  <a:ext uri="{FF2B5EF4-FFF2-40B4-BE49-F238E27FC236}">
                    <a16:creationId xmlns:a16="http://schemas.microsoft.com/office/drawing/2014/main" id="{DA926E7C-31BF-46FA-A92D-5E3684BB1458}"/>
                  </a:ext>
                </a:extLst>
              </p:cNvPr>
              <p:cNvSpPr>
                <a:spLocks noChangeArrowheads="1"/>
              </p:cNvSpPr>
              <p:nvPr/>
            </p:nvSpPr>
            <p:spPr bwMode="gray">
              <a:xfrm>
                <a:off x="4032200" y="1957098"/>
                <a:ext cx="2505767" cy="299662"/>
              </a:xfrm>
              <a:prstGeom prst="homePlate">
                <a:avLst>
                  <a:gd name="adj" fmla="val 26170"/>
                </a:avLst>
              </a:prstGeom>
              <a:gradFill rotWithShape="1">
                <a:gsLst>
                  <a:gs pos="0">
                    <a:srgbClr val="8D9498"/>
                  </a:gs>
                  <a:gs pos="50000">
                    <a:srgbClr val="D5E0E5"/>
                  </a:gs>
                  <a:gs pos="100000">
                    <a:srgbClr val="8D9498"/>
                  </a:gs>
                </a:gsLst>
                <a:lin ang="5400000" scaled="1"/>
              </a:gradFill>
              <a:ln w="9525" algn="ctr">
                <a:solidFill>
                  <a:srgbClr val="76858A"/>
                </a:solidFill>
                <a:miter lim="800000"/>
                <a:headEnd/>
                <a:tailEnd/>
              </a:ln>
            </p:spPr>
            <p:txBody>
              <a:bodyPr wrap="none" anchor="ct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sz="1600" b="1">
                  <a:latin typeface="Times New Roman" panose="02020603050405020304" pitchFamily="18" charset="0"/>
                </a:endParaRPr>
              </a:p>
            </p:txBody>
          </p:sp>
          <p:sp>
            <p:nvSpPr>
              <p:cNvPr id="43047" name="矩形 72">
                <a:extLst>
                  <a:ext uri="{FF2B5EF4-FFF2-40B4-BE49-F238E27FC236}">
                    <a16:creationId xmlns:a16="http://schemas.microsoft.com/office/drawing/2014/main" id="{9173D5F1-25ED-40F3-9AF9-CDAAB8127C10}"/>
                  </a:ext>
                </a:extLst>
              </p:cNvPr>
              <p:cNvSpPr>
                <a:spLocks noChangeArrowheads="1"/>
              </p:cNvSpPr>
              <p:nvPr/>
            </p:nvSpPr>
            <p:spPr bwMode="auto">
              <a:xfrm>
                <a:off x="4084370" y="1982291"/>
                <a:ext cx="2253590" cy="300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r>
                  <a:rPr lang="en-US" altLang="zh-CN" sz="1600" b="1">
                    <a:solidFill>
                      <a:srgbClr val="FF0000"/>
                    </a:solidFill>
                    <a:latin typeface="Times New Roman" panose="02020603050405020304" pitchFamily="18" charset="0"/>
                  </a:rPr>
                  <a:t>2</a:t>
                </a:r>
                <a:endParaRPr lang="zh-CN" altLang="en-US" sz="1600" b="1">
                  <a:solidFill>
                    <a:srgbClr val="FF0000"/>
                  </a:solidFill>
                  <a:latin typeface="Times New Roman" panose="02020603050405020304" pitchFamily="18" charset="0"/>
                </a:endParaRPr>
              </a:p>
            </p:txBody>
          </p:sp>
        </p:grpSp>
      </p:grpSp>
      <p:grpSp>
        <p:nvGrpSpPr>
          <p:cNvPr id="43013" name="组合 23">
            <a:extLst>
              <a:ext uri="{FF2B5EF4-FFF2-40B4-BE49-F238E27FC236}">
                <a16:creationId xmlns:a16="http://schemas.microsoft.com/office/drawing/2014/main" id="{EED5EFCA-DC49-40B1-A844-72A6DE65C60E}"/>
              </a:ext>
            </a:extLst>
          </p:cNvPr>
          <p:cNvGrpSpPr>
            <a:grpSpLocks/>
          </p:cNvGrpSpPr>
          <p:nvPr/>
        </p:nvGrpSpPr>
        <p:grpSpPr bwMode="auto">
          <a:xfrm>
            <a:off x="3786188" y="2000250"/>
            <a:ext cx="1643062" cy="2286000"/>
            <a:chOff x="7505732" y="1399272"/>
            <a:chExt cx="2090738" cy="1998743"/>
          </a:xfrm>
        </p:grpSpPr>
        <p:grpSp>
          <p:nvGrpSpPr>
            <p:cNvPr id="43036" name="组合 62">
              <a:extLst>
                <a:ext uri="{FF2B5EF4-FFF2-40B4-BE49-F238E27FC236}">
                  <a16:creationId xmlns:a16="http://schemas.microsoft.com/office/drawing/2014/main" id="{F07B9218-068F-4603-B155-F6F92EC7F886}"/>
                </a:ext>
              </a:extLst>
            </p:cNvPr>
            <p:cNvGrpSpPr>
              <a:grpSpLocks/>
            </p:cNvGrpSpPr>
            <p:nvPr/>
          </p:nvGrpSpPr>
          <p:grpSpPr bwMode="auto">
            <a:xfrm>
              <a:off x="7505732" y="1764410"/>
              <a:ext cx="2090738" cy="1633605"/>
              <a:chOff x="576246" y="3868805"/>
              <a:chExt cx="2090738" cy="1633605"/>
            </a:xfrm>
          </p:grpSpPr>
          <p:grpSp>
            <p:nvGrpSpPr>
              <p:cNvPr id="43040" name="Group 11">
                <a:extLst>
                  <a:ext uri="{FF2B5EF4-FFF2-40B4-BE49-F238E27FC236}">
                    <a16:creationId xmlns:a16="http://schemas.microsoft.com/office/drawing/2014/main" id="{C13226C7-2914-4050-931D-507D361D7C13}"/>
                  </a:ext>
                </a:extLst>
              </p:cNvPr>
              <p:cNvGrpSpPr>
                <a:grpSpLocks/>
              </p:cNvGrpSpPr>
              <p:nvPr/>
            </p:nvGrpSpPr>
            <p:grpSpPr bwMode="auto">
              <a:xfrm>
                <a:off x="576246" y="3868805"/>
                <a:ext cx="2090738" cy="1633605"/>
                <a:chOff x="4320" y="1170"/>
                <a:chExt cx="414" cy="402"/>
              </a:xfrm>
            </p:grpSpPr>
            <p:sp>
              <p:nvSpPr>
                <p:cNvPr id="85" name="AutoShape 12">
                  <a:extLst>
                    <a:ext uri="{FF2B5EF4-FFF2-40B4-BE49-F238E27FC236}">
                      <a16:creationId xmlns:a16="http://schemas.microsoft.com/office/drawing/2014/main" id="{139CB2CA-E722-471C-9BE9-0C5EA39F9AB5}"/>
                    </a:ext>
                  </a:extLst>
                </p:cNvPr>
                <p:cNvSpPr>
                  <a:spLocks noChangeArrowheads="1"/>
                </p:cNvSpPr>
                <p:nvPr/>
              </p:nvSpPr>
              <p:spPr bwMode="gray">
                <a:xfrm>
                  <a:off x="4320" y="1170"/>
                  <a:ext cx="414" cy="402"/>
                </a:xfrm>
                <a:prstGeom prst="roundRect">
                  <a:avLst>
                    <a:gd name="adj" fmla="val 11921"/>
                  </a:avLst>
                </a:prstGeom>
                <a:ln>
                  <a:headEnd/>
                  <a:tailEnd/>
                </a:ln>
              </p:spPr>
              <p:style>
                <a:lnRef idx="1">
                  <a:schemeClr val="accent4"/>
                </a:lnRef>
                <a:fillRef idx="2">
                  <a:schemeClr val="accent4"/>
                </a:fillRef>
                <a:effectRef idx="1">
                  <a:schemeClr val="accent4"/>
                </a:effectRef>
                <a:fontRef idx="minor">
                  <a:schemeClr val="dk1"/>
                </a:fontRef>
              </p:style>
              <p:txBody>
                <a:bodyPr wrap="none" anchor="ctr"/>
                <a:lstStyle/>
                <a:p>
                  <a:pPr algn="ctr" eaLnBrk="1" fontAlgn="auto" hangingPunct="1">
                    <a:spcBef>
                      <a:spcPts val="0"/>
                    </a:spcBef>
                    <a:spcAft>
                      <a:spcPts val="0"/>
                    </a:spcAft>
                    <a:defRPr/>
                  </a:pPr>
                  <a:endParaRPr lang="zh-CN" altLang="en-US" sz="1600" b="1" kern="0">
                    <a:solidFill>
                      <a:sysClr val="windowText" lastClr="000000"/>
                    </a:solidFill>
                    <a:latin typeface="Times New Roman" pitchFamily="18" charset="0"/>
                    <a:ea typeface="微软雅黑" pitchFamily="34" charset="-122"/>
                  </a:endParaRPr>
                </a:p>
              </p:txBody>
            </p:sp>
            <p:sp>
              <p:nvSpPr>
                <p:cNvPr id="86" name="Freeform 13">
                  <a:extLst>
                    <a:ext uri="{FF2B5EF4-FFF2-40B4-BE49-F238E27FC236}">
                      <a16:creationId xmlns:a16="http://schemas.microsoft.com/office/drawing/2014/main" id="{9D250B3B-C3A3-4314-9252-330CBAFE37D4}"/>
                    </a:ext>
                  </a:extLst>
                </p:cNvPr>
                <p:cNvSpPr>
                  <a:spLocks/>
                </p:cNvSpPr>
                <p:nvPr/>
              </p:nvSpPr>
              <p:spPr bwMode="gray">
                <a:xfrm>
                  <a:off x="4342" y="1178"/>
                  <a:ext cx="206" cy="201"/>
                </a:xfrm>
                <a:custGeom>
                  <a:avLst/>
                  <a:gdLst/>
                  <a:ahLst/>
                  <a:cxnLst>
                    <a:cxn ang="0">
                      <a:pos x="118" y="0"/>
                    </a:cxn>
                    <a:cxn ang="0">
                      <a:pos x="0" y="118"/>
                    </a:cxn>
                    <a:cxn ang="0">
                      <a:pos x="0" y="589"/>
                    </a:cxn>
                    <a:cxn ang="0">
                      <a:pos x="161" y="174"/>
                    </a:cxn>
                    <a:cxn ang="0">
                      <a:pos x="589" y="0"/>
                    </a:cxn>
                    <a:cxn ang="0">
                      <a:pos x="118" y="0"/>
                    </a:cxn>
                  </a:cxnLst>
                  <a:rect l="0" t="0" r="r" b="b"/>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solidFill>
                  <a:schemeClr val="accent4">
                    <a:lumMod val="20000"/>
                    <a:lumOff val="80000"/>
                  </a:schemeClr>
                </a:solidFill>
                <a:ln w="0">
                  <a:noFill/>
                  <a:prstDash val="solid"/>
                  <a:round/>
                  <a:headEnd/>
                  <a:tailEnd/>
                </a:ln>
              </p:spPr>
              <p:txBody>
                <a:bodyPr/>
                <a:lstStyle/>
                <a:p>
                  <a:pPr algn="ctr" eaLnBrk="1" fontAlgn="auto" hangingPunct="1">
                    <a:spcBef>
                      <a:spcPts val="0"/>
                    </a:spcBef>
                    <a:spcAft>
                      <a:spcPts val="0"/>
                    </a:spcAft>
                    <a:defRPr/>
                  </a:pPr>
                  <a:endParaRPr lang="zh-CN" altLang="en-US" sz="1600" b="1" kern="0">
                    <a:solidFill>
                      <a:sysClr val="windowText" lastClr="000000"/>
                    </a:solidFill>
                    <a:latin typeface="Times New Roman" pitchFamily="18" charset="0"/>
                  </a:endParaRPr>
                </a:p>
              </p:txBody>
            </p:sp>
          </p:grpSp>
          <p:sp>
            <p:nvSpPr>
              <p:cNvPr id="43041" name="Rectangle 22">
                <a:extLst>
                  <a:ext uri="{FF2B5EF4-FFF2-40B4-BE49-F238E27FC236}">
                    <a16:creationId xmlns:a16="http://schemas.microsoft.com/office/drawing/2014/main" id="{2B3BF7F0-0E70-44EE-AAAC-1CD65887DE2C}"/>
                  </a:ext>
                </a:extLst>
              </p:cNvPr>
              <p:cNvSpPr>
                <a:spLocks noChangeArrowheads="1"/>
              </p:cNvSpPr>
              <p:nvPr/>
            </p:nvSpPr>
            <p:spPr bwMode="auto">
              <a:xfrm>
                <a:off x="688452" y="4304053"/>
                <a:ext cx="1933575" cy="511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latinLnBrk="1" hangingPunct="1"/>
                <a:r>
                  <a:rPr lang="zh-CN" altLang="en-US" sz="1600" b="1">
                    <a:latin typeface="Times New Roman" panose="02020603050405020304" pitchFamily="18" charset="0"/>
                  </a:rPr>
                  <a:t>防火墙本身应对渗透免疫。</a:t>
                </a:r>
              </a:p>
            </p:txBody>
          </p:sp>
        </p:grpSp>
        <p:grpSp>
          <p:nvGrpSpPr>
            <p:cNvPr id="43037" name="组合 80">
              <a:extLst>
                <a:ext uri="{FF2B5EF4-FFF2-40B4-BE49-F238E27FC236}">
                  <a16:creationId xmlns:a16="http://schemas.microsoft.com/office/drawing/2014/main" id="{65CB8DCB-32AB-4453-8FF2-5DCA075AEE74}"/>
                </a:ext>
              </a:extLst>
            </p:cNvPr>
            <p:cNvGrpSpPr>
              <a:grpSpLocks/>
            </p:cNvGrpSpPr>
            <p:nvPr/>
          </p:nvGrpSpPr>
          <p:grpSpPr bwMode="auto">
            <a:xfrm>
              <a:off x="7524766" y="1399272"/>
              <a:ext cx="2069031" cy="316904"/>
              <a:chOff x="4032200" y="1957096"/>
              <a:chExt cx="2505767" cy="316904"/>
            </a:xfrm>
          </p:grpSpPr>
          <p:sp>
            <p:nvSpPr>
              <p:cNvPr id="43038" name="AutoShape 10">
                <a:extLst>
                  <a:ext uri="{FF2B5EF4-FFF2-40B4-BE49-F238E27FC236}">
                    <a16:creationId xmlns:a16="http://schemas.microsoft.com/office/drawing/2014/main" id="{A39051AB-988A-41D3-B698-1A1D4058F31C}"/>
                  </a:ext>
                </a:extLst>
              </p:cNvPr>
              <p:cNvSpPr>
                <a:spLocks noChangeArrowheads="1"/>
              </p:cNvSpPr>
              <p:nvPr/>
            </p:nvSpPr>
            <p:spPr bwMode="gray">
              <a:xfrm>
                <a:off x="4032200" y="1957096"/>
                <a:ext cx="2505767" cy="283326"/>
              </a:xfrm>
              <a:prstGeom prst="homePlate">
                <a:avLst>
                  <a:gd name="adj" fmla="val 26164"/>
                </a:avLst>
              </a:prstGeom>
              <a:gradFill rotWithShape="1">
                <a:gsLst>
                  <a:gs pos="0">
                    <a:srgbClr val="8D9498"/>
                  </a:gs>
                  <a:gs pos="50000">
                    <a:srgbClr val="D5E0E5"/>
                  </a:gs>
                  <a:gs pos="100000">
                    <a:srgbClr val="8D9498"/>
                  </a:gs>
                </a:gsLst>
                <a:lin ang="5400000" scaled="1"/>
              </a:gradFill>
              <a:ln w="9525" algn="ctr">
                <a:solidFill>
                  <a:srgbClr val="76858A"/>
                </a:solidFill>
                <a:miter lim="800000"/>
                <a:headEnd/>
                <a:tailEnd/>
              </a:ln>
            </p:spPr>
            <p:txBody>
              <a:bodyPr wrap="none" anchor="ct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sz="1600" b="1">
                  <a:latin typeface="Times New Roman" panose="02020603050405020304" pitchFamily="18" charset="0"/>
                </a:endParaRPr>
              </a:p>
            </p:txBody>
          </p:sp>
          <p:sp>
            <p:nvSpPr>
              <p:cNvPr id="43039" name="矩形 81">
                <a:extLst>
                  <a:ext uri="{FF2B5EF4-FFF2-40B4-BE49-F238E27FC236}">
                    <a16:creationId xmlns:a16="http://schemas.microsoft.com/office/drawing/2014/main" id="{1826CE96-7914-41F1-9E22-6803AFA68A04}"/>
                  </a:ext>
                </a:extLst>
              </p:cNvPr>
              <p:cNvSpPr>
                <a:spLocks noChangeArrowheads="1"/>
              </p:cNvSpPr>
              <p:nvPr/>
            </p:nvSpPr>
            <p:spPr bwMode="auto">
              <a:xfrm>
                <a:off x="4106027" y="1977991"/>
                <a:ext cx="2253590" cy="2960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r>
                  <a:rPr lang="en-US" altLang="zh-CN" sz="1600" b="1">
                    <a:solidFill>
                      <a:srgbClr val="FF0000"/>
                    </a:solidFill>
                    <a:latin typeface="Times New Roman" panose="02020603050405020304" pitchFamily="18" charset="0"/>
                  </a:rPr>
                  <a:t>3</a:t>
                </a:r>
                <a:endParaRPr lang="zh-CN" altLang="en-US" sz="1600" b="1">
                  <a:solidFill>
                    <a:srgbClr val="FF0000"/>
                  </a:solidFill>
                  <a:latin typeface="Times New Roman" panose="02020603050405020304" pitchFamily="18" charset="0"/>
                </a:endParaRPr>
              </a:p>
            </p:txBody>
          </p:sp>
        </p:grpSp>
      </p:grpSp>
      <p:grpSp>
        <p:nvGrpSpPr>
          <p:cNvPr id="43014" name="组合 5">
            <a:extLst>
              <a:ext uri="{FF2B5EF4-FFF2-40B4-BE49-F238E27FC236}">
                <a16:creationId xmlns:a16="http://schemas.microsoft.com/office/drawing/2014/main" id="{717D1B8E-1070-4B51-8746-E044A434A7C0}"/>
              </a:ext>
            </a:extLst>
          </p:cNvPr>
          <p:cNvGrpSpPr>
            <a:grpSpLocks/>
          </p:cNvGrpSpPr>
          <p:nvPr/>
        </p:nvGrpSpPr>
        <p:grpSpPr bwMode="auto">
          <a:xfrm>
            <a:off x="5500688" y="2000250"/>
            <a:ext cx="1714500" cy="2276475"/>
            <a:chOff x="1576378" y="2542278"/>
            <a:chExt cx="2126564" cy="2029731"/>
          </a:xfrm>
        </p:grpSpPr>
        <p:grpSp>
          <p:nvGrpSpPr>
            <p:cNvPr id="43026" name="组合 56">
              <a:extLst>
                <a:ext uri="{FF2B5EF4-FFF2-40B4-BE49-F238E27FC236}">
                  <a16:creationId xmlns:a16="http://schemas.microsoft.com/office/drawing/2014/main" id="{1A6B0BED-D23B-4C2C-B4F6-19BE17C4CC23}"/>
                </a:ext>
              </a:extLst>
            </p:cNvPr>
            <p:cNvGrpSpPr>
              <a:grpSpLocks/>
            </p:cNvGrpSpPr>
            <p:nvPr/>
          </p:nvGrpSpPr>
          <p:grpSpPr bwMode="auto">
            <a:xfrm>
              <a:off x="1576378" y="2938404"/>
              <a:ext cx="2102676" cy="1633605"/>
              <a:chOff x="576246" y="3868805"/>
              <a:chExt cx="2102676" cy="1633605"/>
            </a:xfrm>
          </p:grpSpPr>
          <p:grpSp>
            <p:nvGrpSpPr>
              <p:cNvPr id="43030" name="Group 11">
                <a:extLst>
                  <a:ext uri="{FF2B5EF4-FFF2-40B4-BE49-F238E27FC236}">
                    <a16:creationId xmlns:a16="http://schemas.microsoft.com/office/drawing/2014/main" id="{2F536B5F-3D26-4FAD-B18F-9E16AFFD8228}"/>
                  </a:ext>
                </a:extLst>
              </p:cNvPr>
              <p:cNvGrpSpPr>
                <a:grpSpLocks/>
              </p:cNvGrpSpPr>
              <p:nvPr/>
            </p:nvGrpSpPr>
            <p:grpSpPr bwMode="auto">
              <a:xfrm>
                <a:off x="576246" y="3868805"/>
                <a:ext cx="2090738" cy="1633605"/>
                <a:chOff x="4320" y="1170"/>
                <a:chExt cx="414" cy="402"/>
              </a:xfrm>
            </p:grpSpPr>
            <p:sp>
              <p:nvSpPr>
                <p:cNvPr id="103" name="AutoShape 12">
                  <a:extLst>
                    <a:ext uri="{FF2B5EF4-FFF2-40B4-BE49-F238E27FC236}">
                      <a16:creationId xmlns:a16="http://schemas.microsoft.com/office/drawing/2014/main" id="{0088BF9F-20EB-4292-8587-EE887D0D37E4}"/>
                    </a:ext>
                  </a:extLst>
                </p:cNvPr>
                <p:cNvSpPr>
                  <a:spLocks noChangeArrowheads="1"/>
                </p:cNvSpPr>
                <p:nvPr/>
              </p:nvSpPr>
              <p:spPr bwMode="gray">
                <a:xfrm>
                  <a:off x="4320" y="1170"/>
                  <a:ext cx="414" cy="402"/>
                </a:xfrm>
                <a:prstGeom prst="roundRect">
                  <a:avLst>
                    <a:gd name="adj" fmla="val 11921"/>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ctr" eaLnBrk="1" fontAlgn="auto" hangingPunct="1">
                    <a:spcBef>
                      <a:spcPts val="0"/>
                    </a:spcBef>
                    <a:spcAft>
                      <a:spcPts val="0"/>
                    </a:spcAft>
                    <a:defRPr/>
                  </a:pPr>
                  <a:endParaRPr lang="zh-CN" altLang="en-US" sz="1600" b="1" kern="0">
                    <a:solidFill>
                      <a:sysClr val="windowText" lastClr="000000"/>
                    </a:solidFill>
                    <a:latin typeface="Times New Roman" pitchFamily="18" charset="0"/>
                    <a:ea typeface="微软雅黑" pitchFamily="34" charset="-122"/>
                  </a:endParaRPr>
                </a:p>
              </p:txBody>
            </p:sp>
            <p:sp>
              <p:nvSpPr>
                <p:cNvPr id="104" name="Freeform 13">
                  <a:extLst>
                    <a:ext uri="{FF2B5EF4-FFF2-40B4-BE49-F238E27FC236}">
                      <a16:creationId xmlns:a16="http://schemas.microsoft.com/office/drawing/2014/main" id="{91577A15-43BA-42FE-BF72-BC5FDC64E94A}"/>
                    </a:ext>
                  </a:extLst>
                </p:cNvPr>
                <p:cNvSpPr>
                  <a:spLocks/>
                </p:cNvSpPr>
                <p:nvPr/>
              </p:nvSpPr>
              <p:spPr bwMode="gray">
                <a:xfrm>
                  <a:off x="4336" y="1178"/>
                  <a:ext cx="206" cy="201"/>
                </a:xfrm>
                <a:custGeom>
                  <a:avLst/>
                  <a:gdLst/>
                  <a:ahLst/>
                  <a:cxnLst>
                    <a:cxn ang="0">
                      <a:pos x="118" y="0"/>
                    </a:cxn>
                    <a:cxn ang="0">
                      <a:pos x="0" y="118"/>
                    </a:cxn>
                    <a:cxn ang="0">
                      <a:pos x="0" y="589"/>
                    </a:cxn>
                    <a:cxn ang="0">
                      <a:pos x="161" y="174"/>
                    </a:cxn>
                    <a:cxn ang="0">
                      <a:pos x="589" y="0"/>
                    </a:cxn>
                    <a:cxn ang="0">
                      <a:pos x="118" y="0"/>
                    </a:cxn>
                  </a:cxnLst>
                  <a:rect l="0" t="0" r="r" b="b"/>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adFill rotWithShape="1">
                  <a:gsLst>
                    <a:gs pos="0">
                      <a:srgbClr val="C0504D">
                        <a:gamma/>
                        <a:tint val="48627"/>
                        <a:invGamma/>
                      </a:srgbClr>
                    </a:gs>
                    <a:gs pos="50000">
                      <a:srgbClr val="C0504D">
                        <a:alpha val="0"/>
                      </a:srgbClr>
                    </a:gs>
                    <a:gs pos="100000">
                      <a:srgbClr val="C0504D">
                        <a:gamma/>
                        <a:tint val="48627"/>
                        <a:invGamma/>
                      </a:srgbClr>
                    </a:gs>
                  </a:gsLst>
                  <a:lin ang="2700000" scaled="1"/>
                </a:gradFill>
                <a:ln w="0">
                  <a:noFill/>
                  <a:prstDash val="solid"/>
                  <a:round/>
                  <a:headEnd/>
                  <a:tailEnd/>
                </a:ln>
              </p:spPr>
              <p:txBody>
                <a:bodyPr/>
                <a:lstStyle/>
                <a:p>
                  <a:pPr algn="ctr" eaLnBrk="1" fontAlgn="auto" hangingPunct="1">
                    <a:spcBef>
                      <a:spcPts val="0"/>
                    </a:spcBef>
                    <a:spcAft>
                      <a:spcPts val="0"/>
                    </a:spcAft>
                    <a:defRPr/>
                  </a:pPr>
                  <a:endParaRPr lang="zh-CN" altLang="en-US" sz="1600" b="1" kern="0">
                    <a:solidFill>
                      <a:sysClr val="windowText" lastClr="000000"/>
                    </a:solidFill>
                    <a:latin typeface="Times New Roman" pitchFamily="18" charset="0"/>
                  </a:endParaRPr>
                </a:p>
              </p:txBody>
            </p:sp>
          </p:grpSp>
          <p:sp>
            <p:nvSpPr>
              <p:cNvPr id="43031" name="Rectangle 22">
                <a:extLst>
                  <a:ext uri="{FF2B5EF4-FFF2-40B4-BE49-F238E27FC236}">
                    <a16:creationId xmlns:a16="http://schemas.microsoft.com/office/drawing/2014/main" id="{51CFFB67-6061-458F-B345-56687A746FE7}"/>
                  </a:ext>
                </a:extLst>
              </p:cNvPr>
              <p:cNvSpPr>
                <a:spLocks noChangeArrowheads="1"/>
              </p:cNvSpPr>
              <p:nvPr/>
            </p:nvSpPr>
            <p:spPr bwMode="auto">
              <a:xfrm>
                <a:off x="745347" y="4282308"/>
                <a:ext cx="1933575" cy="7411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latinLnBrk="1" hangingPunct="1"/>
                <a:r>
                  <a:rPr lang="zh-CN" altLang="en-US" sz="1600" b="1">
                    <a:latin typeface="Times New Roman" panose="02020603050405020304" pitchFamily="18" charset="0"/>
                  </a:rPr>
                  <a:t>使用智能卡、一次口令认证等强认证机制。</a:t>
                </a:r>
              </a:p>
            </p:txBody>
          </p:sp>
        </p:grpSp>
        <p:grpSp>
          <p:nvGrpSpPr>
            <p:cNvPr id="43027" name="组合 74">
              <a:extLst>
                <a:ext uri="{FF2B5EF4-FFF2-40B4-BE49-F238E27FC236}">
                  <a16:creationId xmlns:a16="http://schemas.microsoft.com/office/drawing/2014/main" id="{47F24C9E-D694-4ABE-B328-318EE0EF87C6}"/>
                </a:ext>
              </a:extLst>
            </p:cNvPr>
            <p:cNvGrpSpPr>
              <a:grpSpLocks/>
            </p:cNvGrpSpPr>
            <p:nvPr/>
          </p:nvGrpSpPr>
          <p:grpSpPr bwMode="auto">
            <a:xfrm>
              <a:off x="1633911" y="2542278"/>
              <a:ext cx="2069031" cy="339096"/>
              <a:chOff x="3992307" y="1957096"/>
              <a:chExt cx="2505767" cy="339095"/>
            </a:xfrm>
          </p:grpSpPr>
          <p:sp>
            <p:nvSpPr>
              <p:cNvPr id="43028" name="AutoShape 10">
                <a:extLst>
                  <a:ext uri="{FF2B5EF4-FFF2-40B4-BE49-F238E27FC236}">
                    <a16:creationId xmlns:a16="http://schemas.microsoft.com/office/drawing/2014/main" id="{8DC596C9-FB00-4837-AE8F-736BB2936754}"/>
                  </a:ext>
                </a:extLst>
              </p:cNvPr>
              <p:cNvSpPr>
                <a:spLocks noChangeArrowheads="1"/>
              </p:cNvSpPr>
              <p:nvPr/>
            </p:nvSpPr>
            <p:spPr bwMode="gray">
              <a:xfrm>
                <a:off x="3992307" y="1957096"/>
                <a:ext cx="2505767" cy="299661"/>
              </a:xfrm>
              <a:prstGeom prst="homePlate">
                <a:avLst>
                  <a:gd name="adj" fmla="val 26170"/>
                </a:avLst>
              </a:prstGeom>
              <a:gradFill rotWithShape="1">
                <a:gsLst>
                  <a:gs pos="0">
                    <a:srgbClr val="8D9498"/>
                  </a:gs>
                  <a:gs pos="50000">
                    <a:srgbClr val="D5E0E5"/>
                  </a:gs>
                  <a:gs pos="100000">
                    <a:srgbClr val="8D9498"/>
                  </a:gs>
                </a:gsLst>
                <a:lin ang="5400000" scaled="1"/>
              </a:gradFill>
              <a:ln w="9525" algn="ctr">
                <a:solidFill>
                  <a:srgbClr val="76858A"/>
                </a:solidFill>
                <a:miter lim="800000"/>
                <a:headEnd/>
                <a:tailEnd/>
              </a:ln>
            </p:spPr>
            <p:txBody>
              <a:bodyPr wrap="none" anchor="ct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sz="1600" b="1">
                  <a:latin typeface="Times New Roman" panose="02020603050405020304" pitchFamily="18" charset="0"/>
                </a:endParaRPr>
              </a:p>
            </p:txBody>
          </p:sp>
          <p:sp>
            <p:nvSpPr>
              <p:cNvPr id="43029" name="矩形 99">
                <a:extLst>
                  <a:ext uri="{FF2B5EF4-FFF2-40B4-BE49-F238E27FC236}">
                    <a16:creationId xmlns:a16="http://schemas.microsoft.com/office/drawing/2014/main" id="{96B88465-ED41-4885-B048-AABD4F28D9B3}"/>
                  </a:ext>
                </a:extLst>
              </p:cNvPr>
              <p:cNvSpPr>
                <a:spLocks noChangeArrowheads="1"/>
              </p:cNvSpPr>
              <p:nvPr/>
            </p:nvSpPr>
            <p:spPr bwMode="auto">
              <a:xfrm>
                <a:off x="4619909" y="1994243"/>
                <a:ext cx="1352119" cy="3019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r>
                  <a:rPr lang="en-US" altLang="zh-CN" sz="1600" b="1">
                    <a:solidFill>
                      <a:srgbClr val="FF0000"/>
                    </a:solidFill>
                    <a:latin typeface="Times New Roman" panose="02020603050405020304" pitchFamily="18" charset="0"/>
                  </a:rPr>
                  <a:t>4</a:t>
                </a:r>
                <a:endParaRPr lang="zh-CN" altLang="en-US" sz="1600" b="1">
                  <a:solidFill>
                    <a:srgbClr val="FF0000"/>
                  </a:solidFill>
                  <a:latin typeface="Times New Roman" panose="02020603050405020304" pitchFamily="18" charset="0"/>
                </a:endParaRPr>
              </a:p>
            </p:txBody>
          </p:sp>
        </p:grpSp>
      </p:grpSp>
      <p:grpSp>
        <p:nvGrpSpPr>
          <p:cNvPr id="43015" name="组合 14">
            <a:extLst>
              <a:ext uri="{FF2B5EF4-FFF2-40B4-BE49-F238E27FC236}">
                <a16:creationId xmlns:a16="http://schemas.microsoft.com/office/drawing/2014/main" id="{57646C59-CE41-4228-B4AF-ACDE93F9E581}"/>
              </a:ext>
            </a:extLst>
          </p:cNvPr>
          <p:cNvGrpSpPr>
            <a:grpSpLocks/>
          </p:cNvGrpSpPr>
          <p:nvPr/>
        </p:nvGrpSpPr>
        <p:grpSpPr bwMode="auto">
          <a:xfrm>
            <a:off x="7286625" y="2000250"/>
            <a:ext cx="1714500" cy="2286000"/>
            <a:chOff x="4524372" y="1899340"/>
            <a:chExt cx="2159504" cy="2029726"/>
          </a:xfrm>
        </p:grpSpPr>
        <p:grpSp>
          <p:nvGrpSpPr>
            <p:cNvPr id="43018" name="组合 57">
              <a:extLst>
                <a:ext uri="{FF2B5EF4-FFF2-40B4-BE49-F238E27FC236}">
                  <a16:creationId xmlns:a16="http://schemas.microsoft.com/office/drawing/2014/main" id="{CCC26FB5-24FD-449F-96AB-276E902E43B4}"/>
                </a:ext>
              </a:extLst>
            </p:cNvPr>
            <p:cNvGrpSpPr>
              <a:grpSpLocks/>
            </p:cNvGrpSpPr>
            <p:nvPr/>
          </p:nvGrpSpPr>
          <p:grpSpPr bwMode="auto">
            <a:xfrm>
              <a:off x="4524372" y="2295461"/>
              <a:ext cx="2090738" cy="1633605"/>
              <a:chOff x="576246" y="3868805"/>
              <a:chExt cx="2090738" cy="1633605"/>
            </a:xfrm>
          </p:grpSpPr>
          <p:grpSp>
            <p:nvGrpSpPr>
              <p:cNvPr id="43022" name="Group 11">
                <a:extLst>
                  <a:ext uri="{FF2B5EF4-FFF2-40B4-BE49-F238E27FC236}">
                    <a16:creationId xmlns:a16="http://schemas.microsoft.com/office/drawing/2014/main" id="{1DAC390E-F955-44B3-A44A-AF490CB86214}"/>
                  </a:ext>
                </a:extLst>
              </p:cNvPr>
              <p:cNvGrpSpPr>
                <a:grpSpLocks/>
              </p:cNvGrpSpPr>
              <p:nvPr/>
            </p:nvGrpSpPr>
            <p:grpSpPr bwMode="auto">
              <a:xfrm>
                <a:off x="576246" y="3868805"/>
                <a:ext cx="2090738" cy="1633605"/>
                <a:chOff x="4320" y="1170"/>
                <a:chExt cx="414" cy="402"/>
              </a:xfrm>
            </p:grpSpPr>
            <p:sp>
              <p:nvSpPr>
                <p:cNvPr id="112" name="AutoShape 12">
                  <a:extLst>
                    <a:ext uri="{FF2B5EF4-FFF2-40B4-BE49-F238E27FC236}">
                      <a16:creationId xmlns:a16="http://schemas.microsoft.com/office/drawing/2014/main" id="{197EC895-ED9D-402B-84BC-DE2D28B39BB3}"/>
                    </a:ext>
                  </a:extLst>
                </p:cNvPr>
                <p:cNvSpPr>
                  <a:spLocks noChangeArrowheads="1"/>
                </p:cNvSpPr>
                <p:nvPr/>
              </p:nvSpPr>
              <p:spPr bwMode="gray">
                <a:xfrm>
                  <a:off x="4320" y="1170"/>
                  <a:ext cx="414" cy="402"/>
                </a:xfrm>
                <a:prstGeom prst="roundRect">
                  <a:avLst>
                    <a:gd name="adj" fmla="val 11921"/>
                  </a:avLst>
                </a:prstGeom>
                <a:ln>
                  <a:headEnd/>
                  <a:tailEnd/>
                </a:ln>
              </p:spPr>
              <p:style>
                <a:lnRef idx="1">
                  <a:schemeClr val="accent3"/>
                </a:lnRef>
                <a:fillRef idx="2">
                  <a:schemeClr val="accent3"/>
                </a:fillRef>
                <a:effectRef idx="1">
                  <a:schemeClr val="accent3"/>
                </a:effectRef>
                <a:fontRef idx="minor">
                  <a:schemeClr val="dk1"/>
                </a:fontRef>
              </p:style>
              <p:txBody>
                <a:bodyPr wrap="none" anchor="ctr"/>
                <a:lstStyle/>
                <a:p>
                  <a:pPr algn="ctr" eaLnBrk="1" fontAlgn="auto" hangingPunct="1">
                    <a:spcBef>
                      <a:spcPts val="0"/>
                    </a:spcBef>
                    <a:spcAft>
                      <a:spcPts val="0"/>
                    </a:spcAft>
                    <a:defRPr/>
                  </a:pPr>
                  <a:endParaRPr lang="zh-CN" altLang="en-US" sz="1600" b="1" kern="0">
                    <a:latin typeface="Times New Roman" pitchFamily="18" charset="0"/>
                    <a:ea typeface="微软雅黑" pitchFamily="34" charset="-122"/>
                  </a:endParaRPr>
                </a:p>
              </p:txBody>
            </p:sp>
            <p:sp>
              <p:nvSpPr>
                <p:cNvPr id="113" name="Freeform 13">
                  <a:extLst>
                    <a:ext uri="{FF2B5EF4-FFF2-40B4-BE49-F238E27FC236}">
                      <a16:creationId xmlns:a16="http://schemas.microsoft.com/office/drawing/2014/main" id="{54B5C795-CD74-451A-AFD1-178E88796F51}"/>
                    </a:ext>
                  </a:extLst>
                </p:cNvPr>
                <p:cNvSpPr>
                  <a:spLocks/>
                </p:cNvSpPr>
                <p:nvPr/>
              </p:nvSpPr>
              <p:spPr bwMode="gray">
                <a:xfrm>
                  <a:off x="4345" y="1178"/>
                  <a:ext cx="206" cy="201"/>
                </a:xfrm>
                <a:custGeom>
                  <a:avLst/>
                  <a:gdLst/>
                  <a:ahLst/>
                  <a:cxnLst>
                    <a:cxn ang="0">
                      <a:pos x="118" y="0"/>
                    </a:cxn>
                    <a:cxn ang="0">
                      <a:pos x="0" y="118"/>
                    </a:cxn>
                    <a:cxn ang="0">
                      <a:pos x="0" y="589"/>
                    </a:cxn>
                    <a:cxn ang="0">
                      <a:pos x="161" y="174"/>
                    </a:cxn>
                    <a:cxn ang="0">
                      <a:pos x="589" y="0"/>
                    </a:cxn>
                    <a:cxn ang="0">
                      <a:pos x="118" y="0"/>
                    </a:cxn>
                  </a:cxnLst>
                  <a:rect l="0" t="0" r="r" b="b"/>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adFill flip="none" rotWithShape="1">
                  <a:gsLst>
                    <a:gs pos="0">
                      <a:schemeClr val="accent3">
                        <a:lumMod val="60000"/>
                        <a:lumOff val="40000"/>
                        <a:tint val="66000"/>
                        <a:satMod val="160000"/>
                      </a:schemeClr>
                    </a:gs>
                    <a:gs pos="50000">
                      <a:schemeClr val="accent3">
                        <a:lumMod val="60000"/>
                        <a:lumOff val="40000"/>
                        <a:tint val="44500"/>
                        <a:satMod val="160000"/>
                      </a:schemeClr>
                    </a:gs>
                    <a:gs pos="100000">
                      <a:schemeClr val="accent3">
                        <a:lumMod val="60000"/>
                        <a:lumOff val="40000"/>
                        <a:tint val="23500"/>
                        <a:satMod val="160000"/>
                      </a:schemeClr>
                    </a:gs>
                  </a:gsLst>
                  <a:lin ang="2700000" scaled="1"/>
                  <a:tileRect/>
                </a:gradFill>
                <a:ln w="0">
                  <a:noFill/>
                  <a:prstDash val="solid"/>
                  <a:round/>
                  <a:headEnd/>
                  <a:tailEnd/>
                </a:ln>
              </p:spPr>
              <p:txBody>
                <a:bodyPr/>
                <a:lstStyle/>
                <a:p>
                  <a:pPr algn="ctr" eaLnBrk="1" fontAlgn="auto" hangingPunct="1">
                    <a:spcBef>
                      <a:spcPts val="0"/>
                    </a:spcBef>
                    <a:spcAft>
                      <a:spcPts val="0"/>
                    </a:spcAft>
                    <a:defRPr/>
                  </a:pPr>
                  <a:endParaRPr lang="zh-CN" altLang="en-US" sz="1600" b="1" kern="0">
                    <a:solidFill>
                      <a:sysClr val="windowText" lastClr="000000"/>
                    </a:solidFill>
                    <a:latin typeface="Times New Roman" pitchFamily="18" charset="0"/>
                  </a:endParaRPr>
                </a:p>
              </p:txBody>
            </p:sp>
          </p:grpSp>
          <p:sp>
            <p:nvSpPr>
              <p:cNvPr id="43023" name="Rectangle 22">
                <a:extLst>
                  <a:ext uri="{FF2B5EF4-FFF2-40B4-BE49-F238E27FC236}">
                    <a16:creationId xmlns:a16="http://schemas.microsoft.com/office/drawing/2014/main" id="{B1AEF40F-B88C-4615-85FD-AD9E291899D1}"/>
                  </a:ext>
                </a:extLst>
              </p:cNvPr>
              <p:cNvSpPr>
                <a:spLocks noChangeArrowheads="1"/>
              </p:cNvSpPr>
              <p:nvPr/>
            </p:nvSpPr>
            <p:spPr bwMode="auto">
              <a:xfrm>
                <a:off x="692077" y="4297260"/>
                <a:ext cx="1933575" cy="737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latinLnBrk="1" hangingPunct="1"/>
                <a:r>
                  <a:rPr lang="zh-CN" altLang="en-US" sz="1600" b="1">
                    <a:latin typeface="Times New Roman" panose="02020603050405020304" pitchFamily="18" charset="0"/>
                  </a:rPr>
                  <a:t>人机界面良好，用户配置方便，易管理。</a:t>
                </a:r>
              </a:p>
            </p:txBody>
          </p:sp>
        </p:grpSp>
        <p:grpSp>
          <p:nvGrpSpPr>
            <p:cNvPr id="43019" name="组合 75">
              <a:extLst>
                <a:ext uri="{FF2B5EF4-FFF2-40B4-BE49-F238E27FC236}">
                  <a16:creationId xmlns:a16="http://schemas.microsoft.com/office/drawing/2014/main" id="{0B302BA9-C287-44AF-B0E9-1617A12CB4CF}"/>
                </a:ext>
              </a:extLst>
            </p:cNvPr>
            <p:cNvGrpSpPr>
              <a:grpSpLocks/>
            </p:cNvGrpSpPr>
            <p:nvPr/>
          </p:nvGrpSpPr>
          <p:grpSpPr bwMode="auto">
            <a:xfrm>
              <a:off x="4614845" y="1899340"/>
              <a:ext cx="2069031" cy="325791"/>
              <a:chOff x="4032200" y="1957098"/>
              <a:chExt cx="2505767" cy="325791"/>
            </a:xfrm>
          </p:grpSpPr>
          <p:sp>
            <p:nvSpPr>
              <p:cNvPr id="43020" name="AutoShape 10">
                <a:extLst>
                  <a:ext uri="{FF2B5EF4-FFF2-40B4-BE49-F238E27FC236}">
                    <a16:creationId xmlns:a16="http://schemas.microsoft.com/office/drawing/2014/main" id="{4E0D5EA1-AD42-4D64-838E-96F9B4610293}"/>
                  </a:ext>
                </a:extLst>
              </p:cNvPr>
              <p:cNvSpPr>
                <a:spLocks noChangeArrowheads="1"/>
              </p:cNvSpPr>
              <p:nvPr/>
            </p:nvSpPr>
            <p:spPr bwMode="gray">
              <a:xfrm>
                <a:off x="4032200" y="1957098"/>
                <a:ext cx="2505767" cy="299662"/>
              </a:xfrm>
              <a:prstGeom prst="homePlate">
                <a:avLst>
                  <a:gd name="adj" fmla="val 26170"/>
                </a:avLst>
              </a:prstGeom>
              <a:gradFill rotWithShape="1">
                <a:gsLst>
                  <a:gs pos="0">
                    <a:srgbClr val="8D9498"/>
                  </a:gs>
                  <a:gs pos="50000">
                    <a:srgbClr val="D5E0E5"/>
                  </a:gs>
                  <a:gs pos="100000">
                    <a:srgbClr val="8D9498"/>
                  </a:gs>
                </a:gsLst>
                <a:lin ang="5400000" scaled="1"/>
              </a:gradFill>
              <a:ln w="9525" algn="ctr">
                <a:solidFill>
                  <a:srgbClr val="76858A"/>
                </a:solidFill>
                <a:miter lim="800000"/>
                <a:headEnd/>
                <a:tailEnd/>
              </a:ln>
            </p:spPr>
            <p:txBody>
              <a:bodyPr wrap="none" anchor="ct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sz="1600" b="1">
                  <a:latin typeface="Times New Roman" panose="02020603050405020304" pitchFamily="18" charset="0"/>
                </a:endParaRPr>
              </a:p>
            </p:txBody>
          </p:sp>
          <p:sp>
            <p:nvSpPr>
              <p:cNvPr id="43021" name="矩形 108">
                <a:extLst>
                  <a:ext uri="{FF2B5EF4-FFF2-40B4-BE49-F238E27FC236}">
                    <a16:creationId xmlns:a16="http://schemas.microsoft.com/office/drawing/2014/main" id="{CDD07758-CEFD-47A6-B2A9-8A3CFF5FD74A}"/>
                  </a:ext>
                </a:extLst>
              </p:cNvPr>
              <p:cNvSpPr>
                <a:spLocks noChangeArrowheads="1"/>
              </p:cNvSpPr>
              <p:nvPr/>
            </p:nvSpPr>
            <p:spPr bwMode="auto">
              <a:xfrm>
                <a:off x="4084370" y="1982291"/>
                <a:ext cx="2253590" cy="300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r>
                  <a:rPr lang="en-US" altLang="zh-CN" sz="1600" b="1">
                    <a:solidFill>
                      <a:srgbClr val="FF0000"/>
                    </a:solidFill>
                    <a:latin typeface="Times New Roman" panose="02020603050405020304" pitchFamily="18" charset="0"/>
                  </a:rPr>
                  <a:t>5</a:t>
                </a:r>
                <a:endParaRPr lang="zh-CN" altLang="en-US" sz="1600" b="1">
                  <a:solidFill>
                    <a:srgbClr val="FF0000"/>
                  </a:solidFill>
                  <a:latin typeface="Times New Roman" panose="02020603050405020304" pitchFamily="18" charset="0"/>
                </a:endParaRPr>
              </a:p>
            </p:txBody>
          </p:sp>
        </p:grpSp>
      </p:grpSp>
      <p:sp>
        <p:nvSpPr>
          <p:cNvPr id="48" name="标题 1">
            <a:extLst>
              <a:ext uri="{FF2B5EF4-FFF2-40B4-BE49-F238E27FC236}">
                <a16:creationId xmlns:a16="http://schemas.microsoft.com/office/drawing/2014/main" id="{246820BE-8DD9-4CF2-BFE4-69491AE7E0BD}"/>
              </a:ext>
            </a:extLst>
          </p:cNvPr>
          <p:cNvSpPr txBox="1">
            <a:spLocks/>
          </p:cNvSpPr>
          <p:nvPr/>
        </p:nvSpPr>
        <p:spPr bwMode="auto">
          <a:xfrm>
            <a:off x="7429520" y="214296"/>
            <a:ext cx="1571635" cy="357190"/>
          </a:xfrm>
          <a:prstGeom prst="rect">
            <a:avLst/>
          </a:prstGeom>
          <a:noFill/>
          <a:ln w="9525">
            <a:noFill/>
            <a:miter lim="800000"/>
            <a:headEnd/>
            <a:tailEnd/>
          </a:ln>
        </p:spPr>
        <p:txBody>
          <a:bodyPr anchor="ctr"/>
          <a:lstStyle/>
          <a:p>
            <a:pPr algn="ct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7.2  </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防火墙</a:t>
            </a:r>
          </a:p>
        </p:txBody>
      </p:sp>
      <p:sp>
        <p:nvSpPr>
          <p:cNvPr id="49" name="标题 1">
            <a:extLst>
              <a:ext uri="{FF2B5EF4-FFF2-40B4-BE49-F238E27FC236}">
                <a16:creationId xmlns:a16="http://schemas.microsoft.com/office/drawing/2014/main" id="{AA291FB3-1158-4704-BD1F-4C95904C6D3C}"/>
              </a:ext>
            </a:extLst>
          </p:cNvPr>
          <p:cNvSpPr txBox="1">
            <a:spLocks/>
          </p:cNvSpPr>
          <p:nvPr/>
        </p:nvSpPr>
        <p:spPr bwMode="auto">
          <a:xfrm>
            <a:off x="214282" y="642924"/>
            <a:ext cx="2285997" cy="379403"/>
          </a:xfrm>
          <a:prstGeom prst="rect">
            <a:avLst/>
          </a:prstGeom>
          <a:noFill/>
          <a:ln w="9525">
            <a:noFill/>
            <a:miter lim="800000"/>
            <a:headEnd/>
            <a:tailEnd/>
          </a:ln>
        </p:spPr>
        <p:txBody>
          <a:bodyPr anchor="ctr"/>
          <a:lstStyle/>
          <a:p>
            <a:pPr algn="ctr">
              <a:defRPr/>
            </a:pPr>
            <a:r>
              <a:rPr lang="en-US" altLang="zh-CN" sz="2000" b="1">
                <a:solidFill>
                  <a:srgbClr val="C00000"/>
                </a:solidFill>
                <a:effectLst>
                  <a:reflection blurRad="6350" stA="50000" endA="300" endPos="50000" dist="60007" dir="5400000" sy="-100000" algn="bl" rotWithShape="0"/>
                </a:effectLst>
                <a:latin typeface="+mj-ea"/>
                <a:ea typeface="+mj-ea"/>
                <a:cs typeface="+mj-cs"/>
              </a:rPr>
              <a:t>7.2.1  </a:t>
            </a:r>
            <a:r>
              <a:rPr lang="zh-CN" altLang="en-US" sz="2000" b="1">
                <a:solidFill>
                  <a:srgbClr val="C00000"/>
                </a:solidFill>
                <a:effectLst>
                  <a:reflection blurRad="6350" stA="50000" endA="300" endPos="50000" dist="60007" dir="5400000" sy="-100000" algn="bl" rotWithShape="0"/>
                </a:effectLst>
                <a:latin typeface="+mj-ea"/>
                <a:ea typeface="+mj-ea"/>
                <a:cs typeface="+mj-cs"/>
              </a:rPr>
              <a:t>防火墙概述</a:t>
            </a:r>
            <a:endParaRPr lang="zh-CN" altLang="en-US" sz="2000" b="1" dirty="0">
              <a:solidFill>
                <a:srgbClr val="C00000"/>
              </a:solidFill>
              <a:effectLst>
                <a:reflection blurRad="6350" stA="50000" endA="300" endPos="50000" dist="60007" dir="5400000" sy="-100000" algn="bl" rotWithShape="0"/>
              </a:effectLst>
              <a:latin typeface="+mj-ea"/>
              <a:ea typeface="+mj-ea"/>
              <a:cs typeface="+mj-cs"/>
            </a:endParaRPr>
          </a:p>
        </p:txBody>
      </p:sp>
    </p:spTree>
  </p:cSld>
  <p:clrMapOvr>
    <a:masterClrMapping/>
  </p:clrMapOvr>
  <p:transition spd="med">
    <p:randomBar dir="vert"/>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内容占位符 2">
            <a:extLst>
              <a:ext uri="{FF2B5EF4-FFF2-40B4-BE49-F238E27FC236}">
                <a16:creationId xmlns:a16="http://schemas.microsoft.com/office/drawing/2014/main" id="{2E8D27DB-8309-48B1-8615-3EBA8BE0445D}"/>
              </a:ext>
            </a:extLst>
          </p:cNvPr>
          <p:cNvSpPr>
            <a:spLocks noGrp="1"/>
          </p:cNvSpPr>
          <p:nvPr>
            <p:ph idx="1"/>
          </p:nvPr>
        </p:nvSpPr>
        <p:spPr>
          <a:xfrm>
            <a:off x="214313" y="1500188"/>
            <a:ext cx="8750300" cy="428625"/>
          </a:xfrm>
        </p:spPr>
        <p:txBody>
          <a:bodyPr/>
          <a:lstStyle/>
          <a:p>
            <a:pPr>
              <a:lnSpc>
                <a:spcPct val="130000"/>
              </a:lnSpc>
            </a:pPr>
            <a:r>
              <a:rPr lang="zh-CN" altLang="en-US" sz="1800" b="1"/>
              <a:t>防火墙主要通过以下</a:t>
            </a:r>
            <a:r>
              <a:rPr lang="zh-CN" altLang="en-US" sz="1800" b="1">
                <a:solidFill>
                  <a:srgbClr val="FF0000"/>
                </a:solidFill>
              </a:rPr>
              <a:t>四种手段（四个方面）</a:t>
            </a:r>
            <a:r>
              <a:rPr lang="zh-CN" altLang="en-US" sz="1800" b="1"/>
              <a:t>来执行安全策略和实现网络访问控制：</a:t>
            </a:r>
          </a:p>
          <a:p>
            <a:pPr>
              <a:lnSpc>
                <a:spcPct val="130000"/>
              </a:lnSpc>
              <a:buFont typeface="Wingdings" pitchFamily="2" charset="2"/>
              <a:buChar char="p"/>
            </a:pPr>
            <a:endParaRPr lang="zh-CN" altLang="en-US" sz="1800" b="1"/>
          </a:p>
        </p:txBody>
      </p:sp>
      <p:sp>
        <p:nvSpPr>
          <p:cNvPr id="31" name="Rectangle 3">
            <a:extLst>
              <a:ext uri="{FF2B5EF4-FFF2-40B4-BE49-F238E27FC236}">
                <a16:creationId xmlns:a16="http://schemas.microsoft.com/office/drawing/2014/main" id="{8585BD88-334F-4982-8B79-ED705C292CAF}"/>
              </a:ext>
            </a:extLst>
          </p:cNvPr>
          <p:cNvSpPr txBox="1">
            <a:spLocks noChangeArrowheads="1"/>
          </p:cNvSpPr>
          <p:nvPr/>
        </p:nvSpPr>
        <p:spPr bwMode="auto">
          <a:xfrm>
            <a:off x="558800" y="1389063"/>
            <a:ext cx="8134350" cy="4114800"/>
          </a:xfrm>
          <a:prstGeom prst="rect">
            <a:avLst/>
          </a:prstGeom>
          <a:noFill/>
          <a:ln>
            <a:noFill/>
          </a:ln>
        </p:spPr>
        <p:txBody>
          <a:bodyPr/>
          <a:lstStyle/>
          <a:p>
            <a:pPr marL="457200" indent="-457200" algn="ctr" latinLnBrk="1">
              <a:spcBef>
                <a:spcPct val="20000"/>
              </a:spcBef>
              <a:spcAft>
                <a:spcPts val="600"/>
              </a:spcAft>
              <a:buClr>
                <a:srgbClr val="000099"/>
              </a:buClr>
              <a:buFont typeface="Arial" panose="020B0604020202020204" pitchFamily="34" charset="0"/>
              <a:buChar char="•"/>
              <a:defRPr/>
            </a:pPr>
            <a:endParaRPr kumimoji="1" lang="zh-CN" altLang="en-US" sz="2400" b="1" kern="0" dirty="0">
              <a:solidFill>
                <a:srgbClr val="003399"/>
              </a:solidFill>
              <a:latin typeface="宋体" pitchFamily="2" charset="-122"/>
              <a:ea typeface="宋体" pitchFamily="2" charset="-122"/>
            </a:endParaRPr>
          </a:p>
        </p:txBody>
      </p:sp>
      <p:sp>
        <p:nvSpPr>
          <p:cNvPr id="6" name="标题 1">
            <a:extLst>
              <a:ext uri="{FF2B5EF4-FFF2-40B4-BE49-F238E27FC236}">
                <a16:creationId xmlns:a16="http://schemas.microsoft.com/office/drawing/2014/main" id="{87DEEF56-DD1F-4CC8-B195-76FE42160034}"/>
              </a:ext>
            </a:extLst>
          </p:cNvPr>
          <p:cNvSpPr txBox="1">
            <a:spLocks/>
          </p:cNvSpPr>
          <p:nvPr/>
        </p:nvSpPr>
        <p:spPr bwMode="auto">
          <a:xfrm>
            <a:off x="7429520" y="214296"/>
            <a:ext cx="1571635" cy="357190"/>
          </a:xfrm>
          <a:prstGeom prst="rect">
            <a:avLst/>
          </a:prstGeom>
          <a:noFill/>
          <a:ln w="9525">
            <a:noFill/>
            <a:miter lim="800000"/>
            <a:headEnd/>
            <a:tailEnd/>
          </a:ln>
        </p:spPr>
        <p:txBody>
          <a:bodyPr anchor="ctr"/>
          <a:lstStyle/>
          <a:p>
            <a:pPr algn="ct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7.2  </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防火墙</a:t>
            </a:r>
          </a:p>
        </p:txBody>
      </p:sp>
      <p:sp>
        <p:nvSpPr>
          <p:cNvPr id="7" name="标题 1">
            <a:extLst>
              <a:ext uri="{FF2B5EF4-FFF2-40B4-BE49-F238E27FC236}">
                <a16:creationId xmlns:a16="http://schemas.microsoft.com/office/drawing/2014/main" id="{F6DE408D-400D-40A7-BA29-1099F5BE7DB7}"/>
              </a:ext>
            </a:extLst>
          </p:cNvPr>
          <p:cNvSpPr txBox="1">
            <a:spLocks/>
          </p:cNvSpPr>
          <p:nvPr/>
        </p:nvSpPr>
        <p:spPr bwMode="auto">
          <a:xfrm>
            <a:off x="214282" y="642924"/>
            <a:ext cx="2285997" cy="379403"/>
          </a:xfrm>
          <a:prstGeom prst="rect">
            <a:avLst/>
          </a:prstGeom>
          <a:noFill/>
          <a:ln w="9525">
            <a:noFill/>
            <a:miter lim="800000"/>
            <a:headEnd/>
            <a:tailEnd/>
          </a:ln>
        </p:spPr>
        <p:txBody>
          <a:bodyPr anchor="ctr"/>
          <a:lstStyle/>
          <a:p>
            <a:pPr algn="ct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7.2.1  </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防火墙概述</a:t>
            </a:r>
          </a:p>
        </p:txBody>
      </p:sp>
      <p:sp>
        <p:nvSpPr>
          <p:cNvPr id="44038" name="TextBox 7">
            <a:extLst>
              <a:ext uri="{FF2B5EF4-FFF2-40B4-BE49-F238E27FC236}">
                <a16:creationId xmlns:a16="http://schemas.microsoft.com/office/drawing/2014/main" id="{A1391368-EA51-4B8E-AD83-F5E8A980F3B7}"/>
              </a:ext>
            </a:extLst>
          </p:cNvPr>
          <p:cNvSpPr txBox="1">
            <a:spLocks noChangeArrowheads="1"/>
          </p:cNvSpPr>
          <p:nvPr/>
        </p:nvSpPr>
        <p:spPr bwMode="auto">
          <a:xfrm>
            <a:off x="214313" y="1071563"/>
            <a:ext cx="17859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r>
              <a:rPr lang="en-US" altLang="zh-CN" sz="1800" b="1">
                <a:solidFill>
                  <a:srgbClr val="FF0000"/>
                </a:solidFill>
              </a:rPr>
              <a:t>2.</a:t>
            </a:r>
            <a:r>
              <a:rPr lang="zh-CN" altLang="en-US" sz="1800" b="1">
                <a:solidFill>
                  <a:srgbClr val="FF0000"/>
                </a:solidFill>
              </a:rPr>
              <a:t>防火墙的作用</a:t>
            </a:r>
            <a:endParaRPr lang="en-US" altLang="zh-CN" sz="1800" b="1">
              <a:solidFill>
                <a:srgbClr val="FF0000"/>
              </a:solidFill>
            </a:endParaRPr>
          </a:p>
        </p:txBody>
      </p:sp>
      <p:grpSp>
        <p:nvGrpSpPr>
          <p:cNvPr id="44039" name="组合 7">
            <a:extLst>
              <a:ext uri="{FF2B5EF4-FFF2-40B4-BE49-F238E27FC236}">
                <a16:creationId xmlns:a16="http://schemas.microsoft.com/office/drawing/2014/main" id="{5DE08D8B-2762-406D-B9B7-A201DE3C464E}"/>
              </a:ext>
            </a:extLst>
          </p:cNvPr>
          <p:cNvGrpSpPr>
            <a:grpSpLocks/>
          </p:cNvGrpSpPr>
          <p:nvPr/>
        </p:nvGrpSpPr>
        <p:grpSpPr bwMode="auto">
          <a:xfrm>
            <a:off x="323850" y="2073275"/>
            <a:ext cx="8477250" cy="2282825"/>
            <a:chOff x="335236" y="2073991"/>
            <a:chExt cx="8477214" cy="2281399"/>
          </a:xfrm>
        </p:grpSpPr>
        <p:sp>
          <p:nvSpPr>
            <p:cNvPr id="9" name="任意多边形 8">
              <a:extLst>
                <a:ext uri="{FF2B5EF4-FFF2-40B4-BE49-F238E27FC236}">
                  <a16:creationId xmlns:a16="http://schemas.microsoft.com/office/drawing/2014/main" id="{C6836424-6A19-47C2-A0FF-C581D88C238F}"/>
                </a:ext>
              </a:extLst>
            </p:cNvPr>
            <p:cNvSpPr/>
            <p:nvPr/>
          </p:nvSpPr>
          <p:spPr>
            <a:xfrm>
              <a:off x="4788024" y="2073991"/>
              <a:ext cx="1860500" cy="744200"/>
            </a:xfrm>
            <a:custGeom>
              <a:avLst/>
              <a:gdLst>
                <a:gd name="connsiteX0" fmla="*/ 0 w 1860500"/>
                <a:gd name="connsiteY0" fmla="*/ 0 h 744200"/>
                <a:gd name="connsiteX1" fmla="*/ 1860500 w 1860500"/>
                <a:gd name="connsiteY1" fmla="*/ 0 h 744200"/>
                <a:gd name="connsiteX2" fmla="*/ 1860500 w 1860500"/>
                <a:gd name="connsiteY2" fmla="*/ 744200 h 744200"/>
                <a:gd name="connsiteX3" fmla="*/ 0 w 1860500"/>
                <a:gd name="connsiteY3" fmla="*/ 744200 h 744200"/>
                <a:gd name="connsiteX4" fmla="*/ 0 w 1860500"/>
                <a:gd name="connsiteY4" fmla="*/ 0 h 744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0500" h="744200">
                  <a:moveTo>
                    <a:pt x="0" y="0"/>
                  </a:moveTo>
                  <a:lnTo>
                    <a:pt x="1860500" y="0"/>
                  </a:lnTo>
                  <a:lnTo>
                    <a:pt x="1860500" y="744200"/>
                  </a:lnTo>
                  <a:lnTo>
                    <a:pt x="0" y="744200"/>
                  </a:lnTo>
                  <a:lnTo>
                    <a:pt x="0" y="0"/>
                  </a:lnTo>
                  <a:close/>
                </a:path>
              </a:pathLst>
            </a:custGeom>
            <a:gradFill rotWithShape="0">
              <a:gsLst>
                <a:gs pos="0">
                  <a:srgbClr val="4BACC6">
                    <a:hueOff val="0"/>
                    <a:satOff val="0"/>
                    <a:lumOff val="0"/>
                    <a:alphaOff val="0"/>
                    <a:shade val="51000"/>
                    <a:satMod val="130000"/>
                  </a:srgbClr>
                </a:gs>
                <a:gs pos="80000">
                  <a:srgbClr val="4BACC6">
                    <a:hueOff val="0"/>
                    <a:satOff val="0"/>
                    <a:lumOff val="0"/>
                    <a:alphaOff val="0"/>
                    <a:shade val="93000"/>
                    <a:satMod val="130000"/>
                  </a:srgbClr>
                </a:gs>
                <a:gs pos="100000">
                  <a:srgbClr val="4BACC6">
                    <a:hueOff val="0"/>
                    <a:satOff val="0"/>
                    <a:lumOff val="0"/>
                    <a:alphaOff val="0"/>
                    <a:shade val="94000"/>
                    <a:satMod val="135000"/>
                  </a:srgbClr>
                </a:gs>
              </a:gsLst>
              <a:lin ang="16200000" scaled="0"/>
            </a:gradFill>
            <a:ln w="9525" cap="flat" cmpd="sng" algn="ctr">
              <a:solidFill>
                <a:srgbClr val="4BACC6">
                  <a:hueOff val="0"/>
                  <a:satOff val="0"/>
                  <a:lumOff val="0"/>
                  <a:alphaOff val="0"/>
                </a:srgbClr>
              </a:solidFill>
              <a:prstDash val="soli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style>
            <a:lnRef idx="1">
              <a:scrgbClr r="0" g="0" b="0"/>
            </a:lnRef>
            <a:fillRef idx="3">
              <a:scrgbClr r="0" g="0" b="0"/>
            </a:fillRef>
            <a:effectRef idx="3">
              <a:scrgbClr r="0" g="0" b="0"/>
            </a:effectRef>
            <a:fontRef idx="minor">
              <a:schemeClr val="lt1"/>
            </a:fontRef>
          </p:style>
          <p:txBody>
            <a:bodyPr lIns="113792" tIns="65024" rIns="113792" bIns="65024" spcCol="1270" anchor="ctr"/>
            <a:lstStyle/>
            <a:p>
              <a:pPr algn="ctr" defTabSz="711200" eaLnBrk="1" hangingPunct="1">
                <a:lnSpc>
                  <a:spcPct val="90000"/>
                </a:lnSpc>
                <a:spcAft>
                  <a:spcPct val="35000"/>
                </a:spcAft>
                <a:defRPr/>
              </a:pPr>
              <a:r>
                <a:rPr lang="zh-CN" altLang="en-US" sz="1600" b="1" dirty="0">
                  <a:solidFill>
                    <a:srgbClr val="FF0000"/>
                  </a:solidFill>
                  <a:latin typeface="+mj-ea"/>
                  <a:ea typeface="+mj-ea"/>
                  <a:cs typeface="Tahoma"/>
                </a:rPr>
                <a:t>服务控制</a:t>
              </a:r>
            </a:p>
          </p:txBody>
        </p:sp>
        <p:sp>
          <p:nvSpPr>
            <p:cNvPr id="10" name="任意多边形 9">
              <a:extLst>
                <a:ext uri="{FF2B5EF4-FFF2-40B4-BE49-F238E27FC236}">
                  <a16:creationId xmlns:a16="http://schemas.microsoft.com/office/drawing/2014/main" id="{96AED660-D9E0-416F-B43A-6B8D62EC1BCF}"/>
                </a:ext>
              </a:extLst>
            </p:cNvPr>
            <p:cNvSpPr/>
            <p:nvPr/>
          </p:nvSpPr>
          <p:spPr>
            <a:xfrm>
              <a:off x="4788155" y="2818064"/>
              <a:ext cx="1860542" cy="1537326"/>
            </a:xfrm>
            <a:custGeom>
              <a:avLst/>
              <a:gdLst>
                <a:gd name="connsiteX0" fmla="*/ 0 w 1860500"/>
                <a:gd name="connsiteY0" fmla="*/ 0 h 1537199"/>
                <a:gd name="connsiteX1" fmla="*/ 1860500 w 1860500"/>
                <a:gd name="connsiteY1" fmla="*/ 0 h 1537199"/>
                <a:gd name="connsiteX2" fmla="*/ 1860500 w 1860500"/>
                <a:gd name="connsiteY2" fmla="*/ 1537199 h 1537199"/>
                <a:gd name="connsiteX3" fmla="*/ 0 w 1860500"/>
                <a:gd name="connsiteY3" fmla="*/ 1537199 h 1537199"/>
                <a:gd name="connsiteX4" fmla="*/ 0 w 1860500"/>
                <a:gd name="connsiteY4" fmla="*/ 0 h 15371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0500" h="1537199">
                  <a:moveTo>
                    <a:pt x="0" y="0"/>
                  </a:moveTo>
                  <a:lnTo>
                    <a:pt x="1860500" y="0"/>
                  </a:lnTo>
                  <a:lnTo>
                    <a:pt x="1860500" y="1537199"/>
                  </a:lnTo>
                  <a:lnTo>
                    <a:pt x="0" y="1537199"/>
                  </a:lnTo>
                  <a:lnTo>
                    <a:pt x="0" y="0"/>
                  </a:lnTo>
                  <a:close/>
                </a:path>
              </a:pathLst>
            </a:custGeom>
            <a:solidFill>
              <a:srgbClr val="4BACC6">
                <a:tint val="40000"/>
                <a:alpha val="90000"/>
                <a:hueOff val="0"/>
                <a:satOff val="0"/>
                <a:lumOff val="0"/>
                <a:alphaOff val="0"/>
              </a:srgbClr>
            </a:solidFill>
            <a:ln w="9525" cap="flat" cmpd="sng" algn="ctr">
              <a:solidFill>
                <a:srgbClr val="4BACC6">
                  <a:tint val="40000"/>
                  <a:alpha val="90000"/>
                  <a:hueOff val="0"/>
                  <a:satOff val="0"/>
                  <a:lumOff val="0"/>
                  <a:alphaOff val="0"/>
                </a:srgbClr>
              </a:solidFill>
              <a:prstDash val="solid"/>
            </a:ln>
            <a:effectLst>
              <a:outerShdw blurRad="40000" dist="23000" dir="5400000" rotWithShape="0">
                <a:srgbClr val="000000">
                  <a:alpha val="35000"/>
                </a:srgbClr>
              </a:outerShdw>
            </a:effectLst>
          </p:spPr>
          <p:style>
            <a:lnRef idx="1">
              <a:scrgbClr r="0" g="0" b="0"/>
            </a:lnRef>
            <a:fillRef idx="1">
              <a:scrgbClr r="0" g="0" b="0"/>
            </a:fillRef>
            <a:effectRef idx="2">
              <a:scrgbClr r="0" g="0" b="0"/>
            </a:effectRef>
            <a:fontRef idx="minor">
              <a:schemeClr val="dk1">
                <a:hueOff val="0"/>
                <a:satOff val="0"/>
                <a:lumOff val="0"/>
                <a:alphaOff val="0"/>
              </a:schemeClr>
            </a:fontRef>
          </p:style>
          <p:txBody>
            <a:bodyPr lIns="85344" tIns="85344" rIns="113792" bIns="128016" spcCol="1270"/>
            <a:lstStyle/>
            <a:p>
              <a:pPr marL="171450" lvl="1" indent="-171450" defTabSz="711200" eaLnBrk="1" hangingPunct="1">
                <a:lnSpc>
                  <a:spcPct val="90000"/>
                </a:lnSpc>
                <a:spcAft>
                  <a:spcPct val="15000"/>
                </a:spcAft>
                <a:buFontTx/>
                <a:buChar char="••"/>
                <a:defRPr/>
              </a:pPr>
              <a:r>
                <a:rPr lang="zh-CN" altLang="en-US" sz="1600" b="1" dirty="0">
                  <a:solidFill>
                    <a:sysClr val="windowText" lastClr="000000"/>
                  </a:solidFill>
                  <a:latin typeface="+mn-ea"/>
                  <a:cs typeface="Tahoma"/>
                </a:rPr>
                <a:t>确定可以访问的网络服务类型，可基于</a:t>
              </a:r>
              <a:r>
                <a:rPr lang="en-US" sz="1600" b="1" dirty="0">
                  <a:solidFill>
                    <a:sysClr val="windowText" lastClr="000000"/>
                  </a:solidFill>
                  <a:latin typeface="+mn-ea"/>
                  <a:cs typeface="Tahoma"/>
                </a:rPr>
                <a:t>IP</a:t>
              </a:r>
              <a:r>
                <a:rPr lang="zh-CN" altLang="en-US" sz="1600" b="1" dirty="0">
                  <a:solidFill>
                    <a:sysClr val="windowText" lastClr="000000"/>
                  </a:solidFill>
                  <a:latin typeface="+mn-ea"/>
                  <a:cs typeface="Tahoma"/>
                </a:rPr>
                <a:t>地址和</a:t>
              </a:r>
              <a:r>
                <a:rPr lang="en-US" sz="1600" b="1" dirty="0">
                  <a:solidFill>
                    <a:sysClr val="windowText" lastClr="000000"/>
                  </a:solidFill>
                  <a:latin typeface="+mn-ea"/>
                  <a:cs typeface="Tahoma"/>
                </a:rPr>
                <a:t>TCP</a:t>
              </a:r>
              <a:r>
                <a:rPr lang="zh-CN" altLang="en-US" sz="1600" b="1" dirty="0">
                  <a:solidFill>
                    <a:sysClr val="windowText" lastClr="000000"/>
                  </a:solidFill>
                  <a:latin typeface="+mn-ea"/>
                  <a:cs typeface="Tahoma"/>
                </a:rPr>
                <a:t>端口过滤通信。</a:t>
              </a:r>
              <a:endParaRPr lang="zh-CN" altLang="en-US" sz="1600" b="1" dirty="0">
                <a:solidFill>
                  <a:sysClr val="windowText" lastClr="000000">
                    <a:hueOff val="0"/>
                    <a:satOff val="0"/>
                    <a:lumOff val="0"/>
                    <a:alphaOff val="0"/>
                  </a:sysClr>
                </a:solidFill>
                <a:latin typeface="+mn-ea"/>
                <a:cs typeface="Tahoma"/>
              </a:endParaRPr>
            </a:p>
          </p:txBody>
        </p:sp>
        <p:sp>
          <p:nvSpPr>
            <p:cNvPr id="11" name="任意多边形 10">
              <a:extLst>
                <a:ext uri="{FF2B5EF4-FFF2-40B4-BE49-F238E27FC236}">
                  <a16:creationId xmlns:a16="http://schemas.microsoft.com/office/drawing/2014/main" id="{E6BF1D28-50B3-41F6-81C8-92CBC39304E7}"/>
                </a:ext>
              </a:extLst>
            </p:cNvPr>
            <p:cNvSpPr/>
            <p:nvPr/>
          </p:nvSpPr>
          <p:spPr>
            <a:xfrm>
              <a:off x="6951950" y="2073991"/>
              <a:ext cx="1860500" cy="744200"/>
            </a:xfrm>
            <a:custGeom>
              <a:avLst/>
              <a:gdLst>
                <a:gd name="connsiteX0" fmla="*/ 0 w 1860500"/>
                <a:gd name="connsiteY0" fmla="*/ 0 h 744200"/>
                <a:gd name="connsiteX1" fmla="*/ 1860500 w 1860500"/>
                <a:gd name="connsiteY1" fmla="*/ 0 h 744200"/>
                <a:gd name="connsiteX2" fmla="*/ 1860500 w 1860500"/>
                <a:gd name="connsiteY2" fmla="*/ 744200 h 744200"/>
                <a:gd name="connsiteX3" fmla="*/ 0 w 1860500"/>
                <a:gd name="connsiteY3" fmla="*/ 744200 h 744200"/>
                <a:gd name="connsiteX4" fmla="*/ 0 w 1860500"/>
                <a:gd name="connsiteY4" fmla="*/ 0 h 744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0500" h="744200">
                  <a:moveTo>
                    <a:pt x="0" y="0"/>
                  </a:moveTo>
                  <a:lnTo>
                    <a:pt x="1860500" y="0"/>
                  </a:lnTo>
                  <a:lnTo>
                    <a:pt x="1860500" y="744200"/>
                  </a:lnTo>
                  <a:lnTo>
                    <a:pt x="0" y="744200"/>
                  </a:lnTo>
                  <a:lnTo>
                    <a:pt x="0" y="0"/>
                  </a:lnTo>
                  <a:close/>
                </a:path>
              </a:pathLst>
            </a:custGeom>
            <a:gradFill rotWithShape="0">
              <a:gsLst>
                <a:gs pos="0">
                  <a:srgbClr val="4BACC6">
                    <a:hueOff val="-3311292"/>
                    <a:satOff val="13270"/>
                    <a:lumOff val="2876"/>
                    <a:alphaOff val="0"/>
                    <a:shade val="51000"/>
                    <a:satMod val="130000"/>
                  </a:srgbClr>
                </a:gs>
                <a:gs pos="80000">
                  <a:srgbClr val="4BACC6">
                    <a:hueOff val="-3311292"/>
                    <a:satOff val="13270"/>
                    <a:lumOff val="2876"/>
                    <a:alphaOff val="0"/>
                    <a:shade val="93000"/>
                    <a:satMod val="130000"/>
                  </a:srgbClr>
                </a:gs>
                <a:gs pos="100000">
                  <a:srgbClr val="4BACC6">
                    <a:hueOff val="-3311292"/>
                    <a:satOff val="13270"/>
                    <a:lumOff val="2876"/>
                    <a:alphaOff val="0"/>
                    <a:shade val="94000"/>
                    <a:satMod val="135000"/>
                  </a:srgbClr>
                </a:gs>
              </a:gsLst>
              <a:lin ang="16200000" scaled="0"/>
            </a:gradFill>
            <a:ln w="9525" cap="flat" cmpd="sng" algn="ctr">
              <a:solidFill>
                <a:srgbClr val="4BACC6">
                  <a:hueOff val="-3311292"/>
                  <a:satOff val="13270"/>
                  <a:lumOff val="2876"/>
                  <a:alphaOff val="0"/>
                </a:srgbClr>
              </a:solidFill>
              <a:prstDash val="soli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style>
            <a:lnRef idx="1">
              <a:scrgbClr r="0" g="0" b="0"/>
            </a:lnRef>
            <a:fillRef idx="3">
              <a:scrgbClr r="0" g="0" b="0"/>
            </a:fillRef>
            <a:effectRef idx="3">
              <a:scrgbClr r="0" g="0" b="0"/>
            </a:effectRef>
            <a:fontRef idx="minor">
              <a:schemeClr val="lt1"/>
            </a:fontRef>
          </p:style>
          <p:txBody>
            <a:bodyPr lIns="113792" tIns="65024" rIns="113792" bIns="65024" spcCol="1270" anchor="ctr"/>
            <a:lstStyle/>
            <a:p>
              <a:pPr algn="ctr" defTabSz="711200" eaLnBrk="1" hangingPunct="1">
                <a:lnSpc>
                  <a:spcPct val="90000"/>
                </a:lnSpc>
                <a:spcAft>
                  <a:spcPct val="35000"/>
                </a:spcAft>
                <a:defRPr/>
              </a:pPr>
              <a:r>
                <a:rPr lang="zh-CN" altLang="en-US" sz="1600" b="1" dirty="0">
                  <a:solidFill>
                    <a:srgbClr val="FF0000"/>
                  </a:solidFill>
                  <a:latin typeface="+mj-ea"/>
                  <a:ea typeface="+mj-ea"/>
                  <a:cs typeface="Tahoma"/>
                </a:rPr>
                <a:t>方向控制</a:t>
              </a:r>
            </a:p>
          </p:txBody>
        </p:sp>
        <p:sp>
          <p:nvSpPr>
            <p:cNvPr id="12" name="任意多边形 11">
              <a:extLst>
                <a:ext uri="{FF2B5EF4-FFF2-40B4-BE49-F238E27FC236}">
                  <a16:creationId xmlns:a16="http://schemas.microsoft.com/office/drawing/2014/main" id="{3D5E8AE5-330E-409F-9D4F-300F1771F657}"/>
                </a:ext>
              </a:extLst>
            </p:cNvPr>
            <p:cNvSpPr/>
            <p:nvPr/>
          </p:nvSpPr>
          <p:spPr>
            <a:xfrm>
              <a:off x="6948733" y="2818064"/>
              <a:ext cx="1860542" cy="1537326"/>
            </a:xfrm>
            <a:custGeom>
              <a:avLst/>
              <a:gdLst>
                <a:gd name="connsiteX0" fmla="*/ 0 w 1860500"/>
                <a:gd name="connsiteY0" fmla="*/ 0 h 1537199"/>
                <a:gd name="connsiteX1" fmla="*/ 1860500 w 1860500"/>
                <a:gd name="connsiteY1" fmla="*/ 0 h 1537199"/>
                <a:gd name="connsiteX2" fmla="*/ 1860500 w 1860500"/>
                <a:gd name="connsiteY2" fmla="*/ 1537199 h 1537199"/>
                <a:gd name="connsiteX3" fmla="*/ 0 w 1860500"/>
                <a:gd name="connsiteY3" fmla="*/ 1537199 h 1537199"/>
                <a:gd name="connsiteX4" fmla="*/ 0 w 1860500"/>
                <a:gd name="connsiteY4" fmla="*/ 0 h 15371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0500" h="1537199">
                  <a:moveTo>
                    <a:pt x="0" y="0"/>
                  </a:moveTo>
                  <a:lnTo>
                    <a:pt x="1860500" y="0"/>
                  </a:lnTo>
                  <a:lnTo>
                    <a:pt x="1860500" y="1537199"/>
                  </a:lnTo>
                  <a:lnTo>
                    <a:pt x="0" y="1537199"/>
                  </a:lnTo>
                  <a:lnTo>
                    <a:pt x="0" y="0"/>
                  </a:lnTo>
                  <a:close/>
                </a:path>
              </a:pathLst>
            </a:custGeom>
            <a:solidFill>
              <a:srgbClr val="4BACC6">
                <a:tint val="40000"/>
                <a:alpha val="90000"/>
                <a:hueOff val="-3580161"/>
                <a:satOff val="16084"/>
                <a:lumOff val="1106"/>
                <a:alphaOff val="0"/>
              </a:srgbClr>
            </a:solidFill>
            <a:ln w="9525" cap="flat" cmpd="sng" algn="ctr">
              <a:solidFill>
                <a:srgbClr val="4BACC6">
                  <a:tint val="40000"/>
                  <a:alpha val="90000"/>
                  <a:hueOff val="-3580161"/>
                  <a:satOff val="16084"/>
                  <a:lumOff val="1106"/>
                  <a:alphaOff val="0"/>
                </a:srgbClr>
              </a:solidFill>
              <a:prstDash val="solid"/>
            </a:ln>
            <a:effectLst>
              <a:outerShdw blurRad="40000" dist="23000" dir="5400000" rotWithShape="0">
                <a:srgbClr val="000000">
                  <a:alpha val="35000"/>
                </a:srgbClr>
              </a:outerShdw>
            </a:effectLst>
          </p:spPr>
          <p:style>
            <a:lnRef idx="1">
              <a:scrgbClr r="0" g="0" b="0"/>
            </a:lnRef>
            <a:fillRef idx="1">
              <a:scrgbClr r="0" g="0" b="0"/>
            </a:fillRef>
            <a:effectRef idx="2">
              <a:scrgbClr r="0" g="0" b="0"/>
            </a:effectRef>
            <a:fontRef idx="minor">
              <a:schemeClr val="dk1">
                <a:hueOff val="0"/>
                <a:satOff val="0"/>
                <a:lumOff val="0"/>
                <a:alphaOff val="0"/>
              </a:schemeClr>
            </a:fontRef>
          </p:style>
          <p:txBody>
            <a:bodyPr lIns="85344" tIns="85344" rIns="113792" bIns="128016" spcCol="1270"/>
            <a:lstStyle/>
            <a:p>
              <a:pPr marL="171450" lvl="1" indent="-171450" defTabSz="711200" eaLnBrk="1" hangingPunct="1">
                <a:lnSpc>
                  <a:spcPct val="90000"/>
                </a:lnSpc>
                <a:spcAft>
                  <a:spcPct val="15000"/>
                </a:spcAft>
                <a:buFontTx/>
                <a:buChar char="••"/>
                <a:defRPr/>
              </a:pPr>
              <a:r>
                <a:rPr lang="zh-CN" altLang="en-US" sz="1600" b="1" dirty="0">
                  <a:solidFill>
                    <a:sysClr val="windowText" lastClr="000000"/>
                  </a:solidFill>
                  <a:latin typeface="+mn-ea"/>
                  <a:cs typeface="Tahoma"/>
                </a:rPr>
                <a:t>确定允许通过防火墙的特定服务请求发起的方向。</a:t>
              </a:r>
              <a:endParaRPr lang="zh-CN" altLang="en-US" sz="1600" b="1" dirty="0">
                <a:solidFill>
                  <a:sysClr val="windowText" lastClr="000000">
                    <a:hueOff val="0"/>
                    <a:satOff val="0"/>
                    <a:lumOff val="0"/>
                    <a:alphaOff val="0"/>
                  </a:sysClr>
                </a:solidFill>
                <a:latin typeface="+mn-ea"/>
                <a:cs typeface="Tahoma"/>
              </a:endParaRPr>
            </a:p>
          </p:txBody>
        </p:sp>
        <p:sp>
          <p:nvSpPr>
            <p:cNvPr id="13" name="任意多边形 12">
              <a:extLst>
                <a:ext uri="{FF2B5EF4-FFF2-40B4-BE49-F238E27FC236}">
                  <a16:creationId xmlns:a16="http://schemas.microsoft.com/office/drawing/2014/main" id="{55BB0BFE-7D07-4778-8CD1-A6EC766BFD40}"/>
                </a:ext>
              </a:extLst>
            </p:cNvPr>
            <p:cNvSpPr/>
            <p:nvPr/>
          </p:nvSpPr>
          <p:spPr>
            <a:xfrm>
              <a:off x="335236" y="2073991"/>
              <a:ext cx="1860500" cy="744200"/>
            </a:xfrm>
            <a:custGeom>
              <a:avLst/>
              <a:gdLst>
                <a:gd name="connsiteX0" fmla="*/ 0 w 1860500"/>
                <a:gd name="connsiteY0" fmla="*/ 0 h 744200"/>
                <a:gd name="connsiteX1" fmla="*/ 1860500 w 1860500"/>
                <a:gd name="connsiteY1" fmla="*/ 0 h 744200"/>
                <a:gd name="connsiteX2" fmla="*/ 1860500 w 1860500"/>
                <a:gd name="connsiteY2" fmla="*/ 744200 h 744200"/>
                <a:gd name="connsiteX3" fmla="*/ 0 w 1860500"/>
                <a:gd name="connsiteY3" fmla="*/ 744200 h 744200"/>
                <a:gd name="connsiteX4" fmla="*/ 0 w 1860500"/>
                <a:gd name="connsiteY4" fmla="*/ 0 h 744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0500" h="744200">
                  <a:moveTo>
                    <a:pt x="0" y="0"/>
                  </a:moveTo>
                  <a:lnTo>
                    <a:pt x="1860500" y="0"/>
                  </a:lnTo>
                  <a:lnTo>
                    <a:pt x="1860500" y="744200"/>
                  </a:lnTo>
                  <a:lnTo>
                    <a:pt x="0" y="744200"/>
                  </a:lnTo>
                  <a:lnTo>
                    <a:pt x="0" y="0"/>
                  </a:lnTo>
                  <a:close/>
                </a:path>
              </a:pathLst>
            </a:custGeom>
            <a:gradFill rotWithShape="0">
              <a:gsLst>
                <a:gs pos="0">
                  <a:srgbClr val="4BACC6">
                    <a:hueOff val="-6622584"/>
                    <a:satOff val="26541"/>
                    <a:lumOff val="5752"/>
                    <a:alphaOff val="0"/>
                    <a:shade val="51000"/>
                    <a:satMod val="130000"/>
                  </a:srgbClr>
                </a:gs>
                <a:gs pos="80000">
                  <a:srgbClr val="4BACC6">
                    <a:hueOff val="-6622584"/>
                    <a:satOff val="26541"/>
                    <a:lumOff val="5752"/>
                    <a:alphaOff val="0"/>
                    <a:shade val="93000"/>
                    <a:satMod val="130000"/>
                  </a:srgbClr>
                </a:gs>
                <a:gs pos="100000">
                  <a:srgbClr val="4BACC6">
                    <a:hueOff val="-6622584"/>
                    <a:satOff val="26541"/>
                    <a:lumOff val="5752"/>
                    <a:alphaOff val="0"/>
                    <a:shade val="94000"/>
                    <a:satMod val="135000"/>
                  </a:srgbClr>
                </a:gs>
              </a:gsLst>
              <a:lin ang="16200000" scaled="0"/>
            </a:gradFill>
            <a:ln w="9525" cap="flat" cmpd="sng" algn="ctr">
              <a:solidFill>
                <a:srgbClr val="4BACC6">
                  <a:hueOff val="-6622584"/>
                  <a:satOff val="26541"/>
                  <a:lumOff val="5752"/>
                  <a:alphaOff val="0"/>
                </a:srgbClr>
              </a:solidFill>
              <a:prstDash val="soli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style>
            <a:lnRef idx="1">
              <a:scrgbClr r="0" g="0" b="0"/>
            </a:lnRef>
            <a:fillRef idx="3">
              <a:scrgbClr r="0" g="0" b="0"/>
            </a:fillRef>
            <a:effectRef idx="3">
              <a:scrgbClr r="0" g="0" b="0"/>
            </a:effectRef>
            <a:fontRef idx="minor">
              <a:schemeClr val="lt1"/>
            </a:fontRef>
          </p:style>
          <p:txBody>
            <a:bodyPr lIns="113792" tIns="65024" rIns="113792" bIns="65024" spcCol="1270" anchor="ctr"/>
            <a:lstStyle/>
            <a:p>
              <a:pPr algn="ctr" defTabSz="711200" eaLnBrk="1" hangingPunct="1">
                <a:lnSpc>
                  <a:spcPct val="90000"/>
                </a:lnSpc>
                <a:spcAft>
                  <a:spcPct val="35000"/>
                </a:spcAft>
                <a:defRPr/>
              </a:pPr>
              <a:r>
                <a:rPr lang="zh-CN" altLang="en-US" sz="1600" b="1" dirty="0">
                  <a:solidFill>
                    <a:srgbClr val="FF0000"/>
                  </a:solidFill>
                  <a:latin typeface="+mj-ea"/>
                  <a:ea typeface="+mj-ea"/>
                  <a:cs typeface="Tahoma"/>
                </a:rPr>
                <a:t>用户控制</a:t>
              </a:r>
            </a:p>
          </p:txBody>
        </p:sp>
        <p:sp>
          <p:nvSpPr>
            <p:cNvPr id="14" name="任意多边形 13">
              <a:extLst>
                <a:ext uri="{FF2B5EF4-FFF2-40B4-BE49-F238E27FC236}">
                  <a16:creationId xmlns:a16="http://schemas.microsoft.com/office/drawing/2014/main" id="{A839714E-7F1C-40AB-AFB5-F22755D4EC03}"/>
                </a:ext>
              </a:extLst>
            </p:cNvPr>
            <p:cNvSpPr/>
            <p:nvPr/>
          </p:nvSpPr>
          <p:spPr>
            <a:xfrm>
              <a:off x="335236" y="2818064"/>
              <a:ext cx="1860542" cy="1537326"/>
            </a:xfrm>
            <a:custGeom>
              <a:avLst/>
              <a:gdLst>
                <a:gd name="connsiteX0" fmla="*/ 0 w 1860500"/>
                <a:gd name="connsiteY0" fmla="*/ 0 h 1537199"/>
                <a:gd name="connsiteX1" fmla="*/ 1860500 w 1860500"/>
                <a:gd name="connsiteY1" fmla="*/ 0 h 1537199"/>
                <a:gd name="connsiteX2" fmla="*/ 1860500 w 1860500"/>
                <a:gd name="connsiteY2" fmla="*/ 1537199 h 1537199"/>
                <a:gd name="connsiteX3" fmla="*/ 0 w 1860500"/>
                <a:gd name="connsiteY3" fmla="*/ 1537199 h 1537199"/>
                <a:gd name="connsiteX4" fmla="*/ 0 w 1860500"/>
                <a:gd name="connsiteY4" fmla="*/ 0 h 15371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0500" h="1537199">
                  <a:moveTo>
                    <a:pt x="0" y="0"/>
                  </a:moveTo>
                  <a:lnTo>
                    <a:pt x="1860500" y="0"/>
                  </a:lnTo>
                  <a:lnTo>
                    <a:pt x="1860500" y="1537199"/>
                  </a:lnTo>
                  <a:lnTo>
                    <a:pt x="0" y="1537199"/>
                  </a:lnTo>
                  <a:lnTo>
                    <a:pt x="0" y="0"/>
                  </a:lnTo>
                  <a:close/>
                </a:path>
              </a:pathLst>
            </a:custGeom>
            <a:solidFill>
              <a:srgbClr val="4BACC6">
                <a:tint val="40000"/>
                <a:alpha val="90000"/>
                <a:hueOff val="-7160321"/>
                <a:satOff val="32169"/>
                <a:lumOff val="2211"/>
                <a:alphaOff val="0"/>
              </a:srgbClr>
            </a:solidFill>
            <a:ln w="9525" cap="flat" cmpd="sng" algn="ctr">
              <a:solidFill>
                <a:srgbClr val="4BACC6">
                  <a:tint val="40000"/>
                  <a:alpha val="90000"/>
                  <a:hueOff val="-7160321"/>
                  <a:satOff val="32169"/>
                  <a:lumOff val="2211"/>
                  <a:alphaOff val="0"/>
                </a:srgbClr>
              </a:solidFill>
              <a:prstDash val="solid"/>
            </a:ln>
            <a:effectLst>
              <a:outerShdw blurRad="40000" dist="23000" dir="5400000" rotWithShape="0">
                <a:srgbClr val="000000">
                  <a:alpha val="35000"/>
                </a:srgbClr>
              </a:outerShdw>
            </a:effectLst>
          </p:spPr>
          <p:style>
            <a:lnRef idx="1">
              <a:scrgbClr r="0" g="0" b="0"/>
            </a:lnRef>
            <a:fillRef idx="1">
              <a:scrgbClr r="0" g="0" b="0"/>
            </a:fillRef>
            <a:effectRef idx="2">
              <a:scrgbClr r="0" g="0" b="0"/>
            </a:effectRef>
            <a:fontRef idx="minor">
              <a:schemeClr val="dk1">
                <a:hueOff val="0"/>
                <a:satOff val="0"/>
                <a:lumOff val="0"/>
                <a:alphaOff val="0"/>
              </a:schemeClr>
            </a:fontRef>
          </p:style>
          <p:txBody>
            <a:bodyPr lIns="85344" tIns="85344" rIns="113792" bIns="128016" spcCol="1270"/>
            <a:lstStyle/>
            <a:p>
              <a:pPr marL="171450" lvl="1" indent="-171450" defTabSz="711200" eaLnBrk="1" hangingPunct="1">
                <a:lnSpc>
                  <a:spcPct val="90000"/>
                </a:lnSpc>
                <a:spcAft>
                  <a:spcPct val="15000"/>
                </a:spcAft>
                <a:buFontTx/>
                <a:buChar char="••"/>
                <a:defRPr/>
              </a:pPr>
              <a:r>
                <a:rPr lang="zh-CN" altLang="en-US" sz="1600" b="1" dirty="0">
                  <a:solidFill>
                    <a:sysClr val="windowText" lastClr="000000"/>
                  </a:solidFill>
                  <a:latin typeface="+mn-ea"/>
                  <a:cs typeface="Tahoma"/>
                </a:rPr>
                <a:t>控制访问服务的人员</a:t>
              </a:r>
              <a:endParaRPr lang="zh-CN" altLang="en-US" sz="1600" b="1" dirty="0">
                <a:solidFill>
                  <a:sysClr val="windowText" lastClr="000000">
                    <a:hueOff val="0"/>
                    <a:satOff val="0"/>
                    <a:lumOff val="0"/>
                    <a:alphaOff val="0"/>
                  </a:sysClr>
                </a:solidFill>
                <a:latin typeface="+mn-ea"/>
                <a:cs typeface="Tahoma"/>
              </a:endParaRPr>
            </a:p>
          </p:txBody>
        </p:sp>
        <p:sp>
          <p:nvSpPr>
            <p:cNvPr id="15" name="任意多边形 14">
              <a:extLst>
                <a:ext uri="{FF2B5EF4-FFF2-40B4-BE49-F238E27FC236}">
                  <a16:creationId xmlns:a16="http://schemas.microsoft.com/office/drawing/2014/main" id="{FC8E9770-4133-48A1-9801-60A848D3EFA3}"/>
                </a:ext>
              </a:extLst>
            </p:cNvPr>
            <p:cNvSpPr/>
            <p:nvPr/>
          </p:nvSpPr>
          <p:spPr>
            <a:xfrm>
              <a:off x="2579192" y="2073991"/>
              <a:ext cx="1860500" cy="744200"/>
            </a:xfrm>
            <a:custGeom>
              <a:avLst/>
              <a:gdLst>
                <a:gd name="connsiteX0" fmla="*/ 0 w 1860500"/>
                <a:gd name="connsiteY0" fmla="*/ 0 h 744200"/>
                <a:gd name="connsiteX1" fmla="*/ 1860500 w 1860500"/>
                <a:gd name="connsiteY1" fmla="*/ 0 h 744200"/>
                <a:gd name="connsiteX2" fmla="*/ 1860500 w 1860500"/>
                <a:gd name="connsiteY2" fmla="*/ 744200 h 744200"/>
                <a:gd name="connsiteX3" fmla="*/ 0 w 1860500"/>
                <a:gd name="connsiteY3" fmla="*/ 744200 h 744200"/>
                <a:gd name="connsiteX4" fmla="*/ 0 w 1860500"/>
                <a:gd name="connsiteY4" fmla="*/ 0 h 744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0500" h="744200">
                  <a:moveTo>
                    <a:pt x="0" y="0"/>
                  </a:moveTo>
                  <a:lnTo>
                    <a:pt x="1860500" y="0"/>
                  </a:lnTo>
                  <a:lnTo>
                    <a:pt x="1860500" y="744200"/>
                  </a:lnTo>
                  <a:lnTo>
                    <a:pt x="0" y="744200"/>
                  </a:lnTo>
                  <a:lnTo>
                    <a:pt x="0" y="0"/>
                  </a:lnTo>
                  <a:close/>
                </a:path>
              </a:pathLst>
            </a:custGeom>
            <a:gradFill rotWithShape="0">
              <a:gsLst>
                <a:gs pos="0">
                  <a:srgbClr val="4BACC6">
                    <a:hueOff val="-9933876"/>
                    <a:satOff val="39811"/>
                    <a:lumOff val="8628"/>
                    <a:alphaOff val="0"/>
                    <a:shade val="51000"/>
                    <a:satMod val="130000"/>
                  </a:srgbClr>
                </a:gs>
                <a:gs pos="80000">
                  <a:srgbClr val="4BACC6">
                    <a:hueOff val="-9933876"/>
                    <a:satOff val="39811"/>
                    <a:lumOff val="8628"/>
                    <a:alphaOff val="0"/>
                    <a:shade val="93000"/>
                    <a:satMod val="130000"/>
                  </a:srgbClr>
                </a:gs>
                <a:gs pos="100000">
                  <a:srgbClr val="4BACC6">
                    <a:hueOff val="-9933876"/>
                    <a:satOff val="39811"/>
                    <a:lumOff val="8628"/>
                    <a:alphaOff val="0"/>
                    <a:shade val="94000"/>
                    <a:satMod val="135000"/>
                  </a:srgbClr>
                </a:gs>
              </a:gsLst>
              <a:lin ang="16200000" scaled="0"/>
            </a:gradFill>
            <a:ln w="9525" cap="flat" cmpd="sng" algn="ctr">
              <a:solidFill>
                <a:srgbClr val="4BACC6">
                  <a:hueOff val="-9933876"/>
                  <a:satOff val="39811"/>
                  <a:lumOff val="8628"/>
                  <a:alphaOff val="0"/>
                </a:srgbClr>
              </a:solidFill>
              <a:prstDash val="soli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style>
            <a:lnRef idx="1">
              <a:scrgbClr r="0" g="0" b="0"/>
            </a:lnRef>
            <a:fillRef idx="3">
              <a:scrgbClr r="0" g="0" b="0"/>
            </a:fillRef>
            <a:effectRef idx="3">
              <a:scrgbClr r="0" g="0" b="0"/>
            </a:effectRef>
            <a:fontRef idx="minor">
              <a:schemeClr val="lt1"/>
            </a:fontRef>
          </p:style>
          <p:txBody>
            <a:bodyPr lIns="113792" tIns="65024" rIns="113792" bIns="65024" spcCol="1270" anchor="ctr"/>
            <a:lstStyle/>
            <a:p>
              <a:pPr algn="ctr" defTabSz="711200" eaLnBrk="1" hangingPunct="1">
                <a:lnSpc>
                  <a:spcPct val="90000"/>
                </a:lnSpc>
                <a:spcAft>
                  <a:spcPct val="35000"/>
                </a:spcAft>
                <a:defRPr/>
              </a:pPr>
              <a:r>
                <a:rPr lang="zh-CN" altLang="en-US" sz="1600" b="1" dirty="0">
                  <a:solidFill>
                    <a:srgbClr val="FF0000"/>
                  </a:solidFill>
                  <a:latin typeface="+mj-ea"/>
                  <a:ea typeface="+mj-ea"/>
                  <a:cs typeface="Tahoma"/>
                </a:rPr>
                <a:t>行为控制</a:t>
              </a:r>
            </a:p>
          </p:txBody>
        </p:sp>
        <p:sp>
          <p:nvSpPr>
            <p:cNvPr id="16" name="任意多边形 15">
              <a:extLst>
                <a:ext uri="{FF2B5EF4-FFF2-40B4-BE49-F238E27FC236}">
                  <a16:creationId xmlns:a16="http://schemas.microsoft.com/office/drawing/2014/main" id="{C2277966-2BF9-4F7D-967F-0EA2B48798F8}"/>
                </a:ext>
              </a:extLst>
            </p:cNvPr>
            <p:cNvSpPr/>
            <p:nvPr/>
          </p:nvSpPr>
          <p:spPr>
            <a:xfrm>
              <a:off x="2579951" y="2818064"/>
              <a:ext cx="1858955" cy="1537326"/>
            </a:xfrm>
            <a:custGeom>
              <a:avLst/>
              <a:gdLst>
                <a:gd name="connsiteX0" fmla="*/ 0 w 1860500"/>
                <a:gd name="connsiteY0" fmla="*/ 0 h 1537199"/>
                <a:gd name="connsiteX1" fmla="*/ 1860500 w 1860500"/>
                <a:gd name="connsiteY1" fmla="*/ 0 h 1537199"/>
                <a:gd name="connsiteX2" fmla="*/ 1860500 w 1860500"/>
                <a:gd name="connsiteY2" fmla="*/ 1537199 h 1537199"/>
                <a:gd name="connsiteX3" fmla="*/ 0 w 1860500"/>
                <a:gd name="connsiteY3" fmla="*/ 1537199 h 1537199"/>
                <a:gd name="connsiteX4" fmla="*/ 0 w 1860500"/>
                <a:gd name="connsiteY4" fmla="*/ 0 h 15371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0500" h="1537199">
                  <a:moveTo>
                    <a:pt x="0" y="0"/>
                  </a:moveTo>
                  <a:lnTo>
                    <a:pt x="1860500" y="0"/>
                  </a:lnTo>
                  <a:lnTo>
                    <a:pt x="1860500" y="1537199"/>
                  </a:lnTo>
                  <a:lnTo>
                    <a:pt x="0" y="1537199"/>
                  </a:lnTo>
                  <a:lnTo>
                    <a:pt x="0" y="0"/>
                  </a:lnTo>
                  <a:close/>
                </a:path>
              </a:pathLst>
            </a:custGeom>
            <a:solidFill>
              <a:srgbClr val="4BACC6">
                <a:tint val="40000"/>
                <a:alpha val="90000"/>
                <a:hueOff val="-10740482"/>
                <a:satOff val="48253"/>
                <a:lumOff val="3317"/>
                <a:alphaOff val="0"/>
              </a:srgbClr>
            </a:solidFill>
            <a:ln w="9525" cap="flat" cmpd="sng" algn="ctr">
              <a:solidFill>
                <a:srgbClr val="4BACC6">
                  <a:tint val="40000"/>
                  <a:alpha val="90000"/>
                  <a:hueOff val="-10740482"/>
                  <a:satOff val="48253"/>
                  <a:lumOff val="3317"/>
                  <a:alphaOff val="0"/>
                </a:srgbClr>
              </a:solidFill>
              <a:prstDash val="solid"/>
            </a:ln>
            <a:effectLst>
              <a:outerShdw blurRad="40000" dist="23000" dir="5400000" rotWithShape="0">
                <a:srgbClr val="000000">
                  <a:alpha val="35000"/>
                </a:srgbClr>
              </a:outerShdw>
            </a:effectLst>
          </p:spPr>
          <p:style>
            <a:lnRef idx="1">
              <a:scrgbClr r="0" g="0" b="0"/>
            </a:lnRef>
            <a:fillRef idx="1">
              <a:scrgbClr r="0" g="0" b="0"/>
            </a:fillRef>
            <a:effectRef idx="2">
              <a:scrgbClr r="0" g="0" b="0"/>
            </a:effectRef>
            <a:fontRef idx="minor">
              <a:schemeClr val="dk1">
                <a:hueOff val="0"/>
                <a:satOff val="0"/>
                <a:lumOff val="0"/>
                <a:alphaOff val="0"/>
              </a:schemeClr>
            </a:fontRef>
          </p:style>
          <p:txBody>
            <a:bodyPr lIns="85344" tIns="85344" rIns="113792" bIns="128016" spcCol="1270"/>
            <a:lstStyle/>
            <a:p>
              <a:pPr marL="171450" lvl="1" indent="-171450" defTabSz="711200" eaLnBrk="1" hangingPunct="1">
                <a:lnSpc>
                  <a:spcPct val="90000"/>
                </a:lnSpc>
                <a:spcAft>
                  <a:spcPct val="15000"/>
                </a:spcAft>
                <a:buFontTx/>
                <a:buChar char="••"/>
                <a:defRPr/>
              </a:pPr>
              <a:r>
                <a:rPr lang="zh-CN" altLang="en-US" sz="1600" b="1" dirty="0">
                  <a:solidFill>
                    <a:sysClr val="windowText" lastClr="000000"/>
                  </a:solidFill>
                  <a:latin typeface="+mn-ea"/>
                  <a:cs typeface="Tahoma"/>
                </a:rPr>
                <a:t>控制服务的使用方式，如</a:t>
              </a:r>
              <a:r>
                <a:rPr lang="en-US" sz="1600" b="1" dirty="0">
                  <a:solidFill>
                    <a:sysClr val="windowText" lastClr="000000"/>
                  </a:solidFill>
                  <a:latin typeface="+mn-ea"/>
                  <a:cs typeface="Tahoma"/>
                </a:rPr>
                <a:t>e-mail</a:t>
              </a:r>
              <a:r>
                <a:rPr lang="zh-CN" altLang="en-US" sz="1600" b="1" dirty="0">
                  <a:solidFill>
                    <a:sysClr val="windowText" lastClr="000000"/>
                  </a:solidFill>
                  <a:latin typeface="+mn-ea"/>
                  <a:cs typeface="Tahoma"/>
                </a:rPr>
                <a:t>过滤等。</a:t>
              </a:r>
              <a:endParaRPr lang="zh-CN" altLang="en-US" sz="1600" b="1" dirty="0">
                <a:solidFill>
                  <a:sysClr val="windowText" lastClr="000000">
                    <a:hueOff val="0"/>
                    <a:satOff val="0"/>
                    <a:lumOff val="0"/>
                    <a:alphaOff val="0"/>
                  </a:sysClr>
                </a:solidFill>
                <a:latin typeface="+mn-ea"/>
                <a:cs typeface="Tahoma"/>
              </a:endParaRPr>
            </a:p>
          </p:txBody>
        </p:sp>
      </p:grpSp>
    </p:spTree>
  </p:cSld>
  <p:clrMapOvr>
    <a:masterClrMapping/>
  </p:clrMapOvr>
  <p:transition spd="med">
    <p:randomBar dir="vert"/>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内容占位符 2">
            <a:extLst>
              <a:ext uri="{FF2B5EF4-FFF2-40B4-BE49-F238E27FC236}">
                <a16:creationId xmlns:a16="http://schemas.microsoft.com/office/drawing/2014/main" id="{32EA26A5-4669-41AF-88F1-41B73796D18E}"/>
              </a:ext>
            </a:extLst>
          </p:cNvPr>
          <p:cNvSpPr>
            <a:spLocks noGrp="1"/>
          </p:cNvSpPr>
          <p:nvPr>
            <p:ph idx="1"/>
          </p:nvPr>
        </p:nvSpPr>
        <p:spPr>
          <a:xfrm>
            <a:off x="900113" y="1714500"/>
            <a:ext cx="8243887" cy="1857375"/>
          </a:xfrm>
        </p:spPr>
        <p:txBody>
          <a:bodyPr/>
          <a:lstStyle/>
          <a:p>
            <a:r>
              <a:rPr lang="zh-CN" altLang="en-US" sz="1800" b="1" dirty="0">
                <a:solidFill>
                  <a:srgbClr val="0033CC"/>
                </a:solidFill>
              </a:rPr>
              <a:t>限制有用的网络服务</a:t>
            </a:r>
            <a:endParaRPr lang="en-US" altLang="zh-CN" sz="1800" b="1" dirty="0">
              <a:solidFill>
                <a:srgbClr val="0033CC"/>
              </a:solidFill>
            </a:endParaRPr>
          </a:p>
          <a:p>
            <a:r>
              <a:rPr lang="zh-CN" altLang="en-US" sz="1800" b="1" dirty="0">
                <a:solidFill>
                  <a:srgbClr val="0033CC"/>
                </a:solidFill>
              </a:rPr>
              <a:t>无法防范来自内部的攻击</a:t>
            </a:r>
            <a:r>
              <a:rPr lang="zh-CN" altLang="en-US" sz="1400" b="1" dirty="0">
                <a:solidFill>
                  <a:srgbClr val="FF0000"/>
                </a:solidFill>
              </a:rPr>
              <a:t>（由入侵检测解决）</a:t>
            </a:r>
            <a:endParaRPr lang="en-US" altLang="zh-CN" sz="1400" b="1" dirty="0">
              <a:solidFill>
                <a:srgbClr val="FF0000"/>
              </a:solidFill>
            </a:endParaRPr>
          </a:p>
          <a:p>
            <a:r>
              <a:rPr lang="zh-CN" altLang="en-US" sz="1800" b="1" dirty="0">
                <a:solidFill>
                  <a:srgbClr val="0033CC"/>
                </a:solidFill>
              </a:rPr>
              <a:t>无法防范数据驱动型</a:t>
            </a:r>
            <a:r>
              <a:rPr lang="zh-CN" altLang="en-US" sz="1200" b="1" dirty="0"/>
              <a:t>（向某个主机发送数据，以产生非预期结果的攻击，如缓冲区攻击等）</a:t>
            </a:r>
            <a:r>
              <a:rPr lang="zh-CN" altLang="en-US" sz="1800" b="1" dirty="0">
                <a:solidFill>
                  <a:srgbClr val="0033CC"/>
                </a:solidFill>
              </a:rPr>
              <a:t>的攻击</a:t>
            </a:r>
            <a:endParaRPr lang="en-US" altLang="zh-CN" sz="1800" b="1" dirty="0">
              <a:solidFill>
                <a:srgbClr val="0033CC"/>
              </a:solidFill>
            </a:endParaRPr>
          </a:p>
          <a:p>
            <a:r>
              <a:rPr lang="zh-CN" altLang="en-US" sz="1800" b="1" dirty="0">
                <a:solidFill>
                  <a:srgbClr val="0033CC"/>
                </a:solidFill>
              </a:rPr>
              <a:t>无法防范新的网络安全问题</a:t>
            </a:r>
            <a:r>
              <a:rPr lang="zh-CN" altLang="en-US" sz="1400" b="1" dirty="0">
                <a:solidFill>
                  <a:srgbClr val="FF0000"/>
                </a:solidFill>
              </a:rPr>
              <a:t>（被动的网络防护手段，无法防范</a:t>
            </a:r>
            <a:r>
              <a:rPr lang="en-US" altLang="zh-CN" sz="1400" b="1" dirty="0">
                <a:solidFill>
                  <a:srgbClr val="FF0000"/>
                </a:solidFill>
              </a:rPr>
              <a:t>APT</a:t>
            </a:r>
            <a:r>
              <a:rPr lang="zh-CN" altLang="en-US" sz="1400" b="1" dirty="0">
                <a:solidFill>
                  <a:srgbClr val="FF0000"/>
                </a:solidFill>
              </a:rPr>
              <a:t>）</a:t>
            </a:r>
          </a:p>
        </p:txBody>
      </p:sp>
      <p:sp>
        <p:nvSpPr>
          <p:cNvPr id="4" name="标题 1">
            <a:extLst>
              <a:ext uri="{FF2B5EF4-FFF2-40B4-BE49-F238E27FC236}">
                <a16:creationId xmlns:a16="http://schemas.microsoft.com/office/drawing/2014/main" id="{BFAD79C1-6AA7-4858-A0CE-23680E898527}"/>
              </a:ext>
            </a:extLst>
          </p:cNvPr>
          <p:cNvSpPr txBox="1">
            <a:spLocks/>
          </p:cNvSpPr>
          <p:nvPr/>
        </p:nvSpPr>
        <p:spPr bwMode="auto">
          <a:xfrm>
            <a:off x="7429520" y="214296"/>
            <a:ext cx="1571635" cy="357190"/>
          </a:xfrm>
          <a:prstGeom prst="rect">
            <a:avLst/>
          </a:prstGeom>
          <a:noFill/>
          <a:ln w="9525">
            <a:noFill/>
            <a:miter lim="800000"/>
            <a:headEnd/>
            <a:tailEnd/>
          </a:ln>
        </p:spPr>
        <p:txBody>
          <a:bodyPr anchor="ctr"/>
          <a:lstStyle/>
          <a:p>
            <a:pPr algn="ct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7.2  </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防火墙</a:t>
            </a:r>
          </a:p>
        </p:txBody>
      </p:sp>
      <p:sp>
        <p:nvSpPr>
          <p:cNvPr id="5" name="标题 1">
            <a:extLst>
              <a:ext uri="{FF2B5EF4-FFF2-40B4-BE49-F238E27FC236}">
                <a16:creationId xmlns:a16="http://schemas.microsoft.com/office/drawing/2014/main" id="{1347468B-3E4A-4163-8760-F3471F417F7C}"/>
              </a:ext>
            </a:extLst>
          </p:cNvPr>
          <p:cNvSpPr txBox="1">
            <a:spLocks/>
          </p:cNvSpPr>
          <p:nvPr/>
        </p:nvSpPr>
        <p:spPr bwMode="auto">
          <a:xfrm>
            <a:off x="214282" y="642924"/>
            <a:ext cx="2285997" cy="379403"/>
          </a:xfrm>
          <a:prstGeom prst="rect">
            <a:avLst/>
          </a:prstGeom>
          <a:noFill/>
          <a:ln w="9525">
            <a:noFill/>
            <a:miter lim="800000"/>
            <a:headEnd/>
            <a:tailEnd/>
          </a:ln>
        </p:spPr>
        <p:txBody>
          <a:bodyPr anchor="ctr"/>
          <a:lstStyle/>
          <a:p>
            <a:pPr algn="ct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7.2.1  </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防火墙概述</a:t>
            </a:r>
          </a:p>
        </p:txBody>
      </p:sp>
      <p:sp>
        <p:nvSpPr>
          <p:cNvPr id="45061" name="TextBox 5">
            <a:extLst>
              <a:ext uri="{FF2B5EF4-FFF2-40B4-BE49-F238E27FC236}">
                <a16:creationId xmlns:a16="http://schemas.microsoft.com/office/drawing/2014/main" id="{57A10F14-BFE8-4C52-BC61-CACD51010254}"/>
              </a:ext>
            </a:extLst>
          </p:cNvPr>
          <p:cNvSpPr txBox="1">
            <a:spLocks noChangeArrowheads="1"/>
          </p:cNvSpPr>
          <p:nvPr/>
        </p:nvSpPr>
        <p:spPr bwMode="auto">
          <a:xfrm>
            <a:off x="214313" y="1071563"/>
            <a:ext cx="207168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r>
              <a:rPr lang="en-US" altLang="zh-CN" sz="1800" b="1">
                <a:solidFill>
                  <a:srgbClr val="FF0000"/>
                </a:solidFill>
              </a:rPr>
              <a:t>3.</a:t>
            </a:r>
            <a:r>
              <a:rPr lang="zh-CN" altLang="en-US" sz="1800" b="1">
                <a:solidFill>
                  <a:srgbClr val="FF0000"/>
                </a:solidFill>
              </a:rPr>
              <a:t>防火墙的局限性</a:t>
            </a:r>
            <a:endParaRPr lang="en-US" altLang="zh-CN" sz="1800" b="1">
              <a:solidFill>
                <a:srgbClr val="FF0000"/>
              </a:solidFill>
            </a:endParaRPr>
          </a:p>
        </p:txBody>
      </p:sp>
    </p:spTree>
  </p:cSld>
  <p:clrMapOvr>
    <a:masterClrMapping/>
  </p:clrMapOvr>
  <p:transition spd="med">
    <p:randomBar dir="vert"/>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内容占位符 2">
            <a:extLst>
              <a:ext uri="{FF2B5EF4-FFF2-40B4-BE49-F238E27FC236}">
                <a16:creationId xmlns:a16="http://schemas.microsoft.com/office/drawing/2014/main" id="{CB93DCC0-E527-4D65-9200-389AE0E98958}"/>
              </a:ext>
            </a:extLst>
          </p:cNvPr>
          <p:cNvSpPr>
            <a:spLocks noGrp="1"/>
          </p:cNvSpPr>
          <p:nvPr>
            <p:ph idx="1"/>
          </p:nvPr>
        </p:nvSpPr>
        <p:spPr>
          <a:xfrm>
            <a:off x="0" y="1428750"/>
            <a:ext cx="5000625" cy="2794000"/>
          </a:xfrm>
        </p:spPr>
        <p:txBody>
          <a:bodyPr/>
          <a:lstStyle/>
          <a:p>
            <a:pPr>
              <a:lnSpc>
                <a:spcPct val="130000"/>
              </a:lnSpc>
            </a:pPr>
            <a:r>
              <a:rPr lang="en-US" altLang="zh-CN" sz="1800" b="1"/>
              <a:t> </a:t>
            </a:r>
            <a:r>
              <a:rPr lang="zh-CN" altLang="en-US" sz="1800" b="1"/>
              <a:t>包过滤防火墙检查</a:t>
            </a:r>
            <a:r>
              <a:rPr lang="en-US" altLang="zh-CN" sz="1800" b="1"/>
              <a:t>IP</a:t>
            </a:r>
            <a:r>
              <a:rPr lang="zh-CN" altLang="en-US" sz="1800" b="1"/>
              <a:t>数据包头的以下内容：</a:t>
            </a:r>
            <a:endParaRPr lang="en-US" altLang="zh-CN" sz="1800" b="1"/>
          </a:p>
          <a:p>
            <a:pPr lvl="1">
              <a:lnSpc>
                <a:spcPct val="130000"/>
              </a:lnSpc>
              <a:spcBef>
                <a:spcPts val="600"/>
              </a:spcBef>
            </a:pPr>
            <a:r>
              <a:rPr lang="zh-CN" altLang="en-US" b="1"/>
              <a:t>源</a:t>
            </a:r>
            <a:r>
              <a:rPr lang="en-US" altLang="zh-CN" b="1"/>
              <a:t>IP</a:t>
            </a:r>
            <a:r>
              <a:rPr lang="zh-CN" altLang="en-US" b="1"/>
              <a:t>地址、目的</a:t>
            </a:r>
            <a:r>
              <a:rPr lang="en-US" altLang="zh-CN" b="1"/>
              <a:t>IP</a:t>
            </a:r>
            <a:r>
              <a:rPr lang="zh-CN" altLang="en-US" b="1"/>
              <a:t>地址</a:t>
            </a:r>
          </a:p>
          <a:p>
            <a:pPr lvl="1">
              <a:lnSpc>
                <a:spcPct val="130000"/>
              </a:lnSpc>
              <a:spcBef>
                <a:spcPts val="600"/>
              </a:spcBef>
            </a:pPr>
            <a:r>
              <a:rPr lang="zh-CN" altLang="en-US" b="1"/>
              <a:t>协议类型（</a:t>
            </a:r>
            <a:r>
              <a:rPr lang="en-US" altLang="zh-CN" b="1"/>
              <a:t>TCP</a:t>
            </a:r>
            <a:r>
              <a:rPr lang="zh-CN" altLang="en-US" b="1"/>
              <a:t>、</a:t>
            </a:r>
            <a:r>
              <a:rPr lang="en-US" altLang="zh-CN" b="1"/>
              <a:t>UDP</a:t>
            </a:r>
            <a:r>
              <a:rPr lang="zh-CN" altLang="en-US" b="1"/>
              <a:t>、</a:t>
            </a:r>
            <a:r>
              <a:rPr lang="en-US" altLang="zh-CN" b="1"/>
              <a:t>ICMP</a:t>
            </a:r>
            <a:r>
              <a:rPr lang="zh-CN" altLang="en-US" b="1"/>
              <a:t>等）</a:t>
            </a:r>
          </a:p>
          <a:p>
            <a:pPr lvl="1">
              <a:lnSpc>
                <a:spcPct val="130000"/>
              </a:lnSpc>
              <a:spcBef>
                <a:spcPts val="600"/>
              </a:spcBef>
            </a:pPr>
            <a:r>
              <a:rPr lang="en-US" altLang="zh-CN" b="1"/>
              <a:t>TCP/UDP</a:t>
            </a:r>
            <a:r>
              <a:rPr lang="zh-CN" altLang="en-US" b="1"/>
              <a:t>源端口、目的端口</a:t>
            </a:r>
          </a:p>
          <a:p>
            <a:pPr lvl="1">
              <a:lnSpc>
                <a:spcPct val="130000"/>
              </a:lnSpc>
              <a:spcBef>
                <a:spcPts val="600"/>
              </a:spcBef>
            </a:pPr>
            <a:r>
              <a:rPr lang="en-US" altLang="zh-CN" b="1"/>
              <a:t>TCP</a:t>
            </a:r>
            <a:r>
              <a:rPr lang="zh-CN" altLang="en-US" b="1"/>
              <a:t>标志位，如</a:t>
            </a:r>
            <a:r>
              <a:rPr lang="en-US" altLang="zh-CN" b="1"/>
              <a:t>ACK</a:t>
            </a:r>
            <a:r>
              <a:rPr lang="zh-CN" altLang="en-US" b="1"/>
              <a:t>位等</a:t>
            </a:r>
          </a:p>
          <a:p>
            <a:pPr lvl="1">
              <a:lnSpc>
                <a:spcPct val="130000"/>
              </a:lnSpc>
              <a:spcBef>
                <a:spcPts val="600"/>
              </a:spcBef>
            </a:pPr>
            <a:r>
              <a:rPr lang="en-US" altLang="zh-CN" b="1"/>
              <a:t>IP</a:t>
            </a:r>
            <a:r>
              <a:rPr lang="zh-CN" altLang="en-US" b="1"/>
              <a:t>分片标志位</a:t>
            </a:r>
            <a:endParaRPr lang="en-US" altLang="zh-CN" b="1"/>
          </a:p>
          <a:p>
            <a:pPr lvl="1">
              <a:lnSpc>
                <a:spcPct val="130000"/>
              </a:lnSpc>
              <a:spcBef>
                <a:spcPts val="600"/>
              </a:spcBef>
            </a:pPr>
            <a:r>
              <a:rPr lang="zh-CN" altLang="en-US" b="1"/>
              <a:t>数据包流向</a:t>
            </a:r>
          </a:p>
          <a:p>
            <a:pPr lvl="1">
              <a:lnSpc>
                <a:spcPct val="130000"/>
              </a:lnSpc>
              <a:buFont typeface="Wingdings" pitchFamily="2" charset="2"/>
              <a:buChar char="p"/>
            </a:pPr>
            <a:endParaRPr lang="zh-CN" altLang="en-US" sz="1800" b="1"/>
          </a:p>
        </p:txBody>
      </p:sp>
      <p:grpSp>
        <p:nvGrpSpPr>
          <p:cNvPr id="46083" name="组合 3">
            <a:extLst>
              <a:ext uri="{FF2B5EF4-FFF2-40B4-BE49-F238E27FC236}">
                <a16:creationId xmlns:a16="http://schemas.microsoft.com/office/drawing/2014/main" id="{143D9F1D-02F5-46A1-90CA-9A66D660BA63}"/>
              </a:ext>
            </a:extLst>
          </p:cNvPr>
          <p:cNvGrpSpPr>
            <a:grpSpLocks/>
          </p:cNvGrpSpPr>
          <p:nvPr/>
        </p:nvGrpSpPr>
        <p:grpSpPr bwMode="auto">
          <a:xfrm>
            <a:off x="3857625" y="714375"/>
            <a:ext cx="4937125" cy="3313113"/>
            <a:chOff x="174278" y="1867839"/>
            <a:chExt cx="8275320" cy="4929225"/>
          </a:xfrm>
        </p:grpSpPr>
        <p:grpSp>
          <p:nvGrpSpPr>
            <p:cNvPr id="46088" name="组合 34">
              <a:extLst>
                <a:ext uri="{FF2B5EF4-FFF2-40B4-BE49-F238E27FC236}">
                  <a16:creationId xmlns:a16="http://schemas.microsoft.com/office/drawing/2014/main" id="{6E4AAB8D-3DB5-4E8A-B3EE-5D69A8C006DA}"/>
                </a:ext>
              </a:extLst>
            </p:cNvPr>
            <p:cNvGrpSpPr>
              <a:grpSpLocks/>
            </p:cNvGrpSpPr>
            <p:nvPr/>
          </p:nvGrpSpPr>
          <p:grpSpPr bwMode="auto">
            <a:xfrm>
              <a:off x="3567703" y="1867839"/>
              <a:ext cx="1568177" cy="3911745"/>
              <a:chOff x="3003823" y="2187879"/>
              <a:chExt cx="1568177" cy="3911745"/>
            </a:xfrm>
          </p:grpSpPr>
          <p:sp>
            <p:nvSpPr>
              <p:cNvPr id="24" name="AutoShape 8">
                <a:extLst>
                  <a:ext uri="{FF2B5EF4-FFF2-40B4-BE49-F238E27FC236}">
                    <a16:creationId xmlns:a16="http://schemas.microsoft.com/office/drawing/2014/main" id="{0C03913C-5948-4824-AE81-C08525A43E2E}"/>
                  </a:ext>
                </a:extLst>
              </p:cNvPr>
              <p:cNvSpPr>
                <a:spLocks noChangeArrowheads="1"/>
              </p:cNvSpPr>
              <p:nvPr/>
            </p:nvSpPr>
            <p:spPr bwMode="gray">
              <a:xfrm>
                <a:off x="3010995" y="2187879"/>
                <a:ext cx="1553952" cy="500717"/>
              </a:xfrm>
              <a:prstGeom prst="roundRect">
                <a:avLst>
                  <a:gd name="adj" fmla="val 15884"/>
                </a:avLst>
              </a:prstGeom>
              <a:solidFill>
                <a:srgbClr val="FFFFFF"/>
              </a:solidFill>
              <a:ln w="9525" algn="ctr">
                <a:solidFill>
                  <a:srgbClr val="002060"/>
                </a:solidFill>
                <a:round/>
                <a:headEnd/>
                <a:tailEnd/>
              </a:ln>
              <a:effectLst>
                <a:outerShdw dist="45791" dir="3378596" algn="ctr" rotWithShape="0">
                  <a:srgbClr val="F5B363">
                    <a:alpha val="50000"/>
                  </a:srgbClr>
                </a:outerShdw>
              </a:effectLst>
            </p:spPr>
            <p:txBody>
              <a:bodyPr wrap="none" tIns="36000" anchor="ctr"/>
              <a:lstStyle/>
              <a:p>
                <a:pPr algn="ctr" eaLnBrk="1" fontAlgn="auto" hangingPunct="1">
                  <a:spcBef>
                    <a:spcPts val="0"/>
                  </a:spcBef>
                  <a:spcAft>
                    <a:spcPts val="0"/>
                  </a:spcAft>
                  <a:defRPr/>
                </a:pPr>
                <a:r>
                  <a:rPr lang="zh-CN" altLang="en-US" sz="1400" b="1" kern="0" dirty="0">
                    <a:solidFill>
                      <a:srgbClr val="003399"/>
                    </a:solidFill>
                    <a:latin typeface="Times New Roman" pitchFamily="18" charset="0"/>
                  </a:rPr>
                  <a:t>应用层</a:t>
                </a:r>
              </a:p>
            </p:txBody>
          </p:sp>
          <p:sp>
            <p:nvSpPr>
              <p:cNvPr id="25" name="AutoShape 8">
                <a:extLst>
                  <a:ext uri="{FF2B5EF4-FFF2-40B4-BE49-F238E27FC236}">
                    <a16:creationId xmlns:a16="http://schemas.microsoft.com/office/drawing/2014/main" id="{F8EF5AAA-3C71-413C-80F5-F4F53A141BA4}"/>
                  </a:ext>
                </a:extLst>
              </p:cNvPr>
              <p:cNvSpPr>
                <a:spLocks noChangeArrowheads="1"/>
              </p:cNvSpPr>
              <p:nvPr/>
            </p:nvSpPr>
            <p:spPr bwMode="gray">
              <a:xfrm>
                <a:off x="3003013" y="2742919"/>
                <a:ext cx="1553952" cy="498354"/>
              </a:xfrm>
              <a:prstGeom prst="roundRect">
                <a:avLst>
                  <a:gd name="adj" fmla="val 15884"/>
                </a:avLst>
              </a:prstGeom>
              <a:solidFill>
                <a:srgbClr val="FFFFFF"/>
              </a:solidFill>
              <a:ln w="9525" algn="ctr">
                <a:solidFill>
                  <a:srgbClr val="002060"/>
                </a:solidFill>
                <a:round/>
                <a:headEnd/>
                <a:tailEnd/>
              </a:ln>
              <a:effectLst>
                <a:outerShdw dist="45791" dir="3378596" algn="ctr" rotWithShape="0">
                  <a:srgbClr val="F5B363">
                    <a:alpha val="50000"/>
                  </a:srgbClr>
                </a:outerShdw>
              </a:effectLst>
            </p:spPr>
            <p:txBody>
              <a:bodyPr wrap="none" tIns="36000" anchor="ctr"/>
              <a:lstStyle/>
              <a:p>
                <a:pPr algn="ctr" eaLnBrk="1" fontAlgn="auto" hangingPunct="1">
                  <a:spcBef>
                    <a:spcPts val="0"/>
                  </a:spcBef>
                  <a:spcAft>
                    <a:spcPts val="0"/>
                  </a:spcAft>
                  <a:defRPr/>
                </a:pPr>
                <a:r>
                  <a:rPr lang="zh-CN" altLang="en-US" sz="1400" b="1" kern="0" dirty="0">
                    <a:solidFill>
                      <a:srgbClr val="003399"/>
                    </a:solidFill>
                    <a:latin typeface="Times New Roman" pitchFamily="18" charset="0"/>
                  </a:rPr>
                  <a:t>表示层</a:t>
                </a:r>
              </a:p>
            </p:txBody>
          </p:sp>
          <p:sp>
            <p:nvSpPr>
              <p:cNvPr id="26" name="AutoShape 8">
                <a:extLst>
                  <a:ext uri="{FF2B5EF4-FFF2-40B4-BE49-F238E27FC236}">
                    <a16:creationId xmlns:a16="http://schemas.microsoft.com/office/drawing/2014/main" id="{3A418E33-5EF6-4C25-A803-E585A3C89BD1}"/>
                  </a:ext>
                </a:extLst>
              </p:cNvPr>
              <p:cNvSpPr>
                <a:spLocks noChangeArrowheads="1"/>
              </p:cNvSpPr>
              <p:nvPr/>
            </p:nvSpPr>
            <p:spPr bwMode="gray">
              <a:xfrm>
                <a:off x="3018979" y="3314492"/>
                <a:ext cx="1553952" cy="498354"/>
              </a:xfrm>
              <a:prstGeom prst="roundRect">
                <a:avLst>
                  <a:gd name="adj" fmla="val 15884"/>
                </a:avLst>
              </a:prstGeom>
              <a:solidFill>
                <a:srgbClr val="FFFFFF"/>
              </a:solidFill>
              <a:ln w="9525" algn="ctr">
                <a:solidFill>
                  <a:srgbClr val="002060"/>
                </a:solidFill>
                <a:round/>
                <a:headEnd/>
                <a:tailEnd/>
              </a:ln>
              <a:effectLst>
                <a:outerShdw dist="45791" dir="3378596" algn="ctr" rotWithShape="0">
                  <a:srgbClr val="F5B363">
                    <a:alpha val="50000"/>
                  </a:srgbClr>
                </a:outerShdw>
              </a:effectLst>
            </p:spPr>
            <p:txBody>
              <a:bodyPr wrap="none" tIns="36000" anchor="ctr"/>
              <a:lstStyle/>
              <a:p>
                <a:pPr algn="ctr" eaLnBrk="1" fontAlgn="auto" hangingPunct="1">
                  <a:spcBef>
                    <a:spcPts val="0"/>
                  </a:spcBef>
                  <a:spcAft>
                    <a:spcPts val="0"/>
                  </a:spcAft>
                  <a:defRPr/>
                </a:pPr>
                <a:r>
                  <a:rPr lang="zh-CN" altLang="en-US" sz="1400" b="1" kern="0" dirty="0">
                    <a:solidFill>
                      <a:srgbClr val="003399"/>
                    </a:solidFill>
                    <a:latin typeface="Times New Roman" pitchFamily="18" charset="0"/>
                  </a:rPr>
                  <a:t>会话层</a:t>
                </a:r>
              </a:p>
            </p:txBody>
          </p:sp>
          <p:sp>
            <p:nvSpPr>
              <p:cNvPr id="27" name="AutoShape 8">
                <a:extLst>
                  <a:ext uri="{FF2B5EF4-FFF2-40B4-BE49-F238E27FC236}">
                    <a16:creationId xmlns:a16="http://schemas.microsoft.com/office/drawing/2014/main" id="{13CDA83E-2DD1-42A5-AB18-BFC701A5CBB7}"/>
                  </a:ext>
                </a:extLst>
              </p:cNvPr>
              <p:cNvSpPr>
                <a:spLocks noChangeArrowheads="1"/>
              </p:cNvSpPr>
              <p:nvPr/>
            </p:nvSpPr>
            <p:spPr bwMode="gray">
              <a:xfrm>
                <a:off x="3018979" y="3883702"/>
                <a:ext cx="1553952" cy="500717"/>
              </a:xfrm>
              <a:prstGeom prst="roundRect">
                <a:avLst>
                  <a:gd name="adj" fmla="val 15884"/>
                </a:avLst>
              </a:prstGeom>
              <a:solidFill>
                <a:srgbClr val="FFFFFF"/>
              </a:solidFill>
              <a:ln w="9525" algn="ctr">
                <a:solidFill>
                  <a:srgbClr val="002060"/>
                </a:solidFill>
                <a:round/>
                <a:headEnd/>
                <a:tailEnd/>
              </a:ln>
              <a:effectLst>
                <a:outerShdw dist="45791" dir="3378596" algn="ctr" rotWithShape="0">
                  <a:srgbClr val="F5B363">
                    <a:alpha val="50000"/>
                  </a:srgbClr>
                </a:outerShdw>
              </a:effectLst>
            </p:spPr>
            <p:txBody>
              <a:bodyPr wrap="none" tIns="36000" anchor="ctr"/>
              <a:lstStyle/>
              <a:p>
                <a:pPr algn="ctr" eaLnBrk="1" fontAlgn="auto" hangingPunct="1">
                  <a:spcBef>
                    <a:spcPts val="0"/>
                  </a:spcBef>
                  <a:spcAft>
                    <a:spcPts val="0"/>
                  </a:spcAft>
                  <a:defRPr/>
                </a:pPr>
                <a:r>
                  <a:rPr lang="zh-CN" altLang="en-US" sz="1400" b="1" kern="0" dirty="0">
                    <a:solidFill>
                      <a:srgbClr val="003399"/>
                    </a:solidFill>
                    <a:latin typeface="Times New Roman" pitchFamily="18" charset="0"/>
                  </a:rPr>
                  <a:t>传输层</a:t>
                </a:r>
              </a:p>
            </p:txBody>
          </p:sp>
          <p:sp>
            <p:nvSpPr>
              <p:cNvPr id="28" name="AutoShape 8">
                <a:extLst>
                  <a:ext uri="{FF2B5EF4-FFF2-40B4-BE49-F238E27FC236}">
                    <a16:creationId xmlns:a16="http://schemas.microsoft.com/office/drawing/2014/main" id="{662EE325-5ED9-4B70-9048-F701F1F2A529}"/>
                  </a:ext>
                </a:extLst>
              </p:cNvPr>
              <p:cNvSpPr>
                <a:spLocks noChangeArrowheads="1"/>
              </p:cNvSpPr>
              <p:nvPr/>
            </p:nvSpPr>
            <p:spPr bwMode="gray">
              <a:xfrm>
                <a:off x="3018979" y="4455275"/>
                <a:ext cx="1553952" cy="500717"/>
              </a:xfrm>
              <a:prstGeom prst="roundRect">
                <a:avLst>
                  <a:gd name="adj" fmla="val 15884"/>
                </a:avLst>
              </a:prstGeom>
              <a:solidFill>
                <a:srgbClr val="FFFFFF"/>
              </a:solidFill>
              <a:ln w="9525" algn="ctr">
                <a:solidFill>
                  <a:srgbClr val="002060"/>
                </a:solidFill>
                <a:round/>
                <a:headEnd/>
                <a:tailEnd/>
              </a:ln>
              <a:effectLst>
                <a:outerShdw dist="45791" dir="3378596" algn="ctr" rotWithShape="0">
                  <a:srgbClr val="F5B363">
                    <a:alpha val="50000"/>
                  </a:srgbClr>
                </a:outerShdw>
              </a:effectLst>
            </p:spPr>
            <p:txBody>
              <a:bodyPr wrap="none" tIns="36000" anchor="ctr"/>
              <a:lstStyle/>
              <a:p>
                <a:pPr algn="ctr" eaLnBrk="1" fontAlgn="auto" hangingPunct="1">
                  <a:spcBef>
                    <a:spcPts val="0"/>
                  </a:spcBef>
                  <a:spcAft>
                    <a:spcPts val="0"/>
                  </a:spcAft>
                  <a:defRPr/>
                </a:pPr>
                <a:r>
                  <a:rPr lang="zh-CN" altLang="en-US" sz="1400" b="1" kern="0" dirty="0">
                    <a:solidFill>
                      <a:srgbClr val="FF0000"/>
                    </a:solidFill>
                    <a:latin typeface="Times New Roman" pitchFamily="18" charset="0"/>
                  </a:rPr>
                  <a:t>网络层</a:t>
                </a:r>
              </a:p>
            </p:txBody>
          </p:sp>
          <p:sp>
            <p:nvSpPr>
              <p:cNvPr id="29" name="AutoShape 8">
                <a:extLst>
                  <a:ext uri="{FF2B5EF4-FFF2-40B4-BE49-F238E27FC236}">
                    <a16:creationId xmlns:a16="http://schemas.microsoft.com/office/drawing/2014/main" id="{A4BB0833-D79E-466D-9826-3A4F72A73374}"/>
                  </a:ext>
                </a:extLst>
              </p:cNvPr>
              <p:cNvSpPr>
                <a:spLocks noChangeArrowheads="1"/>
              </p:cNvSpPr>
              <p:nvPr/>
            </p:nvSpPr>
            <p:spPr bwMode="gray">
              <a:xfrm>
                <a:off x="3018979" y="5026848"/>
                <a:ext cx="1553952" cy="500717"/>
              </a:xfrm>
              <a:prstGeom prst="roundRect">
                <a:avLst>
                  <a:gd name="adj" fmla="val 15884"/>
                </a:avLst>
              </a:prstGeom>
              <a:solidFill>
                <a:srgbClr val="FFFFFF"/>
              </a:solidFill>
              <a:ln w="9525" algn="ctr">
                <a:solidFill>
                  <a:srgbClr val="002060"/>
                </a:solidFill>
                <a:round/>
                <a:headEnd/>
                <a:tailEnd/>
              </a:ln>
              <a:effectLst>
                <a:outerShdw dist="45791" dir="3378596" algn="ctr" rotWithShape="0">
                  <a:srgbClr val="F5B363">
                    <a:alpha val="50000"/>
                  </a:srgbClr>
                </a:outerShdw>
              </a:effectLst>
            </p:spPr>
            <p:txBody>
              <a:bodyPr wrap="none" tIns="36000" anchor="ctr"/>
              <a:lstStyle/>
              <a:p>
                <a:pPr algn="ctr" eaLnBrk="1" fontAlgn="auto" hangingPunct="1">
                  <a:spcBef>
                    <a:spcPts val="0"/>
                  </a:spcBef>
                  <a:spcAft>
                    <a:spcPts val="0"/>
                  </a:spcAft>
                  <a:defRPr/>
                </a:pPr>
                <a:r>
                  <a:rPr lang="zh-CN" altLang="en-US" sz="1400" b="1" kern="0" dirty="0">
                    <a:solidFill>
                      <a:srgbClr val="003399"/>
                    </a:solidFill>
                    <a:latin typeface="Times New Roman" pitchFamily="18" charset="0"/>
                  </a:rPr>
                  <a:t>链路层</a:t>
                </a:r>
              </a:p>
            </p:txBody>
          </p:sp>
          <p:sp>
            <p:nvSpPr>
              <p:cNvPr id="30" name="AutoShape 8">
                <a:extLst>
                  <a:ext uri="{FF2B5EF4-FFF2-40B4-BE49-F238E27FC236}">
                    <a16:creationId xmlns:a16="http://schemas.microsoft.com/office/drawing/2014/main" id="{093DB956-3336-4E1E-9973-091A153AE016}"/>
                  </a:ext>
                </a:extLst>
              </p:cNvPr>
              <p:cNvSpPr>
                <a:spLocks noChangeArrowheads="1"/>
              </p:cNvSpPr>
              <p:nvPr/>
            </p:nvSpPr>
            <p:spPr bwMode="gray">
              <a:xfrm>
                <a:off x="3018979" y="5598421"/>
                <a:ext cx="1553952" cy="500717"/>
              </a:xfrm>
              <a:prstGeom prst="roundRect">
                <a:avLst>
                  <a:gd name="adj" fmla="val 15884"/>
                </a:avLst>
              </a:prstGeom>
              <a:solidFill>
                <a:srgbClr val="FFFFFF"/>
              </a:solidFill>
              <a:ln w="9525" algn="ctr">
                <a:solidFill>
                  <a:srgbClr val="002060"/>
                </a:solidFill>
                <a:round/>
                <a:headEnd/>
                <a:tailEnd/>
              </a:ln>
              <a:effectLst>
                <a:outerShdw dist="45791" dir="3378596" algn="ctr" rotWithShape="0">
                  <a:srgbClr val="F5B363">
                    <a:alpha val="50000"/>
                  </a:srgbClr>
                </a:outerShdw>
              </a:effectLst>
            </p:spPr>
            <p:txBody>
              <a:bodyPr wrap="none" tIns="36000" anchor="ctr"/>
              <a:lstStyle/>
              <a:p>
                <a:pPr algn="ctr" eaLnBrk="1" fontAlgn="auto" hangingPunct="1">
                  <a:spcBef>
                    <a:spcPts val="0"/>
                  </a:spcBef>
                  <a:spcAft>
                    <a:spcPts val="0"/>
                  </a:spcAft>
                  <a:defRPr/>
                </a:pPr>
                <a:r>
                  <a:rPr lang="zh-CN" altLang="en-US" sz="1400" b="1" kern="0" dirty="0">
                    <a:solidFill>
                      <a:srgbClr val="003399"/>
                    </a:solidFill>
                    <a:latin typeface="Times New Roman" pitchFamily="18" charset="0"/>
                  </a:rPr>
                  <a:t>物理层</a:t>
                </a:r>
              </a:p>
            </p:txBody>
          </p:sp>
        </p:grpSp>
        <p:grpSp>
          <p:nvGrpSpPr>
            <p:cNvPr id="4" name="组合 35">
              <a:extLst>
                <a:ext uri="{FF2B5EF4-FFF2-40B4-BE49-F238E27FC236}">
                  <a16:creationId xmlns:a16="http://schemas.microsoft.com/office/drawing/2014/main" id="{4468D874-9CE6-4E89-966C-078337E691A4}"/>
                </a:ext>
              </a:extLst>
            </p:cNvPr>
            <p:cNvGrpSpPr/>
            <p:nvPr/>
          </p:nvGrpSpPr>
          <p:grpSpPr>
            <a:xfrm>
              <a:off x="5797042" y="2095726"/>
              <a:ext cx="2652554" cy="3285433"/>
              <a:chOff x="5537960" y="1531846"/>
              <a:chExt cx="2091593" cy="3972854"/>
            </a:xfrm>
            <a:solidFill>
              <a:srgbClr val="FFFFFF"/>
            </a:solidFill>
          </p:grpSpPr>
          <p:sp>
            <p:nvSpPr>
              <p:cNvPr id="22" name="AutoShape 3">
                <a:extLst>
                  <a:ext uri="{FF2B5EF4-FFF2-40B4-BE49-F238E27FC236}">
                    <a16:creationId xmlns:a16="http://schemas.microsoft.com/office/drawing/2014/main" id="{88AFDA65-9237-4FD0-B69C-69A4B957C718}"/>
                  </a:ext>
                </a:extLst>
              </p:cNvPr>
              <p:cNvSpPr>
                <a:spLocks noChangeArrowheads="1"/>
              </p:cNvSpPr>
              <p:nvPr/>
            </p:nvSpPr>
            <p:spPr bwMode="gray">
              <a:xfrm flipH="1">
                <a:off x="5537960" y="1531846"/>
                <a:ext cx="2091593" cy="3972854"/>
              </a:xfrm>
              <a:prstGeom prst="chevron">
                <a:avLst>
                  <a:gd name="adj" fmla="val 16468"/>
                </a:avLst>
              </a:prstGeom>
              <a:grpFill/>
              <a:ln w="38100">
                <a:solidFill>
                  <a:srgbClr val="002060"/>
                </a:solidFill>
                <a:miter lim="800000"/>
                <a:headEnd/>
                <a:tailEnd/>
              </a:ln>
              <a:effectLst>
                <a:outerShdw dist="109250" dir="3267739" algn="ctr" rotWithShape="0">
                  <a:srgbClr val="333333">
                    <a:alpha val="50000"/>
                  </a:srgbClr>
                </a:outerShdw>
              </a:effectLst>
            </p:spPr>
            <p:txBody>
              <a:bodyPr anchor="ctr"/>
              <a:lstStyle/>
              <a:p>
                <a:pPr algn="ctr" eaLnBrk="1" fontAlgn="auto" hangingPunct="1">
                  <a:spcBef>
                    <a:spcPts val="0"/>
                  </a:spcBef>
                  <a:spcAft>
                    <a:spcPts val="0"/>
                  </a:spcAft>
                  <a:defRPr/>
                </a:pPr>
                <a:endParaRPr lang="zh-CN" altLang="en-US" sz="1100" b="1" kern="0">
                  <a:solidFill>
                    <a:srgbClr val="000000"/>
                  </a:solidFill>
                  <a:latin typeface="Times New Roman" pitchFamily="18" charset="0"/>
                </a:endParaRPr>
              </a:p>
            </p:txBody>
          </p:sp>
          <p:sp>
            <p:nvSpPr>
              <p:cNvPr id="23" name="TextBox 22">
                <a:extLst>
                  <a:ext uri="{FF2B5EF4-FFF2-40B4-BE49-F238E27FC236}">
                    <a16:creationId xmlns:a16="http://schemas.microsoft.com/office/drawing/2014/main" id="{ABB2C541-C558-48D7-BA22-2E74EDF09A3B}"/>
                  </a:ext>
                </a:extLst>
              </p:cNvPr>
              <p:cNvSpPr txBox="1"/>
              <p:nvPr/>
            </p:nvSpPr>
            <p:spPr>
              <a:xfrm>
                <a:off x="5835838" y="1641936"/>
                <a:ext cx="1529198" cy="3709904"/>
              </a:xfrm>
              <a:prstGeom prst="rect">
                <a:avLst/>
              </a:prstGeom>
              <a:noFill/>
              <a:ln>
                <a:noFill/>
              </a:ln>
            </p:spPr>
            <p:txBody>
              <a:bodyPr>
                <a:spAutoFit/>
              </a:bodyPr>
              <a:lstStyle/>
              <a:p>
                <a:pPr algn="ctr" eaLnBrk="1" fontAlgn="auto" hangingPunct="1">
                  <a:spcBef>
                    <a:spcPts val="0"/>
                  </a:spcBef>
                  <a:spcAft>
                    <a:spcPts val="0"/>
                  </a:spcAft>
                  <a:defRPr/>
                </a:pPr>
                <a:r>
                  <a:rPr lang="zh-CN" altLang="en-US" sz="1600" b="1" kern="0" dirty="0">
                    <a:solidFill>
                      <a:srgbClr val="FF0000"/>
                    </a:solidFill>
                    <a:latin typeface="Times New Roman" pitchFamily="18" charset="0"/>
                  </a:rPr>
                  <a:t>静态包过滤防火墙是最原始的防火墙</a:t>
                </a:r>
                <a:r>
                  <a:rPr lang="zh-CN" altLang="en-US" sz="1600" b="1" kern="0" dirty="0">
                    <a:solidFill>
                      <a:srgbClr val="003399"/>
                    </a:solidFill>
                    <a:latin typeface="Times New Roman" pitchFamily="18" charset="0"/>
                  </a:rPr>
                  <a:t>，静态数据包过滤发生在</a:t>
                </a:r>
                <a:r>
                  <a:rPr lang="zh-CN" altLang="en-US" sz="1600" b="1" kern="0" dirty="0">
                    <a:solidFill>
                      <a:srgbClr val="FF0000"/>
                    </a:solidFill>
                    <a:latin typeface="Times New Roman" pitchFamily="18" charset="0"/>
                  </a:rPr>
                  <a:t>网络层</a:t>
                </a:r>
                <a:r>
                  <a:rPr lang="zh-CN" altLang="en-US" sz="1600" b="1" kern="0" dirty="0">
                    <a:solidFill>
                      <a:srgbClr val="003399"/>
                    </a:solidFill>
                    <a:latin typeface="Times New Roman" pitchFamily="18" charset="0"/>
                  </a:rPr>
                  <a:t>上。</a:t>
                </a:r>
              </a:p>
            </p:txBody>
          </p:sp>
        </p:grpSp>
        <p:grpSp>
          <p:nvGrpSpPr>
            <p:cNvPr id="46090" name="组合 36">
              <a:extLst>
                <a:ext uri="{FF2B5EF4-FFF2-40B4-BE49-F238E27FC236}">
                  <a16:creationId xmlns:a16="http://schemas.microsoft.com/office/drawing/2014/main" id="{601D8CE8-AF09-41D6-9BFD-B830C4AC2861}"/>
                </a:ext>
              </a:extLst>
            </p:cNvPr>
            <p:cNvGrpSpPr>
              <a:grpSpLocks/>
            </p:cNvGrpSpPr>
            <p:nvPr/>
          </p:nvGrpSpPr>
          <p:grpSpPr bwMode="auto">
            <a:xfrm>
              <a:off x="174278" y="4725992"/>
              <a:ext cx="8275320" cy="2071072"/>
              <a:chOff x="174278" y="4725992"/>
              <a:chExt cx="8275320" cy="2071072"/>
            </a:xfrm>
          </p:grpSpPr>
          <p:grpSp>
            <p:nvGrpSpPr>
              <p:cNvPr id="46093" name="组合 39">
                <a:extLst>
                  <a:ext uri="{FF2B5EF4-FFF2-40B4-BE49-F238E27FC236}">
                    <a16:creationId xmlns:a16="http://schemas.microsoft.com/office/drawing/2014/main" id="{1BC644EA-38A6-4796-BBA3-B48C92516707}"/>
                  </a:ext>
                </a:extLst>
              </p:cNvPr>
              <p:cNvGrpSpPr>
                <a:grpSpLocks/>
              </p:cNvGrpSpPr>
              <p:nvPr/>
            </p:nvGrpSpPr>
            <p:grpSpPr bwMode="auto">
              <a:xfrm>
                <a:off x="174278" y="4725992"/>
                <a:ext cx="8275320" cy="2071072"/>
                <a:chOff x="37118" y="4786952"/>
                <a:chExt cx="8275320" cy="2071072"/>
              </a:xfrm>
            </p:grpSpPr>
            <p:sp>
              <p:nvSpPr>
                <p:cNvPr id="13" name="Line 21">
                  <a:extLst>
                    <a:ext uri="{FF2B5EF4-FFF2-40B4-BE49-F238E27FC236}">
                      <a16:creationId xmlns:a16="http://schemas.microsoft.com/office/drawing/2014/main" id="{D4109BA8-062C-4EA6-818C-F0F3572CCEA5}"/>
                    </a:ext>
                  </a:extLst>
                </p:cNvPr>
                <p:cNvSpPr>
                  <a:spLocks noChangeShapeType="1"/>
                </p:cNvSpPr>
                <p:nvPr/>
              </p:nvSpPr>
              <p:spPr bwMode="auto">
                <a:xfrm>
                  <a:off x="37118" y="6858024"/>
                  <a:ext cx="3256911" cy="0"/>
                </a:xfrm>
                <a:prstGeom prst="line">
                  <a:avLst/>
                </a:prstGeom>
                <a:noFill/>
                <a:ln w="28575">
                  <a:solidFill>
                    <a:srgbClr val="F3C917">
                      <a:lumMod val="75000"/>
                    </a:srgbClr>
                  </a:solidFill>
                  <a:round/>
                  <a:headEnd/>
                  <a:tailEnd/>
                </a:ln>
                <a:scene3d>
                  <a:camera prst="legacyObliqueTopRight"/>
                  <a:lightRig rig="legacyFlat3" dir="b"/>
                </a:scene3d>
                <a:sp3d extrusionH="430200" contourW="12700" prstMaterial="legacyMatte">
                  <a:bevelT w="13500" h="13500" prst="angle"/>
                  <a:bevelB w="13500" h="13500" prst="angle"/>
                  <a:extrusionClr>
                    <a:srgbClr val="F3C917">
                      <a:lumMod val="75000"/>
                    </a:srgbClr>
                  </a:extrusionClr>
                  <a:contourClr>
                    <a:srgbClr val="F3C917">
                      <a:lumMod val="75000"/>
                    </a:srgbClr>
                  </a:contourClr>
                </a:sp3d>
              </p:spPr>
              <p:txBody>
                <a:bodyPr>
                  <a:flatTx/>
                </a:bodyPr>
                <a:lstStyle/>
                <a:p>
                  <a:pPr algn="ctr" eaLnBrk="1" fontAlgn="auto" hangingPunct="1">
                    <a:spcBef>
                      <a:spcPts val="0"/>
                    </a:spcBef>
                    <a:spcAft>
                      <a:spcPts val="0"/>
                    </a:spcAft>
                    <a:defRPr/>
                  </a:pPr>
                  <a:endParaRPr lang="zh-CN" altLang="en-US" sz="1100" b="1" kern="0">
                    <a:solidFill>
                      <a:srgbClr val="000000"/>
                    </a:solidFill>
                    <a:latin typeface="Times New Roman" pitchFamily="18" charset="0"/>
                  </a:endParaRPr>
                </a:p>
              </p:txBody>
            </p:sp>
            <p:sp>
              <p:nvSpPr>
                <p:cNvPr id="14" name="Line 22">
                  <a:extLst>
                    <a:ext uri="{FF2B5EF4-FFF2-40B4-BE49-F238E27FC236}">
                      <a16:creationId xmlns:a16="http://schemas.microsoft.com/office/drawing/2014/main" id="{3425AC35-9DB8-48AA-A9A8-B963CEEFF673}"/>
                    </a:ext>
                  </a:extLst>
                </p:cNvPr>
                <p:cNvSpPr>
                  <a:spLocks noChangeShapeType="1"/>
                </p:cNvSpPr>
                <p:nvPr/>
              </p:nvSpPr>
              <p:spPr bwMode="auto">
                <a:xfrm>
                  <a:off x="2780481" y="6439972"/>
                  <a:ext cx="0" cy="373176"/>
                </a:xfrm>
                <a:prstGeom prst="line">
                  <a:avLst/>
                </a:prstGeom>
                <a:noFill/>
                <a:ln w="28575">
                  <a:solidFill>
                    <a:srgbClr val="F3C917">
                      <a:lumMod val="75000"/>
                    </a:srgbClr>
                  </a:solidFill>
                  <a:round/>
                  <a:headEnd/>
                  <a:tailEnd/>
                </a:ln>
                <a:scene3d>
                  <a:camera prst="legacyObliqueTopRight"/>
                  <a:lightRig rig="legacyFlat3" dir="b"/>
                </a:scene3d>
                <a:sp3d extrusionH="430200" contourW="12700" prstMaterial="legacyMatte">
                  <a:bevelT w="13500" h="13500" prst="angle"/>
                  <a:bevelB w="13500" h="13500" prst="angle"/>
                  <a:extrusionClr>
                    <a:srgbClr val="F3C917">
                      <a:lumMod val="75000"/>
                    </a:srgbClr>
                  </a:extrusionClr>
                  <a:contourClr>
                    <a:srgbClr val="F3C917">
                      <a:lumMod val="75000"/>
                    </a:srgbClr>
                  </a:contourClr>
                </a:sp3d>
              </p:spPr>
              <p:txBody>
                <a:bodyPr>
                  <a:flatTx/>
                </a:bodyPr>
                <a:lstStyle/>
                <a:p>
                  <a:pPr algn="ctr" eaLnBrk="1" fontAlgn="auto" hangingPunct="1">
                    <a:spcBef>
                      <a:spcPts val="0"/>
                    </a:spcBef>
                    <a:spcAft>
                      <a:spcPts val="0"/>
                    </a:spcAft>
                    <a:defRPr/>
                  </a:pPr>
                  <a:endParaRPr lang="zh-CN" altLang="en-US" sz="1100" b="1" kern="0">
                    <a:solidFill>
                      <a:srgbClr val="000000"/>
                    </a:solidFill>
                    <a:latin typeface="Times New Roman" pitchFamily="18" charset="0"/>
                  </a:endParaRPr>
                </a:p>
              </p:txBody>
            </p:sp>
            <p:sp>
              <p:nvSpPr>
                <p:cNvPr id="15" name="Line 23">
                  <a:extLst>
                    <a:ext uri="{FF2B5EF4-FFF2-40B4-BE49-F238E27FC236}">
                      <a16:creationId xmlns:a16="http://schemas.microsoft.com/office/drawing/2014/main" id="{5B2E9787-4563-4E9B-9FA4-6BD250F4BFDB}"/>
                    </a:ext>
                  </a:extLst>
                </p:cNvPr>
                <p:cNvSpPr>
                  <a:spLocks noChangeShapeType="1"/>
                </p:cNvSpPr>
                <p:nvPr/>
              </p:nvSpPr>
              <p:spPr bwMode="auto">
                <a:xfrm>
                  <a:off x="4882571" y="6858024"/>
                  <a:ext cx="3429867" cy="0"/>
                </a:xfrm>
                <a:prstGeom prst="line">
                  <a:avLst/>
                </a:prstGeom>
                <a:noFill/>
                <a:ln w="28575">
                  <a:solidFill>
                    <a:srgbClr val="F3C917">
                      <a:lumMod val="75000"/>
                    </a:srgbClr>
                  </a:solidFill>
                  <a:round/>
                  <a:headEnd/>
                  <a:tailEnd/>
                </a:ln>
                <a:scene3d>
                  <a:camera prst="legacyObliqueTopRight"/>
                  <a:lightRig rig="legacyFlat3" dir="b"/>
                </a:scene3d>
                <a:sp3d extrusionH="430200" contourW="12700" prstMaterial="legacyMatte">
                  <a:bevelT w="13500" h="13500" prst="angle"/>
                  <a:bevelB w="13500" h="13500" prst="angle"/>
                  <a:extrusionClr>
                    <a:srgbClr val="F3C917">
                      <a:lumMod val="75000"/>
                    </a:srgbClr>
                  </a:extrusionClr>
                  <a:contourClr>
                    <a:srgbClr val="F3C917">
                      <a:lumMod val="75000"/>
                    </a:srgbClr>
                  </a:contourClr>
                </a:sp3d>
              </p:spPr>
              <p:txBody>
                <a:bodyPr>
                  <a:flatTx/>
                </a:bodyPr>
                <a:lstStyle/>
                <a:p>
                  <a:pPr algn="ctr" eaLnBrk="1" fontAlgn="auto" hangingPunct="1">
                    <a:spcBef>
                      <a:spcPts val="0"/>
                    </a:spcBef>
                    <a:spcAft>
                      <a:spcPts val="0"/>
                    </a:spcAft>
                    <a:defRPr/>
                  </a:pPr>
                  <a:endParaRPr lang="zh-CN" altLang="en-US" sz="1100" b="1" kern="0">
                    <a:solidFill>
                      <a:srgbClr val="000000"/>
                    </a:solidFill>
                    <a:latin typeface="Times New Roman" pitchFamily="18" charset="0"/>
                  </a:endParaRPr>
                </a:p>
              </p:txBody>
            </p:sp>
            <p:sp>
              <p:nvSpPr>
                <p:cNvPr id="16" name="Line 24">
                  <a:extLst>
                    <a:ext uri="{FF2B5EF4-FFF2-40B4-BE49-F238E27FC236}">
                      <a16:creationId xmlns:a16="http://schemas.microsoft.com/office/drawing/2014/main" id="{45218B2B-F861-48A5-B9E6-D61BEFF63B52}"/>
                    </a:ext>
                  </a:extLst>
                </p:cNvPr>
                <p:cNvSpPr>
                  <a:spLocks noChangeShapeType="1"/>
                </p:cNvSpPr>
                <p:nvPr/>
              </p:nvSpPr>
              <p:spPr bwMode="auto">
                <a:xfrm>
                  <a:off x="5569077" y="6439972"/>
                  <a:ext cx="0" cy="373176"/>
                </a:xfrm>
                <a:prstGeom prst="line">
                  <a:avLst/>
                </a:prstGeom>
                <a:noFill/>
                <a:ln w="28575">
                  <a:solidFill>
                    <a:srgbClr val="F3C917">
                      <a:lumMod val="75000"/>
                    </a:srgbClr>
                  </a:solidFill>
                  <a:round/>
                  <a:headEnd/>
                  <a:tailEnd/>
                </a:ln>
                <a:scene3d>
                  <a:camera prst="legacyObliqueTopRight"/>
                  <a:lightRig rig="legacyFlat3" dir="b"/>
                </a:scene3d>
                <a:sp3d extrusionH="430200" contourW="12700" prstMaterial="legacyMatte">
                  <a:bevelT w="13500" h="13500" prst="angle"/>
                  <a:bevelB w="13500" h="13500" prst="angle"/>
                  <a:extrusionClr>
                    <a:srgbClr val="F3C917">
                      <a:lumMod val="75000"/>
                    </a:srgbClr>
                  </a:extrusionClr>
                  <a:contourClr>
                    <a:srgbClr val="F3C917">
                      <a:lumMod val="75000"/>
                    </a:srgbClr>
                  </a:contourClr>
                </a:sp3d>
              </p:spPr>
              <p:txBody>
                <a:bodyPr>
                  <a:flatTx/>
                </a:bodyPr>
                <a:lstStyle/>
                <a:p>
                  <a:pPr algn="ctr" eaLnBrk="1" fontAlgn="auto" hangingPunct="1">
                    <a:spcBef>
                      <a:spcPts val="0"/>
                    </a:spcBef>
                    <a:spcAft>
                      <a:spcPts val="0"/>
                    </a:spcAft>
                    <a:defRPr/>
                  </a:pPr>
                  <a:endParaRPr lang="zh-CN" altLang="en-US" sz="1100" b="1" kern="0">
                    <a:solidFill>
                      <a:srgbClr val="000000"/>
                    </a:solidFill>
                    <a:latin typeface="Times New Roman" pitchFamily="18" charset="0"/>
                  </a:endParaRPr>
                </a:p>
              </p:txBody>
            </p:sp>
            <p:sp>
              <p:nvSpPr>
                <p:cNvPr id="17" name="Line 25">
                  <a:extLst>
                    <a:ext uri="{FF2B5EF4-FFF2-40B4-BE49-F238E27FC236}">
                      <a16:creationId xmlns:a16="http://schemas.microsoft.com/office/drawing/2014/main" id="{6B81658D-44BD-4F7B-B06D-009576527083}"/>
                    </a:ext>
                  </a:extLst>
                </p:cNvPr>
                <p:cNvSpPr>
                  <a:spLocks noChangeShapeType="1"/>
                </p:cNvSpPr>
                <p:nvPr/>
              </p:nvSpPr>
              <p:spPr bwMode="auto">
                <a:xfrm flipV="1">
                  <a:off x="2780481" y="5738497"/>
                  <a:ext cx="513548" cy="250358"/>
                </a:xfrm>
                <a:prstGeom prst="line">
                  <a:avLst/>
                </a:prstGeom>
                <a:noFill/>
                <a:ln w="28575">
                  <a:solidFill>
                    <a:srgbClr val="F3C917">
                      <a:lumMod val="75000"/>
                    </a:srgbClr>
                  </a:solidFill>
                  <a:round/>
                  <a:headEnd/>
                  <a:tailEnd/>
                </a:ln>
                <a:scene3d>
                  <a:camera prst="legacyObliqueTopRight"/>
                  <a:lightRig rig="legacyFlat3" dir="b"/>
                </a:scene3d>
                <a:sp3d extrusionH="430200" contourW="12700" prstMaterial="legacyMatte">
                  <a:bevelT w="13500" h="13500" prst="angle"/>
                  <a:bevelB w="13500" h="13500" prst="angle"/>
                  <a:extrusionClr>
                    <a:srgbClr val="F3C917">
                      <a:lumMod val="75000"/>
                    </a:srgbClr>
                  </a:extrusionClr>
                  <a:contourClr>
                    <a:srgbClr val="F3C917">
                      <a:lumMod val="75000"/>
                    </a:srgbClr>
                  </a:contourClr>
                </a:sp3d>
              </p:spPr>
              <p:txBody>
                <a:bodyPr>
                  <a:flatTx/>
                </a:bodyPr>
                <a:lstStyle/>
                <a:p>
                  <a:pPr algn="ctr" eaLnBrk="1" fontAlgn="auto" hangingPunct="1">
                    <a:spcBef>
                      <a:spcPts val="0"/>
                    </a:spcBef>
                    <a:spcAft>
                      <a:spcPts val="0"/>
                    </a:spcAft>
                    <a:defRPr/>
                  </a:pPr>
                  <a:endParaRPr lang="zh-CN" altLang="en-US" sz="1100" b="1" kern="0">
                    <a:solidFill>
                      <a:srgbClr val="000000"/>
                    </a:solidFill>
                    <a:latin typeface="Times New Roman" pitchFamily="18" charset="0"/>
                  </a:endParaRPr>
                </a:p>
              </p:txBody>
            </p:sp>
            <p:sp>
              <p:nvSpPr>
                <p:cNvPr id="18" name="Line 31">
                  <a:extLst>
                    <a:ext uri="{FF2B5EF4-FFF2-40B4-BE49-F238E27FC236}">
                      <a16:creationId xmlns:a16="http://schemas.microsoft.com/office/drawing/2014/main" id="{645ECCAD-C6C9-4E41-BB39-2160C75E95DE}"/>
                    </a:ext>
                  </a:extLst>
                </p:cNvPr>
                <p:cNvSpPr>
                  <a:spLocks noChangeShapeType="1"/>
                </p:cNvSpPr>
                <p:nvPr/>
              </p:nvSpPr>
              <p:spPr bwMode="auto">
                <a:xfrm>
                  <a:off x="5039562" y="5738497"/>
                  <a:ext cx="513550" cy="250358"/>
                </a:xfrm>
                <a:prstGeom prst="line">
                  <a:avLst/>
                </a:prstGeom>
                <a:noFill/>
                <a:ln w="28575">
                  <a:solidFill>
                    <a:srgbClr val="F3C917">
                      <a:lumMod val="75000"/>
                    </a:srgbClr>
                  </a:solidFill>
                  <a:round/>
                  <a:headEnd/>
                  <a:tailEnd/>
                </a:ln>
                <a:scene3d>
                  <a:camera prst="legacyObliqueTopRight"/>
                  <a:lightRig rig="legacyFlat3" dir="b"/>
                </a:scene3d>
                <a:sp3d extrusionH="430200" contourW="12700" prstMaterial="legacyMatte">
                  <a:bevelT w="13500" h="13500" prst="angle"/>
                  <a:bevelB w="13500" h="13500" prst="angle"/>
                  <a:extrusionClr>
                    <a:srgbClr val="F3C917">
                      <a:lumMod val="75000"/>
                    </a:srgbClr>
                  </a:extrusionClr>
                  <a:contourClr>
                    <a:srgbClr val="F3C917">
                      <a:lumMod val="75000"/>
                    </a:srgbClr>
                  </a:contourClr>
                </a:sp3d>
              </p:spPr>
              <p:txBody>
                <a:bodyPr>
                  <a:flatTx/>
                </a:bodyPr>
                <a:lstStyle/>
                <a:p>
                  <a:pPr algn="ctr" eaLnBrk="1" fontAlgn="auto" hangingPunct="1">
                    <a:spcBef>
                      <a:spcPts val="0"/>
                    </a:spcBef>
                    <a:spcAft>
                      <a:spcPts val="0"/>
                    </a:spcAft>
                    <a:defRPr/>
                  </a:pPr>
                  <a:endParaRPr lang="zh-CN" altLang="en-US" sz="1100" b="1" kern="0">
                    <a:solidFill>
                      <a:srgbClr val="000000"/>
                    </a:solidFill>
                    <a:latin typeface="Times New Roman" pitchFamily="18" charset="0"/>
                  </a:endParaRPr>
                </a:p>
              </p:txBody>
            </p:sp>
            <p:sp>
              <p:nvSpPr>
                <p:cNvPr id="19" name="Line 33">
                  <a:extLst>
                    <a:ext uri="{FF2B5EF4-FFF2-40B4-BE49-F238E27FC236}">
                      <a16:creationId xmlns:a16="http://schemas.microsoft.com/office/drawing/2014/main" id="{B415D4AA-881B-4488-A812-B4151FFB415E}"/>
                    </a:ext>
                  </a:extLst>
                </p:cNvPr>
                <p:cNvSpPr>
                  <a:spLocks noChangeShapeType="1"/>
                </p:cNvSpPr>
                <p:nvPr/>
              </p:nvSpPr>
              <p:spPr bwMode="auto">
                <a:xfrm>
                  <a:off x="3294029" y="5032297"/>
                  <a:ext cx="0" cy="682582"/>
                </a:xfrm>
                <a:prstGeom prst="line">
                  <a:avLst/>
                </a:prstGeom>
                <a:noFill/>
                <a:ln w="28575">
                  <a:solidFill>
                    <a:srgbClr val="F3C917">
                      <a:lumMod val="75000"/>
                    </a:srgbClr>
                  </a:solidFill>
                  <a:round/>
                  <a:headEnd/>
                  <a:tailEnd/>
                </a:ln>
                <a:scene3d>
                  <a:camera prst="legacyObliqueTopRight"/>
                  <a:lightRig rig="legacyFlat3" dir="b"/>
                </a:scene3d>
                <a:sp3d extrusionH="430200" contourW="12700" prstMaterial="legacyMatte">
                  <a:bevelT w="13500" h="13500" prst="angle"/>
                  <a:bevelB w="13500" h="13500" prst="angle"/>
                  <a:extrusionClr>
                    <a:srgbClr val="F3C917">
                      <a:lumMod val="75000"/>
                    </a:srgbClr>
                  </a:extrusionClr>
                  <a:contourClr>
                    <a:srgbClr val="F3C917">
                      <a:lumMod val="75000"/>
                    </a:srgbClr>
                  </a:contourClr>
                </a:sp3d>
              </p:spPr>
              <p:txBody>
                <a:bodyPr>
                  <a:flatTx/>
                </a:bodyPr>
                <a:lstStyle/>
                <a:p>
                  <a:pPr algn="ctr" eaLnBrk="1" fontAlgn="auto" hangingPunct="1">
                    <a:spcBef>
                      <a:spcPts val="0"/>
                    </a:spcBef>
                    <a:spcAft>
                      <a:spcPts val="0"/>
                    </a:spcAft>
                    <a:defRPr/>
                  </a:pPr>
                  <a:endParaRPr lang="zh-CN" altLang="en-US" sz="1100" b="1" kern="0">
                    <a:solidFill>
                      <a:srgbClr val="000000"/>
                    </a:solidFill>
                    <a:latin typeface="Times New Roman" pitchFamily="18" charset="0"/>
                  </a:endParaRPr>
                </a:p>
              </p:txBody>
            </p:sp>
            <p:sp>
              <p:nvSpPr>
                <p:cNvPr id="20" name="Line 34">
                  <a:extLst>
                    <a:ext uri="{FF2B5EF4-FFF2-40B4-BE49-F238E27FC236}">
                      <a16:creationId xmlns:a16="http://schemas.microsoft.com/office/drawing/2014/main" id="{B60E687E-8082-4534-B86B-28A6E0B03401}"/>
                    </a:ext>
                  </a:extLst>
                </p:cNvPr>
                <p:cNvSpPr>
                  <a:spLocks noChangeShapeType="1"/>
                </p:cNvSpPr>
                <p:nvPr/>
              </p:nvSpPr>
              <p:spPr bwMode="auto">
                <a:xfrm>
                  <a:off x="5039562" y="5032297"/>
                  <a:ext cx="0" cy="682582"/>
                </a:xfrm>
                <a:prstGeom prst="line">
                  <a:avLst/>
                </a:prstGeom>
                <a:noFill/>
                <a:ln w="28575">
                  <a:solidFill>
                    <a:srgbClr val="F3C917">
                      <a:lumMod val="75000"/>
                    </a:srgbClr>
                  </a:solidFill>
                  <a:round/>
                  <a:headEnd/>
                  <a:tailEnd/>
                </a:ln>
                <a:scene3d>
                  <a:camera prst="legacyObliqueTopRight"/>
                  <a:lightRig rig="legacyFlat3" dir="b"/>
                </a:scene3d>
                <a:sp3d extrusionH="430200" contourW="12700" prstMaterial="legacyMatte">
                  <a:bevelT w="13500" h="13500" prst="angle"/>
                  <a:bevelB w="13500" h="13500" prst="angle"/>
                  <a:extrusionClr>
                    <a:srgbClr val="F3C917">
                      <a:lumMod val="75000"/>
                    </a:srgbClr>
                  </a:extrusionClr>
                  <a:contourClr>
                    <a:srgbClr val="F3C917">
                      <a:lumMod val="75000"/>
                    </a:srgbClr>
                  </a:contourClr>
                </a:sp3d>
              </p:spPr>
              <p:txBody>
                <a:bodyPr>
                  <a:flatTx/>
                </a:bodyPr>
                <a:lstStyle/>
                <a:p>
                  <a:pPr algn="ctr" eaLnBrk="1" fontAlgn="auto" hangingPunct="1">
                    <a:spcBef>
                      <a:spcPts val="0"/>
                    </a:spcBef>
                    <a:spcAft>
                      <a:spcPts val="0"/>
                    </a:spcAft>
                    <a:defRPr/>
                  </a:pPr>
                  <a:endParaRPr lang="zh-CN" altLang="en-US" sz="1100" b="1" kern="0">
                    <a:solidFill>
                      <a:srgbClr val="000000"/>
                    </a:solidFill>
                    <a:latin typeface="Times New Roman" pitchFamily="18" charset="0"/>
                  </a:endParaRPr>
                </a:p>
              </p:txBody>
            </p:sp>
            <p:sp>
              <p:nvSpPr>
                <p:cNvPr id="21" name="Freeform 35">
                  <a:extLst>
                    <a:ext uri="{FF2B5EF4-FFF2-40B4-BE49-F238E27FC236}">
                      <a16:creationId xmlns:a16="http://schemas.microsoft.com/office/drawing/2014/main" id="{4557D0F9-20E0-4C71-8C77-9973A9DD49A2}"/>
                    </a:ext>
                  </a:extLst>
                </p:cNvPr>
                <p:cNvSpPr>
                  <a:spLocks/>
                </p:cNvSpPr>
                <p:nvPr/>
              </p:nvSpPr>
              <p:spPr bwMode="auto">
                <a:xfrm>
                  <a:off x="3264760" y="4786662"/>
                  <a:ext cx="1764159" cy="224379"/>
                </a:xfrm>
                <a:custGeom>
                  <a:avLst/>
                  <a:gdLst>
                    <a:gd name="T0" fmla="*/ 0 w 1080"/>
                    <a:gd name="T1" fmla="*/ 92 h 364"/>
                    <a:gd name="T2" fmla="*/ 69 w 1080"/>
                    <a:gd name="T3" fmla="*/ 13 h 364"/>
                    <a:gd name="T4" fmla="*/ 345 w 1080"/>
                    <a:gd name="T5" fmla="*/ 13 h 364"/>
                    <a:gd name="T6" fmla="*/ 413 w 1080"/>
                    <a:gd name="T7" fmla="*/ 92 h 364"/>
                    <a:gd name="T8" fmla="*/ 0 60000 65536"/>
                    <a:gd name="T9" fmla="*/ 0 60000 65536"/>
                    <a:gd name="T10" fmla="*/ 0 60000 65536"/>
                    <a:gd name="T11" fmla="*/ 0 60000 65536"/>
                    <a:gd name="T12" fmla="*/ 0 w 1080"/>
                    <a:gd name="T13" fmla="*/ 0 h 364"/>
                    <a:gd name="T14" fmla="*/ 1080 w 1080"/>
                    <a:gd name="T15" fmla="*/ 364 h 364"/>
                  </a:gdLst>
                  <a:ahLst/>
                  <a:cxnLst>
                    <a:cxn ang="T8">
                      <a:pos x="T0" y="T1"/>
                    </a:cxn>
                    <a:cxn ang="T9">
                      <a:pos x="T2" y="T3"/>
                    </a:cxn>
                    <a:cxn ang="T10">
                      <a:pos x="T4" y="T5"/>
                    </a:cxn>
                    <a:cxn ang="T11">
                      <a:pos x="T6" y="T7"/>
                    </a:cxn>
                  </a:cxnLst>
                  <a:rect l="T12" t="T13" r="T14" b="T15"/>
                  <a:pathLst>
                    <a:path w="1080" h="364">
                      <a:moveTo>
                        <a:pt x="0" y="364"/>
                      </a:moveTo>
                      <a:cubicBezTo>
                        <a:pt x="15" y="234"/>
                        <a:pt x="30" y="104"/>
                        <a:pt x="180" y="52"/>
                      </a:cubicBezTo>
                      <a:cubicBezTo>
                        <a:pt x="330" y="0"/>
                        <a:pt x="750" y="0"/>
                        <a:pt x="900" y="52"/>
                      </a:cubicBezTo>
                      <a:cubicBezTo>
                        <a:pt x="1050" y="104"/>
                        <a:pt x="1050" y="312"/>
                        <a:pt x="1080" y="364"/>
                      </a:cubicBezTo>
                    </a:path>
                  </a:pathLst>
                </a:custGeom>
                <a:noFill/>
                <a:ln w="28575">
                  <a:solidFill>
                    <a:srgbClr val="F3C917">
                      <a:lumMod val="75000"/>
                    </a:srgbClr>
                  </a:solidFill>
                  <a:round/>
                  <a:headEnd/>
                  <a:tailEnd/>
                </a:ln>
                <a:scene3d>
                  <a:camera prst="legacyObliqueTopRight"/>
                  <a:lightRig rig="legacyFlat3" dir="b"/>
                </a:scene3d>
                <a:sp3d extrusionH="430200" contourW="12700" prstMaterial="legacyMatte">
                  <a:bevelT w="13500" h="13500" prst="angle"/>
                  <a:bevelB w="13500" h="13500" prst="angle"/>
                  <a:extrusionClr>
                    <a:srgbClr val="F3C917">
                      <a:lumMod val="75000"/>
                    </a:srgbClr>
                  </a:extrusionClr>
                  <a:contourClr>
                    <a:srgbClr val="F3C917">
                      <a:lumMod val="75000"/>
                    </a:srgbClr>
                  </a:contourClr>
                </a:sp3d>
              </p:spPr>
              <p:txBody>
                <a:bodyPr>
                  <a:flatTx/>
                </a:bodyPr>
                <a:lstStyle/>
                <a:p>
                  <a:pPr algn="ctr" eaLnBrk="1" fontAlgn="auto" hangingPunct="1">
                    <a:spcBef>
                      <a:spcPts val="0"/>
                    </a:spcBef>
                    <a:spcAft>
                      <a:spcPts val="0"/>
                    </a:spcAft>
                    <a:defRPr/>
                  </a:pPr>
                  <a:endParaRPr lang="zh-CN" altLang="en-US" sz="1100" b="1" kern="0">
                    <a:solidFill>
                      <a:srgbClr val="000000"/>
                    </a:solidFill>
                    <a:latin typeface="Times New Roman" pitchFamily="18" charset="0"/>
                  </a:endParaRPr>
                </a:p>
              </p:txBody>
            </p:sp>
          </p:grpSp>
          <p:sp>
            <p:nvSpPr>
              <p:cNvPr id="11" name="AutoShape 8">
                <a:extLst>
                  <a:ext uri="{FF2B5EF4-FFF2-40B4-BE49-F238E27FC236}">
                    <a16:creationId xmlns:a16="http://schemas.microsoft.com/office/drawing/2014/main" id="{DFF6B2F9-95C4-4672-B0CA-5BF715D45C48}"/>
                  </a:ext>
                </a:extLst>
              </p:cNvPr>
              <p:cNvSpPr>
                <a:spLocks noChangeArrowheads="1"/>
              </p:cNvSpPr>
              <p:nvPr/>
            </p:nvSpPr>
            <p:spPr bwMode="gray">
              <a:xfrm>
                <a:off x="589374" y="6145187"/>
                <a:ext cx="1551291" cy="500717"/>
              </a:xfrm>
              <a:prstGeom prst="roundRect">
                <a:avLst>
                  <a:gd name="adj" fmla="val 15884"/>
                </a:avLst>
              </a:prstGeom>
              <a:solidFill>
                <a:srgbClr val="FFFFFF"/>
              </a:solidFill>
              <a:ln w="9525" algn="ctr">
                <a:solidFill>
                  <a:srgbClr val="002060"/>
                </a:solidFill>
                <a:round/>
                <a:headEnd/>
                <a:tailEnd/>
              </a:ln>
              <a:effectLst>
                <a:outerShdw dist="45791" dir="3378596" algn="ctr" rotWithShape="0">
                  <a:srgbClr val="F5B363">
                    <a:alpha val="50000"/>
                  </a:srgbClr>
                </a:outerShdw>
              </a:effectLst>
            </p:spPr>
            <p:txBody>
              <a:bodyPr wrap="none" tIns="36000" anchor="ctr"/>
              <a:lstStyle/>
              <a:p>
                <a:pPr algn="ctr" eaLnBrk="1" fontAlgn="auto" hangingPunct="1">
                  <a:spcBef>
                    <a:spcPts val="0"/>
                  </a:spcBef>
                  <a:spcAft>
                    <a:spcPts val="0"/>
                  </a:spcAft>
                  <a:defRPr/>
                </a:pPr>
                <a:r>
                  <a:rPr lang="zh-CN" altLang="en-US" sz="1400" b="1" kern="0" dirty="0">
                    <a:solidFill>
                      <a:srgbClr val="003399"/>
                    </a:solidFill>
                    <a:latin typeface="Times New Roman" pitchFamily="18" charset="0"/>
                  </a:rPr>
                  <a:t>外部网络</a:t>
                </a:r>
              </a:p>
            </p:txBody>
          </p:sp>
          <p:sp>
            <p:nvSpPr>
              <p:cNvPr id="12" name="AutoShape 8">
                <a:extLst>
                  <a:ext uri="{FF2B5EF4-FFF2-40B4-BE49-F238E27FC236}">
                    <a16:creationId xmlns:a16="http://schemas.microsoft.com/office/drawing/2014/main" id="{4A4CA5C3-1D37-47E3-805B-7A5F8E2446F2}"/>
                  </a:ext>
                </a:extLst>
              </p:cNvPr>
              <p:cNvSpPr>
                <a:spLocks noChangeArrowheads="1"/>
              </p:cNvSpPr>
              <p:nvPr/>
            </p:nvSpPr>
            <p:spPr bwMode="gray">
              <a:xfrm>
                <a:off x="6656169" y="6161720"/>
                <a:ext cx="1551291" cy="498356"/>
              </a:xfrm>
              <a:prstGeom prst="roundRect">
                <a:avLst>
                  <a:gd name="adj" fmla="val 15884"/>
                </a:avLst>
              </a:prstGeom>
              <a:solidFill>
                <a:srgbClr val="FFFFFF"/>
              </a:solidFill>
              <a:ln w="9525" algn="ctr">
                <a:solidFill>
                  <a:srgbClr val="002060"/>
                </a:solidFill>
                <a:round/>
                <a:headEnd/>
                <a:tailEnd/>
              </a:ln>
              <a:effectLst>
                <a:outerShdw dist="45791" dir="3378596" algn="ctr" rotWithShape="0">
                  <a:srgbClr val="F5B363">
                    <a:alpha val="50000"/>
                  </a:srgbClr>
                </a:outerShdw>
              </a:effectLst>
            </p:spPr>
            <p:txBody>
              <a:bodyPr wrap="none" tIns="36000" anchor="ctr"/>
              <a:lstStyle/>
              <a:p>
                <a:pPr algn="ctr" eaLnBrk="1" fontAlgn="auto" hangingPunct="1">
                  <a:spcBef>
                    <a:spcPts val="0"/>
                  </a:spcBef>
                  <a:spcAft>
                    <a:spcPts val="0"/>
                  </a:spcAft>
                  <a:defRPr/>
                </a:pPr>
                <a:r>
                  <a:rPr lang="zh-CN" altLang="en-US" sz="1400" b="1" kern="0" dirty="0">
                    <a:solidFill>
                      <a:srgbClr val="003399"/>
                    </a:solidFill>
                    <a:latin typeface="Times New Roman" pitchFamily="18" charset="0"/>
                  </a:rPr>
                  <a:t>内部网络</a:t>
                </a:r>
              </a:p>
            </p:txBody>
          </p:sp>
        </p:grpSp>
        <p:sp>
          <p:nvSpPr>
            <p:cNvPr id="8" name="AutoShape 8">
              <a:extLst>
                <a:ext uri="{FF2B5EF4-FFF2-40B4-BE49-F238E27FC236}">
                  <a16:creationId xmlns:a16="http://schemas.microsoft.com/office/drawing/2014/main" id="{0C1AB16D-85CB-4BB5-8365-44082C3D0C4D}"/>
                </a:ext>
              </a:extLst>
            </p:cNvPr>
            <p:cNvSpPr>
              <a:spLocks noChangeArrowheads="1"/>
            </p:cNvSpPr>
            <p:nvPr/>
          </p:nvSpPr>
          <p:spPr bwMode="gray">
            <a:xfrm>
              <a:off x="2281691" y="5814526"/>
              <a:ext cx="1551291" cy="500717"/>
            </a:xfrm>
            <a:prstGeom prst="roundRect">
              <a:avLst>
                <a:gd name="adj" fmla="val 15884"/>
              </a:avLst>
            </a:prstGeom>
            <a:solidFill>
              <a:srgbClr val="003366"/>
            </a:solidFill>
            <a:ln w="9525" algn="ctr">
              <a:solidFill>
                <a:srgbClr val="FFFFFF"/>
              </a:solidFill>
              <a:round/>
              <a:headEnd/>
              <a:tailEnd/>
            </a:ln>
            <a:effectLst>
              <a:outerShdw dist="45791" dir="3378596" algn="ctr" rotWithShape="0">
                <a:srgbClr val="F5B363">
                  <a:alpha val="50000"/>
                </a:srgbClr>
              </a:outerShdw>
            </a:effectLst>
          </p:spPr>
          <p:txBody>
            <a:bodyPr wrap="none" tIns="36000" anchor="ctr"/>
            <a:lstStyle/>
            <a:p>
              <a:pPr algn="ctr" eaLnBrk="1" fontAlgn="auto" hangingPunct="1">
                <a:spcBef>
                  <a:spcPts val="0"/>
                </a:spcBef>
                <a:spcAft>
                  <a:spcPts val="0"/>
                </a:spcAft>
                <a:defRPr/>
              </a:pPr>
              <a:r>
                <a:rPr lang="zh-CN" altLang="en-US" sz="1400" b="1" kern="0" dirty="0">
                  <a:solidFill>
                    <a:srgbClr val="FFFFFF"/>
                  </a:solidFill>
                  <a:latin typeface="Times New Roman" pitchFamily="18" charset="0"/>
                </a:rPr>
                <a:t>网络接口</a:t>
              </a:r>
            </a:p>
          </p:txBody>
        </p:sp>
        <p:sp>
          <p:nvSpPr>
            <p:cNvPr id="9" name="AutoShape 8">
              <a:extLst>
                <a:ext uri="{FF2B5EF4-FFF2-40B4-BE49-F238E27FC236}">
                  <a16:creationId xmlns:a16="http://schemas.microsoft.com/office/drawing/2014/main" id="{6432946B-DC42-49EB-8000-319EB1C5EDCE}"/>
                </a:ext>
              </a:extLst>
            </p:cNvPr>
            <p:cNvSpPr>
              <a:spLocks noChangeArrowheads="1"/>
            </p:cNvSpPr>
            <p:nvPr/>
          </p:nvSpPr>
          <p:spPr bwMode="gray">
            <a:xfrm>
              <a:off x="4998444" y="5800355"/>
              <a:ext cx="1551289" cy="498354"/>
            </a:xfrm>
            <a:prstGeom prst="roundRect">
              <a:avLst>
                <a:gd name="adj" fmla="val 15884"/>
              </a:avLst>
            </a:prstGeom>
            <a:solidFill>
              <a:srgbClr val="003366"/>
            </a:solidFill>
            <a:ln w="9525" algn="ctr">
              <a:solidFill>
                <a:srgbClr val="FFFFFF"/>
              </a:solidFill>
              <a:round/>
              <a:headEnd/>
              <a:tailEnd/>
            </a:ln>
            <a:effectLst>
              <a:outerShdw dist="45791" dir="3378596" algn="ctr" rotWithShape="0">
                <a:srgbClr val="F5B363">
                  <a:alpha val="50000"/>
                </a:srgbClr>
              </a:outerShdw>
            </a:effectLst>
          </p:spPr>
          <p:txBody>
            <a:bodyPr wrap="none" tIns="36000" anchor="ctr"/>
            <a:lstStyle/>
            <a:p>
              <a:pPr algn="ctr" eaLnBrk="1" fontAlgn="auto" hangingPunct="1">
                <a:spcBef>
                  <a:spcPts val="0"/>
                </a:spcBef>
                <a:spcAft>
                  <a:spcPts val="0"/>
                </a:spcAft>
                <a:defRPr/>
              </a:pPr>
              <a:r>
                <a:rPr lang="zh-CN" altLang="en-US" sz="1400" b="1" kern="0" dirty="0">
                  <a:solidFill>
                    <a:srgbClr val="FFFFFF"/>
                  </a:solidFill>
                  <a:latin typeface="Times New Roman" pitchFamily="18" charset="0"/>
                </a:rPr>
                <a:t>网络接口</a:t>
              </a:r>
            </a:p>
          </p:txBody>
        </p:sp>
      </p:grpSp>
      <p:sp>
        <p:nvSpPr>
          <p:cNvPr id="31" name="标题 1">
            <a:extLst>
              <a:ext uri="{FF2B5EF4-FFF2-40B4-BE49-F238E27FC236}">
                <a16:creationId xmlns:a16="http://schemas.microsoft.com/office/drawing/2014/main" id="{422D712D-7278-4597-BD89-177739752270}"/>
              </a:ext>
            </a:extLst>
          </p:cNvPr>
          <p:cNvSpPr txBox="1">
            <a:spLocks/>
          </p:cNvSpPr>
          <p:nvPr/>
        </p:nvSpPr>
        <p:spPr bwMode="auto">
          <a:xfrm>
            <a:off x="7429520" y="214296"/>
            <a:ext cx="1571635" cy="357190"/>
          </a:xfrm>
          <a:prstGeom prst="rect">
            <a:avLst/>
          </a:prstGeom>
          <a:noFill/>
          <a:ln w="9525">
            <a:noFill/>
            <a:miter lim="800000"/>
            <a:headEnd/>
            <a:tailEnd/>
          </a:ln>
        </p:spPr>
        <p:txBody>
          <a:bodyPr anchor="ctr"/>
          <a:lstStyle/>
          <a:p>
            <a:pPr algn="ct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7.2  </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防火墙</a:t>
            </a:r>
          </a:p>
        </p:txBody>
      </p:sp>
      <p:sp>
        <p:nvSpPr>
          <p:cNvPr id="32" name="标题 1">
            <a:extLst>
              <a:ext uri="{FF2B5EF4-FFF2-40B4-BE49-F238E27FC236}">
                <a16:creationId xmlns:a16="http://schemas.microsoft.com/office/drawing/2014/main" id="{91AE9341-0E94-49CA-9AE8-AE150D5AD1C7}"/>
              </a:ext>
            </a:extLst>
          </p:cNvPr>
          <p:cNvSpPr txBox="1">
            <a:spLocks/>
          </p:cNvSpPr>
          <p:nvPr/>
        </p:nvSpPr>
        <p:spPr bwMode="auto">
          <a:xfrm>
            <a:off x="214282" y="642924"/>
            <a:ext cx="2571768" cy="379403"/>
          </a:xfrm>
          <a:prstGeom prst="rect">
            <a:avLst/>
          </a:prstGeom>
          <a:noFill/>
          <a:ln w="9525">
            <a:noFill/>
            <a:miter lim="800000"/>
            <a:headEnd/>
            <a:tailEnd/>
          </a:ln>
        </p:spPr>
        <p:txBody>
          <a:bodyPr anchor="ctr"/>
          <a:lstStyle/>
          <a:p>
            <a:pPr algn="ct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7.2.2  </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防火墙的类型</a:t>
            </a:r>
          </a:p>
        </p:txBody>
      </p:sp>
      <p:sp>
        <p:nvSpPr>
          <p:cNvPr id="46086" name="TextBox 32">
            <a:extLst>
              <a:ext uri="{FF2B5EF4-FFF2-40B4-BE49-F238E27FC236}">
                <a16:creationId xmlns:a16="http://schemas.microsoft.com/office/drawing/2014/main" id="{4C639C46-28E2-4A5A-8CC2-B2FA452988D3}"/>
              </a:ext>
            </a:extLst>
          </p:cNvPr>
          <p:cNvSpPr txBox="1">
            <a:spLocks noChangeArrowheads="1"/>
          </p:cNvSpPr>
          <p:nvPr/>
        </p:nvSpPr>
        <p:spPr bwMode="auto">
          <a:xfrm>
            <a:off x="214313" y="1071563"/>
            <a:ext cx="18573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r>
              <a:rPr lang="en-US" altLang="zh-CN" sz="1800" b="1">
                <a:solidFill>
                  <a:srgbClr val="FF0000"/>
                </a:solidFill>
              </a:rPr>
              <a:t>1.</a:t>
            </a:r>
            <a:r>
              <a:rPr lang="zh-CN" altLang="en-US" sz="1800" b="1">
                <a:solidFill>
                  <a:srgbClr val="FF0000"/>
                </a:solidFill>
              </a:rPr>
              <a:t>包过滤防火墙</a:t>
            </a:r>
            <a:endParaRPr lang="en-US" altLang="zh-CN" sz="1800" b="1">
              <a:solidFill>
                <a:srgbClr val="FF0000"/>
              </a:solidFill>
            </a:endParaRPr>
          </a:p>
        </p:txBody>
      </p:sp>
      <p:sp>
        <p:nvSpPr>
          <p:cNvPr id="46087" name="TextBox 34">
            <a:extLst>
              <a:ext uri="{FF2B5EF4-FFF2-40B4-BE49-F238E27FC236}">
                <a16:creationId xmlns:a16="http://schemas.microsoft.com/office/drawing/2014/main" id="{2CFF515A-0719-4D53-9A2D-B8DC0FAC5CDC}"/>
              </a:ext>
            </a:extLst>
          </p:cNvPr>
          <p:cNvSpPr txBox="1">
            <a:spLocks noChangeArrowheads="1"/>
          </p:cNvSpPr>
          <p:nvPr/>
        </p:nvSpPr>
        <p:spPr bwMode="auto">
          <a:xfrm>
            <a:off x="5143500" y="4071938"/>
            <a:ext cx="2500313"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r>
              <a:rPr lang="zh-CN" altLang="en-US" sz="1600" b="1">
                <a:solidFill>
                  <a:srgbClr val="FF0000"/>
                </a:solidFill>
              </a:rPr>
              <a:t>包过滤防火墙的逻辑位置</a:t>
            </a:r>
          </a:p>
        </p:txBody>
      </p:sp>
    </p:spTree>
  </p:cSld>
  <p:clrMapOvr>
    <a:masterClrMapping/>
  </p:clrMapOvr>
  <p:transition spd="med">
    <p:randomBar dir="vert"/>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6" name="图片 6">
            <a:extLst>
              <a:ext uri="{FF2B5EF4-FFF2-40B4-BE49-F238E27FC236}">
                <a16:creationId xmlns:a16="http://schemas.microsoft.com/office/drawing/2014/main" id="{EF5CCB98-A14B-4B0A-9204-B3B1A35DC11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76800" y="1928813"/>
            <a:ext cx="4267200" cy="231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4" name="内容占位符 3">
            <a:extLst>
              <a:ext uri="{FF2B5EF4-FFF2-40B4-BE49-F238E27FC236}">
                <a16:creationId xmlns:a16="http://schemas.microsoft.com/office/drawing/2014/main" id="{519B557F-61A5-45DB-A7E4-24D150D1530C}"/>
              </a:ext>
            </a:extLst>
          </p:cNvPr>
          <p:cNvGraphicFramePr>
            <a:graphicFrameLocks noGrp="1"/>
          </p:cNvGraphicFramePr>
          <p:nvPr>
            <p:ph idx="1"/>
          </p:nvPr>
        </p:nvGraphicFramePr>
        <p:xfrm>
          <a:off x="214313" y="1481138"/>
          <a:ext cx="5500686" cy="1203326"/>
        </p:xfrm>
        <a:graphic>
          <a:graphicData uri="http://schemas.openxmlformats.org/drawingml/2006/table">
            <a:tbl>
              <a:tblPr/>
              <a:tblGrid>
                <a:gridCol w="508719">
                  <a:extLst>
                    <a:ext uri="{9D8B030D-6E8A-4147-A177-3AD203B41FA5}">
                      <a16:colId xmlns:a16="http://schemas.microsoft.com/office/drawing/2014/main" val="20000"/>
                    </a:ext>
                  </a:extLst>
                </a:gridCol>
                <a:gridCol w="933956">
                  <a:extLst>
                    <a:ext uri="{9D8B030D-6E8A-4147-A177-3AD203B41FA5}">
                      <a16:colId xmlns:a16="http://schemas.microsoft.com/office/drawing/2014/main" val="20001"/>
                    </a:ext>
                  </a:extLst>
                </a:gridCol>
                <a:gridCol w="1164184">
                  <a:extLst>
                    <a:ext uri="{9D8B030D-6E8A-4147-A177-3AD203B41FA5}">
                      <a16:colId xmlns:a16="http://schemas.microsoft.com/office/drawing/2014/main" val="20002"/>
                    </a:ext>
                  </a:extLst>
                </a:gridCol>
                <a:gridCol w="1061787">
                  <a:extLst>
                    <a:ext uri="{9D8B030D-6E8A-4147-A177-3AD203B41FA5}">
                      <a16:colId xmlns:a16="http://schemas.microsoft.com/office/drawing/2014/main" val="20003"/>
                    </a:ext>
                  </a:extLst>
                </a:gridCol>
                <a:gridCol w="933956">
                  <a:extLst>
                    <a:ext uri="{9D8B030D-6E8A-4147-A177-3AD203B41FA5}">
                      <a16:colId xmlns:a16="http://schemas.microsoft.com/office/drawing/2014/main" val="20004"/>
                    </a:ext>
                  </a:extLst>
                </a:gridCol>
                <a:gridCol w="898084">
                  <a:extLst>
                    <a:ext uri="{9D8B030D-6E8A-4147-A177-3AD203B41FA5}">
                      <a16:colId xmlns:a16="http://schemas.microsoft.com/office/drawing/2014/main" val="20005"/>
                    </a:ext>
                  </a:extLst>
                </a:gridCol>
              </a:tblGrid>
              <a:tr h="204525">
                <a:tc>
                  <a:txBody>
                    <a:bodyPr/>
                    <a:lstStyle/>
                    <a:p>
                      <a:pPr algn="ctr">
                        <a:spcAft>
                          <a:spcPts val="0"/>
                        </a:spcAft>
                      </a:pPr>
                      <a:r>
                        <a:rPr lang="zh-CN" sz="1200" b="1" kern="100" dirty="0">
                          <a:latin typeface="Times New Roman"/>
                          <a:ea typeface="宋体"/>
                        </a:rPr>
                        <a:t>规则</a:t>
                      </a:r>
                    </a:p>
                  </a:txBody>
                  <a:tcPr marL="68580" marR="68580" marT="10798" marB="10798"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200" b="1" kern="100" dirty="0">
                          <a:latin typeface="Times New Roman"/>
                          <a:ea typeface="宋体"/>
                        </a:rPr>
                        <a:t>方向</a:t>
                      </a:r>
                    </a:p>
                  </a:txBody>
                  <a:tcPr marL="68580" marR="68580" marT="10798" marB="10798"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200" b="1" kern="100" dirty="0">
                          <a:latin typeface="Times New Roman"/>
                          <a:ea typeface="宋体"/>
                        </a:rPr>
                        <a:t>源地址</a:t>
                      </a:r>
                    </a:p>
                  </a:txBody>
                  <a:tcPr marL="68580" marR="68580" marT="10798" marB="10798"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200" b="1" kern="100" dirty="0">
                          <a:latin typeface="Times New Roman"/>
                          <a:ea typeface="宋体"/>
                        </a:rPr>
                        <a:t>目的地址</a:t>
                      </a:r>
                    </a:p>
                  </a:txBody>
                  <a:tcPr marL="68580" marR="68580" marT="10798" marB="10798"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200" b="1" kern="100" dirty="0">
                          <a:latin typeface="Times New Roman"/>
                          <a:ea typeface="宋体"/>
                        </a:rPr>
                        <a:t>传输层协议</a:t>
                      </a:r>
                    </a:p>
                  </a:txBody>
                  <a:tcPr marL="68580" marR="68580" marT="10798" marB="10798"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200" b="1" kern="100" dirty="0">
                          <a:latin typeface="Times New Roman"/>
                          <a:ea typeface="宋体"/>
                        </a:rPr>
                        <a:t>动作</a:t>
                      </a:r>
                    </a:p>
                  </a:txBody>
                  <a:tcPr marL="68580" marR="68580" marT="10798" marB="10798"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406823">
                <a:tc>
                  <a:txBody>
                    <a:bodyPr/>
                    <a:lstStyle/>
                    <a:p>
                      <a:pPr algn="ctr">
                        <a:spcAft>
                          <a:spcPts val="0"/>
                        </a:spcAft>
                      </a:pPr>
                      <a:r>
                        <a:rPr lang="en-US" sz="1200" b="1" kern="100" dirty="0">
                          <a:solidFill>
                            <a:srgbClr val="FF0000"/>
                          </a:solidFill>
                          <a:latin typeface="Times New Roman"/>
                          <a:ea typeface="宋体"/>
                        </a:rPr>
                        <a:t>1</a:t>
                      </a:r>
                      <a:endParaRPr lang="zh-CN" sz="1200" b="1" kern="100" dirty="0">
                        <a:solidFill>
                          <a:srgbClr val="FF0000"/>
                        </a:solidFill>
                        <a:latin typeface="Times New Roman"/>
                        <a:ea typeface="宋体"/>
                      </a:endParaRPr>
                    </a:p>
                  </a:txBody>
                  <a:tcPr marL="68580" marR="68580" marT="10798" marB="10798"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200" b="1" kern="100" dirty="0">
                          <a:solidFill>
                            <a:srgbClr val="FF0000"/>
                          </a:solidFill>
                          <a:latin typeface="Times New Roman"/>
                          <a:ea typeface="宋体"/>
                        </a:rPr>
                        <a:t>进站</a:t>
                      </a:r>
                    </a:p>
                  </a:txBody>
                  <a:tcPr marL="68580" marR="68580" marT="10798" marB="10798"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200" b="1" kern="100" dirty="0">
                          <a:solidFill>
                            <a:srgbClr val="FF0000"/>
                          </a:solidFill>
                          <a:latin typeface="Times New Roman"/>
                          <a:ea typeface="宋体"/>
                        </a:rPr>
                        <a:t>可信外网主机</a:t>
                      </a:r>
                      <a:r>
                        <a:rPr lang="en-US" sz="1200" b="1" kern="100" dirty="0">
                          <a:solidFill>
                            <a:srgbClr val="FF0000"/>
                          </a:solidFill>
                          <a:latin typeface="Times New Roman"/>
                          <a:ea typeface="宋体"/>
                        </a:rPr>
                        <a:t>(162.22.34.56)</a:t>
                      </a:r>
                      <a:endParaRPr lang="zh-CN" sz="1200" b="1" kern="100" dirty="0">
                        <a:solidFill>
                          <a:srgbClr val="FF0000"/>
                        </a:solidFill>
                        <a:latin typeface="Times New Roman"/>
                        <a:ea typeface="宋体"/>
                      </a:endParaRPr>
                    </a:p>
                  </a:txBody>
                  <a:tcPr marL="68580" marR="68580" marT="10798" marB="10798"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200" b="1" kern="100" dirty="0">
                          <a:solidFill>
                            <a:srgbClr val="FF0000"/>
                          </a:solidFill>
                          <a:latin typeface="Times New Roman"/>
                          <a:ea typeface="宋体"/>
                        </a:rPr>
                        <a:t>内网</a:t>
                      </a:r>
                      <a:r>
                        <a:rPr lang="en-US" sz="1200" b="1" kern="100" dirty="0">
                          <a:solidFill>
                            <a:srgbClr val="FF0000"/>
                          </a:solidFill>
                          <a:latin typeface="Times New Roman"/>
                          <a:ea typeface="宋体"/>
                        </a:rPr>
                        <a:t>(10*.*)</a:t>
                      </a:r>
                      <a:endParaRPr lang="zh-CN" sz="1200" b="1" kern="100" dirty="0">
                        <a:solidFill>
                          <a:srgbClr val="FF0000"/>
                        </a:solidFill>
                        <a:latin typeface="Times New Roman"/>
                        <a:ea typeface="宋体"/>
                      </a:endParaRPr>
                    </a:p>
                  </a:txBody>
                  <a:tcPr marL="68580" marR="68580" marT="10798" marB="10798"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200" b="1" kern="100" dirty="0">
                          <a:solidFill>
                            <a:srgbClr val="FF0000"/>
                          </a:solidFill>
                          <a:latin typeface="Times New Roman"/>
                          <a:ea typeface="宋体"/>
                        </a:rPr>
                        <a:t>Http</a:t>
                      </a:r>
                      <a:endParaRPr lang="zh-CN" sz="1200" b="1" kern="100" dirty="0">
                        <a:solidFill>
                          <a:srgbClr val="FF0000"/>
                        </a:solidFill>
                        <a:latin typeface="Times New Roman"/>
                        <a:ea typeface="宋体"/>
                      </a:endParaRPr>
                    </a:p>
                  </a:txBody>
                  <a:tcPr marL="68580" marR="68580" marT="10798" marB="10798"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200" b="1" kern="100" dirty="0">
                          <a:solidFill>
                            <a:srgbClr val="FF0000"/>
                          </a:solidFill>
                          <a:latin typeface="Times New Roman"/>
                          <a:ea typeface="宋体"/>
                        </a:rPr>
                        <a:t>允许</a:t>
                      </a:r>
                      <a:r>
                        <a:rPr lang="en-US" sz="1200" b="1" kern="100" dirty="0">
                          <a:solidFill>
                            <a:srgbClr val="FF0000"/>
                          </a:solidFill>
                          <a:latin typeface="Times New Roman"/>
                          <a:ea typeface="宋体"/>
                        </a:rPr>
                        <a:t>(Permit)</a:t>
                      </a:r>
                      <a:endParaRPr lang="zh-CN" sz="1200" b="1" kern="100" dirty="0">
                        <a:solidFill>
                          <a:srgbClr val="FF0000"/>
                        </a:solidFill>
                        <a:latin typeface="Times New Roman"/>
                        <a:ea typeface="宋体"/>
                      </a:endParaRPr>
                    </a:p>
                  </a:txBody>
                  <a:tcPr marL="68580" marR="68580" marT="10798" marB="10798"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387453">
                <a:tc>
                  <a:txBody>
                    <a:bodyPr/>
                    <a:lstStyle/>
                    <a:p>
                      <a:pPr algn="ctr">
                        <a:spcAft>
                          <a:spcPts val="0"/>
                        </a:spcAft>
                      </a:pPr>
                      <a:r>
                        <a:rPr lang="en-US" sz="1200" b="1" kern="100" dirty="0">
                          <a:latin typeface="Times New Roman"/>
                          <a:ea typeface="宋体"/>
                        </a:rPr>
                        <a:t>2</a:t>
                      </a:r>
                      <a:endParaRPr lang="zh-CN" sz="1200" b="1" kern="100" dirty="0">
                        <a:latin typeface="Times New Roman"/>
                        <a:ea typeface="宋体"/>
                      </a:endParaRPr>
                    </a:p>
                  </a:txBody>
                  <a:tcPr marL="68580" marR="68580" marT="10798" marB="10798"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200" b="1" kern="100" dirty="0">
                          <a:latin typeface="Times New Roman"/>
                          <a:ea typeface="宋体"/>
                        </a:rPr>
                        <a:t>出站</a:t>
                      </a:r>
                    </a:p>
                  </a:txBody>
                  <a:tcPr marL="68580" marR="68580" marT="10798" marB="10798"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200" b="1" kern="100" dirty="0">
                          <a:latin typeface="Times New Roman"/>
                          <a:ea typeface="宋体"/>
                        </a:rPr>
                        <a:t>内网</a:t>
                      </a:r>
                    </a:p>
                  </a:txBody>
                  <a:tcPr marL="68580" marR="68580" marT="10798" marB="10798"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200" b="1" kern="100" dirty="0">
                          <a:latin typeface="Times New Roman"/>
                          <a:ea typeface="宋体"/>
                        </a:rPr>
                        <a:t>可信外网主机</a:t>
                      </a:r>
                      <a:r>
                        <a:rPr lang="en-US" sz="1200" b="1" kern="100" dirty="0">
                          <a:latin typeface="Times New Roman"/>
                          <a:ea typeface="宋体"/>
                        </a:rPr>
                        <a:t>(162*.*)</a:t>
                      </a:r>
                      <a:endParaRPr lang="zh-CN" sz="1200" b="1" kern="100" dirty="0">
                        <a:latin typeface="Times New Roman"/>
                        <a:ea typeface="宋体"/>
                      </a:endParaRPr>
                    </a:p>
                  </a:txBody>
                  <a:tcPr marL="68580" marR="68580" marT="10798" marB="10798"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200" b="1" kern="100" dirty="0">
                          <a:latin typeface="Times New Roman"/>
                          <a:ea typeface="宋体"/>
                        </a:rPr>
                        <a:t>SMTP</a:t>
                      </a:r>
                      <a:endParaRPr lang="zh-CN" sz="1200" b="1" kern="100" dirty="0">
                        <a:latin typeface="Times New Roman"/>
                        <a:ea typeface="宋体"/>
                      </a:endParaRPr>
                    </a:p>
                  </a:txBody>
                  <a:tcPr marL="68580" marR="68580" marT="10798" marB="10798"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200" b="1" kern="100" dirty="0">
                          <a:latin typeface="Times New Roman"/>
                          <a:ea typeface="宋体"/>
                        </a:rPr>
                        <a:t>允许</a:t>
                      </a:r>
                      <a:r>
                        <a:rPr lang="en-US" sz="1200" b="1" kern="100" dirty="0">
                          <a:latin typeface="Times New Roman"/>
                          <a:ea typeface="宋体"/>
                        </a:rPr>
                        <a:t>(Permit)</a:t>
                      </a:r>
                      <a:endParaRPr lang="zh-CN" sz="1200" b="1" kern="100" dirty="0">
                        <a:latin typeface="Times New Roman"/>
                        <a:ea typeface="宋体"/>
                      </a:endParaRPr>
                    </a:p>
                  </a:txBody>
                  <a:tcPr marL="68580" marR="68580" marT="10798" marB="10798"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204525">
                <a:tc>
                  <a:txBody>
                    <a:bodyPr/>
                    <a:lstStyle/>
                    <a:p>
                      <a:pPr algn="ctr">
                        <a:spcAft>
                          <a:spcPts val="0"/>
                        </a:spcAft>
                      </a:pPr>
                      <a:r>
                        <a:rPr lang="en-US" sz="1200" b="1" kern="100">
                          <a:latin typeface="Times New Roman"/>
                          <a:ea typeface="宋体"/>
                        </a:rPr>
                        <a:t>3</a:t>
                      </a:r>
                      <a:endParaRPr lang="zh-CN" sz="1200" b="1" kern="100">
                        <a:latin typeface="Times New Roman"/>
                        <a:ea typeface="宋体"/>
                      </a:endParaRPr>
                    </a:p>
                  </a:txBody>
                  <a:tcPr marL="68580" marR="68580" marT="10798" marB="10798"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200" b="1" kern="100">
                          <a:latin typeface="Times New Roman"/>
                          <a:ea typeface="宋体"/>
                        </a:rPr>
                        <a:t>进站</a:t>
                      </a:r>
                      <a:r>
                        <a:rPr lang="en-US" sz="1200" b="1" kern="100">
                          <a:latin typeface="Times New Roman"/>
                          <a:ea typeface="宋体"/>
                        </a:rPr>
                        <a:t>/</a:t>
                      </a:r>
                      <a:r>
                        <a:rPr lang="zh-CN" sz="1200" b="1" kern="100">
                          <a:latin typeface="Times New Roman"/>
                          <a:ea typeface="宋体"/>
                        </a:rPr>
                        <a:t>出站</a:t>
                      </a:r>
                    </a:p>
                  </a:txBody>
                  <a:tcPr marL="68580" marR="68580" marT="10798" marB="10798"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200" b="1" kern="100" dirty="0">
                          <a:latin typeface="Times New Roman"/>
                          <a:ea typeface="宋体"/>
                        </a:rPr>
                        <a:t>Any</a:t>
                      </a:r>
                      <a:endParaRPr lang="zh-CN" sz="1200" b="1" kern="100" dirty="0">
                        <a:latin typeface="Times New Roman"/>
                        <a:ea typeface="宋体"/>
                      </a:endParaRPr>
                    </a:p>
                  </a:txBody>
                  <a:tcPr marL="68580" marR="68580" marT="10798" marB="10798"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200" b="1" kern="100">
                          <a:latin typeface="Times New Roman"/>
                          <a:ea typeface="宋体"/>
                        </a:rPr>
                        <a:t>Any</a:t>
                      </a:r>
                      <a:endParaRPr lang="zh-CN" sz="1200" b="1" kern="100">
                        <a:latin typeface="Times New Roman"/>
                        <a:ea typeface="宋体"/>
                      </a:endParaRPr>
                    </a:p>
                  </a:txBody>
                  <a:tcPr marL="68580" marR="68580" marT="10798" marB="10798"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200" b="1" kern="100" dirty="0">
                          <a:latin typeface="Times New Roman"/>
                          <a:ea typeface="宋体"/>
                        </a:rPr>
                        <a:t>TFTP</a:t>
                      </a:r>
                      <a:endParaRPr lang="zh-CN" sz="1200" b="1" kern="100" dirty="0">
                        <a:latin typeface="Times New Roman"/>
                        <a:ea typeface="宋体"/>
                      </a:endParaRPr>
                    </a:p>
                  </a:txBody>
                  <a:tcPr marL="68580" marR="68580" marT="10798" marB="10798"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200" b="1" kern="100" dirty="0">
                          <a:latin typeface="Times New Roman"/>
                          <a:ea typeface="宋体"/>
                        </a:rPr>
                        <a:t>拒绝</a:t>
                      </a:r>
                      <a:r>
                        <a:rPr lang="en-US" sz="1200" b="1" kern="100" dirty="0">
                          <a:latin typeface="Times New Roman"/>
                          <a:ea typeface="宋体"/>
                        </a:rPr>
                        <a:t>(Deny)</a:t>
                      </a:r>
                      <a:endParaRPr lang="zh-CN" sz="1200" b="1" kern="100" dirty="0">
                        <a:latin typeface="Times New Roman"/>
                        <a:ea typeface="宋体"/>
                      </a:endParaRPr>
                    </a:p>
                  </a:txBody>
                  <a:tcPr marL="68580" marR="68580" marT="10798" marB="10798"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47142" name="TextBox 5">
            <a:extLst>
              <a:ext uri="{FF2B5EF4-FFF2-40B4-BE49-F238E27FC236}">
                <a16:creationId xmlns:a16="http://schemas.microsoft.com/office/drawing/2014/main" id="{0D2584A7-6601-4232-BE58-1D8CE206E81F}"/>
              </a:ext>
            </a:extLst>
          </p:cNvPr>
          <p:cNvSpPr txBox="1">
            <a:spLocks noChangeArrowheads="1"/>
          </p:cNvSpPr>
          <p:nvPr/>
        </p:nvSpPr>
        <p:spPr bwMode="auto">
          <a:xfrm>
            <a:off x="1143000" y="2695575"/>
            <a:ext cx="250031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r>
              <a:rPr lang="zh-CN" altLang="en-US" sz="1400" b="1">
                <a:solidFill>
                  <a:srgbClr val="FF0000"/>
                </a:solidFill>
              </a:rPr>
              <a:t>包过滤防火墙过滤规则表</a:t>
            </a:r>
          </a:p>
        </p:txBody>
      </p:sp>
      <p:sp>
        <p:nvSpPr>
          <p:cNvPr id="47143" name="TextBox 6">
            <a:extLst>
              <a:ext uri="{FF2B5EF4-FFF2-40B4-BE49-F238E27FC236}">
                <a16:creationId xmlns:a16="http://schemas.microsoft.com/office/drawing/2014/main" id="{022C874A-6821-4076-9D25-F1D96AD47A53}"/>
              </a:ext>
            </a:extLst>
          </p:cNvPr>
          <p:cNvSpPr txBox="1">
            <a:spLocks noChangeArrowheads="1"/>
          </p:cNvSpPr>
          <p:nvPr/>
        </p:nvSpPr>
        <p:spPr bwMode="auto">
          <a:xfrm>
            <a:off x="5715000" y="4286250"/>
            <a:ext cx="250031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r>
              <a:rPr lang="zh-CN" altLang="en-US" sz="1400" b="1">
                <a:solidFill>
                  <a:srgbClr val="FF0000"/>
                </a:solidFill>
              </a:rPr>
              <a:t>包过滤防火墙过滤规则示意图</a:t>
            </a:r>
          </a:p>
        </p:txBody>
      </p:sp>
      <p:sp>
        <p:nvSpPr>
          <p:cNvPr id="8" name="标题 1">
            <a:extLst>
              <a:ext uri="{FF2B5EF4-FFF2-40B4-BE49-F238E27FC236}">
                <a16:creationId xmlns:a16="http://schemas.microsoft.com/office/drawing/2014/main" id="{B8E88144-D5FF-4ED9-A6D6-7685ABE41FA5}"/>
              </a:ext>
            </a:extLst>
          </p:cNvPr>
          <p:cNvSpPr txBox="1">
            <a:spLocks/>
          </p:cNvSpPr>
          <p:nvPr/>
        </p:nvSpPr>
        <p:spPr bwMode="auto">
          <a:xfrm>
            <a:off x="7429520" y="214296"/>
            <a:ext cx="1571635" cy="357190"/>
          </a:xfrm>
          <a:prstGeom prst="rect">
            <a:avLst/>
          </a:prstGeom>
          <a:noFill/>
          <a:ln w="9525">
            <a:noFill/>
            <a:miter lim="800000"/>
            <a:headEnd/>
            <a:tailEnd/>
          </a:ln>
        </p:spPr>
        <p:txBody>
          <a:bodyPr anchor="ctr"/>
          <a:lstStyle/>
          <a:p>
            <a:pPr algn="ct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7.2  </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防火墙</a:t>
            </a:r>
          </a:p>
        </p:txBody>
      </p:sp>
      <p:sp>
        <p:nvSpPr>
          <p:cNvPr id="10" name="标题 1">
            <a:extLst>
              <a:ext uri="{FF2B5EF4-FFF2-40B4-BE49-F238E27FC236}">
                <a16:creationId xmlns:a16="http://schemas.microsoft.com/office/drawing/2014/main" id="{6037B97D-7E89-4D24-AE8A-23D645692042}"/>
              </a:ext>
            </a:extLst>
          </p:cNvPr>
          <p:cNvSpPr txBox="1">
            <a:spLocks/>
          </p:cNvSpPr>
          <p:nvPr/>
        </p:nvSpPr>
        <p:spPr bwMode="auto">
          <a:xfrm>
            <a:off x="214282" y="642924"/>
            <a:ext cx="2571768" cy="379403"/>
          </a:xfrm>
          <a:prstGeom prst="rect">
            <a:avLst/>
          </a:prstGeom>
          <a:noFill/>
          <a:ln w="9525">
            <a:noFill/>
            <a:miter lim="800000"/>
            <a:headEnd/>
            <a:tailEnd/>
          </a:ln>
        </p:spPr>
        <p:txBody>
          <a:bodyPr anchor="ctr"/>
          <a:lstStyle/>
          <a:p>
            <a:pPr algn="ct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7.2.2  </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防火墙的类型</a:t>
            </a:r>
          </a:p>
        </p:txBody>
      </p:sp>
      <p:sp>
        <p:nvSpPr>
          <p:cNvPr id="9" name="内容占位符 2">
            <a:extLst>
              <a:ext uri="{FF2B5EF4-FFF2-40B4-BE49-F238E27FC236}">
                <a16:creationId xmlns:a16="http://schemas.microsoft.com/office/drawing/2014/main" id="{AEA15A7A-145B-4F85-9CD5-241B0844F246}"/>
              </a:ext>
            </a:extLst>
          </p:cNvPr>
          <p:cNvSpPr txBox="1">
            <a:spLocks/>
          </p:cNvSpPr>
          <p:nvPr/>
        </p:nvSpPr>
        <p:spPr bwMode="auto">
          <a:xfrm>
            <a:off x="0" y="2936875"/>
            <a:ext cx="5000625" cy="1795463"/>
          </a:xfrm>
          <a:prstGeom prst="rect">
            <a:avLst/>
          </a:prstGeom>
          <a:noFill/>
          <a:ln w="9525">
            <a:noFill/>
            <a:miter lim="800000"/>
            <a:headEnd/>
            <a:tailEnd/>
          </a:ln>
        </p:spPr>
        <p:txBody>
          <a:bodyPr/>
          <a:lstStyle/>
          <a:p>
            <a:pPr marL="342900" indent="-342900">
              <a:lnSpc>
                <a:spcPct val="130000"/>
              </a:lnSpc>
              <a:buClr>
                <a:srgbClr val="C00000"/>
              </a:buClr>
              <a:buFont typeface="Wingdings" pitchFamily="2" charset="2"/>
              <a:buChar char="n"/>
              <a:defRPr/>
            </a:pPr>
            <a:r>
              <a:rPr lang="en-US" altLang="zh-CN" sz="1800" b="1" kern="0" dirty="0">
                <a:latin typeface="+mj-ea"/>
                <a:ea typeface="+mj-ea"/>
              </a:rPr>
              <a:t> </a:t>
            </a:r>
            <a:r>
              <a:rPr lang="zh-CN" altLang="en-US" sz="1800" b="1" kern="0" dirty="0">
                <a:latin typeface="+mj-ea"/>
                <a:ea typeface="+mj-ea"/>
              </a:rPr>
              <a:t>包过滤防火墙的</a:t>
            </a:r>
            <a:r>
              <a:rPr lang="zh-CN" altLang="en-US" sz="1800" b="1" kern="0" dirty="0">
                <a:solidFill>
                  <a:srgbClr val="0033CC"/>
                </a:solidFill>
                <a:latin typeface="+mj-ea"/>
                <a:ea typeface="+mj-ea"/>
              </a:rPr>
              <a:t>一些缺陷</a:t>
            </a:r>
            <a:r>
              <a:rPr lang="zh-CN" altLang="en-US" sz="1800" b="1" kern="0" dirty="0">
                <a:latin typeface="+mj-ea"/>
                <a:ea typeface="+mj-ea"/>
              </a:rPr>
              <a:t>：</a:t>
            </a:r>
            <a:endParaRPr lang="en-US" altLang="zh-CN" sz="1800" b="1" kern="0" dirty="0">
              <a:latin typeface="+mj-ea"/>
              <a:ea typeface="+mj-ea"/>
            </a:endParaRPr>
          </a:p>
          <a:p>
            <a:pPr marL="742950" lvl="1" indent="-285750">
              <a:lnSpc>
                <a:spcPct val="130000"/>
              </a:lnSpc>
              <a:spcBef>
                <a:spcPts val="600"/>
              </a:spcBef>
              <a:buClr>
                <a:srgbClr val="C00000"/>
              </a:buClr>
              <a:buFont typeface="Wingdings" pitchFamily="2" charset="2"/>
              <a:buChar char="Ø"/>
              <a:defRPr/>
            </a:pPr>
            <a:r>
              <a:rPr lang="zh-CN" altLang="en-US" sz="1200" b="1" kern="0" dirty="0">
                <a:solidFill>
                  <a:srgbClr val="0033CC"/>
                </a:solidFill>
                <a:latin typeface="+mj-ea"/>
                <a:ea typeface="+mj-ea"/>
              </a:rPr>
              <a:t>规则难于配置</a:t>
            </a:r>
          </a:p>
          <a:p>
            <a:pPr marL="742950" lvl="1" indent="-285750">
              <a:lnSpc>
                <a:spcPct val="130000"/>
              </a:lnSpc>
              <a:spcBef>
                <a:spcPts val="600"/>
              </a:spcBef>
              <a:buClr>
                <a:srgbClr val="C00000"/>
              </a:buClr>
              <a:buFont typeface="Wingdings" pitchFamily="2" charset="2"/>
              <a:buChar char="Ø"/>
              <a:defRPr/>
            </a:pPr>
            <a:r>
              <a:rPr lang="zh-CN" altLang="en-US" sz="1200" b="1" kern="0" dirty="0">
                <a:solidFill>
                  <a:srgbClr val="0033CC"/>
                </a:solidFill>
                <a:latin typeface="+mj-ea"/>
                <a:ea typeface="+mj-ea"/>
              </a:rPr>
              <a:t>无法处理内部数据细节</a:t>
            </a:r>
          </a:p>
          <a:p>
            <a:pPr marL="742950" lvl="1" indent="-285750">
              <a:lnSpc>
                <a:spcPct val="130000"/>
              </a:lnSpc>
              <a:spcBef>
                <a:spcPts val="600"/>
              </a:spcBef>
              <a:buClr>
                <a:srgbClr val="C00000"/>
              </a:buClr>
              <a:buFont typeface="Wingdings" pitchFamily="2" charset="2"/>
              <a:buChar char="Ø"/>
              <a:defRPr/>
            </a:pPr>
            <a:r>
              <a:rPr lang="zh-CN" altLang="en-US" sz="1200" b="1" kern="0" dirty="0">
                <a:solidFill>
                  <a:srgbClr val="0033CC"/>
                </a:solidFill>
                <a:latin typeface="+mj-ea"/>
                <a:ea typeface="+mj-ea"/>
              </a:rPr>
              <a:t>包过滤是无状态的</a:t>
            </a:r>
          </a:p>
          <a:p>
            <a:pPr marL="742950" lvl="1" indent="-285750">
              <a:lnSpc>
                <a:spcPct val="130000"/>
              </a:lnSpc>
              <a:spcBef>
                <a:spcPts val="600"/>
              </a:spcBef>
              <a:buClr>
                <a:srgbClr val="C00000"/>
              </a:buClr>
              <a:buFont typeface="Wingdings" pitchFamily="2" charset="2"/>
              <a:buChar char="Ø"/>
              <a:defRPr/>
            </a:pPr>
            <a:r>
              <a:rPr lang="zh-CN" altLang="en-US" sz="1200" b="1" kern="0" dirty="0">
                <a:solidFill>
                  <a:srgbClr val="0033CC"/>
                </a:solidFill>
                <a:latin typeface="+mj-ea"/>
                <a:ea typeface="+mj-ea"/>
              </a:rPr>
              <a:t>易造成数据驱动型攻击</a:t>
            </a:r>
            <a:r>
              <a:rPr lang="zh-CN" altLang="en-US" sz="800" b="1" kern="0" dirty="0">
                <a:solidFill>
                  <a:srgbClr val="0033CC"/>
                </a:solidFill>
                <a:latin typeface="+mj-ea"/>
                <a:ea typeface="+mj-ea"/>
              </a:rPr>
              <a:t>（</a:t>
            </a:r>
            <a:r>
              <a:rPr lang="zh-CN" altLang="en-US" sz="800" b="1" dirty="0">
                <a:solidFill>
                  <a:srgbClr val="0033CC"/>
                </a:solidFill>
              </a:rPr>
              <a:t>通过向某个程序发送数据，以产生非预期结果的攻击</a:t>
            </a:r>
            <a:r>
              <a:rPr lang="zh-CN" altLang="en-US" sz="800" b="1" kern="0" dirty="0">
                <a:solidFill>
                  <a:srgbClr val="0033CC"/>
                </a:solidFill>
                <a:latin typeface="+mj-ea"/>
                <a:ea typeface="+mj-ea"/>
              </a:rPr>
              <a:t>）</a:t>
            </a:r>
          </a:p>
        </p:txBody>
      </p:sp>
      <p:sp>
        <p:nvSpPr>
          <p:cNvPr id="47147" name="TextBox 32">
            <a:extLst>
              <a:ext uri="{FF2B5EF4-FFF2-40B4-BE49-F238E27FC236}">
                <a16:creationId xmlns:a16="http://schemas.microsoft.com/office/drawing/2014/main" id="{6CFD7E31-DDEE-40F5-BEA0-E8B7B96AD579}"/>
              </a:ext>
            </a:extLst>
          </p:cNvPr>
          <p:cNvSpPr txBox="1">
            <a:spLocks noChangeArrowheads="1"/>
          </p:cNvSpPr>
          <p:nvPr/>
        </p:nvSpPr>
        <p:spPr bwMode="auto">
          <a:xfrm>
            <a:off x="214313" y="1071563"/>
            <a:ext cx="18573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eaLnBrk="1" hangingPunct="1"/>
            <a:r>
              <a:rPr lang="en-US" altLang="zh-CN" sz="1800" b="1">
                <a:solidFill>
                  <a:srgbClr val="FF0000"/>
                </a:solidFill>
              </a:rPr>
              <a:t>1.</a:t>
            </a:r>
            <a:r>
              <a:rPr lang="zh-CN" altLang="en-US" sz="1800" b="1">
                <a:solidFill>
                  <a:srgbClr val="FF0000"/>
                </a:solidFill>
              </a:rPr>
              <a:t>包过滤防火墙</a:t>
            </a:r>
            <a:endParaRPr lang="en-US" altLang="zh-CN" sz="1800" b="1">
              <a:solidFill>
                <a:srgbClr val="FF0000"/>
              </a:solidFill>
            </a:endParaRPr>
          </a:p>
        </p:txBody>
      </p:sp>
    </p:spTree>
  </p:cSld>
  <p:clrMapOvr>
    <a:masterClrMapping/>
  </p:clrMapOvr>
  <p:transition spd="med">
    <p:randomBar dir="vert"/>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内容占位符 2">
            <a:extLst>
              <a:ext uri="{FF2B5EF4-FFF2-40B4-BE49-F238E27FC236}">
                <a16:creationId xmlns:a16="http://schemas.microsoft.com/office/drawing/2014/main" id="{5303CA12-352E-4120-9F62-6CF04DB50134}"/>
              </a:ext>
            </a:extLst>
          </p:cNvPr>
          <p:cNvSpPr>
            <a:spLocks noGrp="1"/>
          </p:cNvSpPr>
          <p:nvPr>
            <p:ph idx="1"/>
          </p:nvPr>
        </p:nvSpPr>
        <p:spPr>
          <a:xfrm>
            <a:off x="0" y="1428750"/>
            <a:ext cx="8893175" cy="2794000"/>
          </a:xfrm>
        </p:spPr>
        <p:txBody>
          <a:bodyPr/>
          <a:lstStyle/>
          <a:p>
            <a:pPr>
              <a:lnSpc>
                <a:spcPct val="130000"/>
              </a:lnSpc>
            </a:pPr>
            <a:r>
              <a:rPr lang="zh-CN" altLang="en-US" sz="1800" b="1" dirty="0"/>
              <a:t>相比传统的防火墙，</a:t>
            </a:r>
            <a:r>
              <a:rPr lang="zh-CN" altLang="en-US" sz="1800" b="1" dirty="0">
                <a:solidFill>
                  <a:srgbClr val="FF0000"/>
                </a:solidFill>
              </a:rPr>
              <a:t>增加了</a:t>
            </a:r>
            <a:r>
              <a:rPr lang="zh-CN" altLang="en-US" sz="1800" b="1" dirty="0">
                <a:solidFill>
                  <a:srgbClr val="0033CC"/>
                </a:solidFill>
              </a:rPr>
              <a:t>从一个包到另一个包过渡时</a:t>
            </a:r>
            <a:r>
              <a:rPr lang="zh-CN" altLang="en-US" sz="1800" b="1" dirty="0"/>
              <a:t>，</a:t>
            </a:r>
            <a:r>
              <a:rPr lang="en-US" altLang="zh-CN" sz="1800" b="1" dirty="0">
                <a:solidFill>
                  <a:srgbClr val="0033CC"/>
                </a:solidFill>
              </a:rPr>
              <a:t>”</a:t>
            </a:r>
            <a:r>
              <a:rPr lang="zh-CN" altLang="en-US" sz="1800" b="1" dirty="0">
                <a:solidFill>
                  <a:srgbClr val="0033CC"/>
                </a:solidFill>
              </a:rPr>
              <a:t>状态</a:t>
            </a:r>
            <a:r>
              <a:rPr lang="en-US" altLang="zh-CN" sz="1800" b="1" dirty="0">
                <a:solidFill>
                  <a:srgbClr val="0033CC"/>
                </a:solidFill>
              </a:rPr>
              <a:t>”</a:t>
            </a:r>
            <a:r>
              <a:rPr lang="zh-CN" altLang="en-US" sz="1800" b="1" dirty="0">
                <a:solidFill>
                  <a:srgbClr val="0033CC"/>
                </a:solidFill>
              </a:rPr>
              <a:t>或“上下文”</a:t>
            </a:r>
            <a:r>
              <a:rPr lang="zh-CN" altLang="en-US" sz="1800" b="1" dirty="0"/>
              <a:t>的概念</a:t>
            </a:r>
            <a:endParaRPr lang="en-US" altLang="zh-CN" sz="1800" b="1" dirty="0"/>
          </a:p>
          <a:p>
            <a:pPr lvl="1">
              <a:lnSpc>
                <a:spcPct val="130000"/>
              </a:lnSpc>
              <a:spcBef>
                <a:spcPts val="600"/>
              </a:spcBef>
            </a:pPr>
            <a:r>
              <a:rPr lang="zh-CN" altLang="en-US" b="1" dirty="0">
                <a:solidFill>
                  <a:srgbClr val="FF0000"/>
                </a:solidFill>
              </a:rPr>
              <a:t>采用</a:t>
            </a:r>
            <a:r>
              <a:rPr lang="zh-CN" altLang="en-US" b="1" dirty="0">
                <a:solidFill>
                  <a:srgbClr val="0033CC"/>
                </a:solidFill>
              </a:rPr>
              <a:t>基于连接的状态检测机制</a:t>
            </a:r>
            <a:r>
              <a:rPr lang="zh-CN" altLang="en-US" b="1" dirty="0"/>
              <a:t>和</a:t>
            </a:r>
            <a:r>
              <a:rPr lang="zh-CN" altLang="en-US" b="1" dirty="0">
                <a:solidFill>
                  <a:srgbClr val="0033CC"/>
                </a:solidFill>
              </a:rPr>
              <a:t>状态检测包过滤技术；</a:t>
            </a:r>
          </a:p>
          <a:p>
            <a:pPr lvl="1">
              <a:lnSpc>
                <a:spcPct val="130000"/>
              </a:lnSpc>
              <a:spcBef>
                <a:spcPts val="600"/>
              </a:spcBef>
            </a:pPr>
            <a:r>
              <a:rPr lang="zh-CN" altLang="en-US" b="1" u="sng" dirty="0">
                <a:solidFill>
                  <a:srgbClr val="FF0000"/>
                </a:solidFill>
              </a:rPr>
              <a:t>将</a:t>
            </a:r>
            <a:r>
              <a:rPr lang="zh-CN" altLang="en-US" b="1" u="sng" dirty="0">
                <a:solidFill>
                  <a:srgbClr val="0033CC"/>
                </a:solidFill>
              </a:rPr>
              <a:t>属于同一链接的所有包</a:t>
            </a:r>
            <a:r>
              <a:rPr lang="zh-CN" altLang="en-US" b="1" u="sng" dirty="0">
                <a:solidFill>
                  <a:srgbClr val="FF0000"/>
                </a:solidFill>
              </a:rPr>
              <a:t>作为</a:t>
            </a:r>
            <a:r>
              <a:rPr lang="zh-CN" altLang="en-US" b="1" u="sng" dirty="0">
                <a:solidFill>
                  <a:srgbClr val="0033CC"/>
                </a:solidFill>
              </a:rPr>
              <a:t>一个整体数据流</a:t>
            </a:r>
            <a:r>
              <a:rPr lang="zh-CN" altLang="en-US" b="1" u="sng" dirty="0">
                <a:solidFill>
                  <a:srgbClr val="FF0000"/>
                </a:solidFill>
              </a:rPr>
              <a:t>看待</a:t>
            </a:r>
            <a:r>
              <a:rPr lang="zh-CN" altLang="en-US" b="1" dirty="0"/>
              <a:t>；</a:t>
            </a:r>
          </a:p>
          <a:p>
            <a:pPr lvl="1">
              <a:lnSpc>
                <a:spcPct val="130000"/>
              </a:lnSpc>
              <a:spcBef>
                <a:spcPts val="600"/>
              </a:spcBef>
            </a:pPr>
            <a:r>
              <a:rPr lang="zh-CN" altLang="en-US" b="1" dirty="0">
                <a:solidFill>
                  <a:srgbClr val="FF0000"/>
                </a:solidFill>
              </a:rPr>
              <a:t>根据</a:t>
            </a:r>
            <a:r>
              <a:rPr lang="zh-CN" altLang="en-US" b="1" dirty="0"/>
              <a:t>会话信息决定单个数据包</a:t>
            </a:r>
            <a:r>
              <a:rPr lang="zh-CN" altLang="en-US" b="1" dirty="0">
                <a:solidFill>
                  <a:srgbClr val="FF0000"/>
                </a:solidFill>
              </a:rPr>
              <a:t>是否可以通过</a:t>
            </a:r>
            <a:r>
              <a:rPr lang="zh-CN" altLang="en-US" b="1" dirty="0"/>
              <a:t>，</a:t>
            </a:r>
            <a:r>
              <a:rPr lang="zh-CN" altLang="en-US" b="1" dirty="0">
                <a:solidFill>
                  <a:srgbClr val="FF0000"/>
                </a:solidFill>
              </a:rPr>
              <a:t>不能处理</a:t>
            </a:r>
            <a:r>
              <a:rPr lang="zh-CN" altLang="en-US" b="1" dirty="0"/>
              <a:t>实际应用层数据</a:t>
            </a:r>
            <a:r>
              <a:rPr lang="zh-CN" altLang="en-US" sz="1800" b="1" dirty="0"/>
              <a:t>。</a:t>
            </a:r>
            <a:endParaRPr lang="zh-CN" altLang="en-US" b="1" dirty="0"/>
          </a:p>
        </p:txBody>
      </p:sp>
      <p:sp>
        <p:nvSpPr>
          <p:cNvPr id="31" name="标题 1">
            <a:extLst>
              <a:ext uri="{FF2B5EF4-FFF2-40B4-BE49-F238E27FC236}">
                <a16:creationId xmlns:a16="http://schemas.microsoft.com/office/drawing/2014/main" id="{270DD7B9-2564-4E1C-A80D-DA5C8DE7FE82}"/>
              </a:ext>
            </a:extLst>
          </p:cNvPr>
          <p:cNvSpPr txBox="1">
            <a:spLocks/>
          </p:cNvSpPr>
          <p:nvPr/>
        </p:nvSpPr>
        <p:spPr bwMode="auto">
          <a:xfrm>
            <a:off x="7429520" y="214296"/>
            <a:ext cx="1571635" cy="357190"/>
          </a:xfrm>
          <a:prstGeom prst="rect">
            <a:avLst/>
          </a:prstGeom>
          <a:noFill/>
          <a:ln w="9525">
            <a:noFill/>
            <a:miter lim="800000"/>
            <a:headEnd/>
            <a:tailEnd/>
          </a:ln>
        </p:spPr>
        <p:txBody>
          <a:bodyPr anchor="ctr"/>
          <a:lstStyle/>
          <a:p>
            <a:pPr algn="ct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7.2  </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防火墙</a:t>
            </a:r>
          </a:p>
        </p:txBody>
      </p:sp>
      <p:sp>
        <p:nvSpPr>
          <p:cNvPr id="32" name="标题 1">
            <a:extLst>
              <a:ext uri="{FF2B5EF4-FFF2-40B4-BE49-F238E27FC236}">
                <a16:creationId xmlns:a16="http://schemas.microsoft.com/office/drawing/2014/main" id="{E1773BEC-BA5D-4B98-8EAD-DFE4AD014CE7}"/>
              </a:ext>
            </a:extLst>
          </p:cNvPr>
          <p:cNvSpPr txBox="1">
            <a:spLocks/>
          </p:cNvSpPr>
          <p:nvPr/>
        </p:nvSpPr>
        <p:spPr bwMode="auto">
          <a:xfrm>
            <a:off x="214282" y="642924"/>
            <a:ext cx="2571768" cy="379403"/>
          </a:xfrm>
          <a:prstGeom prst="rect">
            <a:avLst/>
          </a:prstGeom>
          <a:noFill/>
          <a:ln w="9525">
            <a:noFill/>
            <a:miter lim="800000"/>
            <a:headEnd/>
            <a:tailEnd/>
          </a:ln>
        </p:spPr>
        <p:txBody>
          <a:bodyPr anchor="ctr"/>
          <a:lstStyle/>
          <a:p>
            <a:pPr algn="ct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7.2.2  </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防火墙的类型</a:t>
            </a:r>
          </a:p>
        </p:txBody>
      </p:sp>
      <p:sp>
        <p:nvSpPr>
          <p:cNvPr id="48133" name="TextBox 32">
            <a:extLst>
              <a:ext uri="{FF2B5EF4-FFF2-40B4-BE49-F238E27FC236}">
                <a16:creationId xmlns:a16="http://schemas.microsoft.com/office/drawing/2014/main" id="{C6EAD135-DBDC-4DAD-B2B8-38B17E3ABDC7}"/>
              </a:ext>
            </a:extLst>
          </p:cNvPr>
          <p:cNvSpPr txBox="1">
            <a:spLocks noChangeArrowheads="1"/>
          </p:cNvSpPr>
          <p:nvPr/>
        </p:nvSpPr>
        <p:spPr bwMode="auto">
          <a:xfrm>
            <a:off x="214313" y="1071563"/>
            <a:ext cx="24130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eaLnBrk="1" hangingPunct="1"/>
            <a:r>
              <a:rPr lang="en-US" altLang="zh-CN" sz="1800" b="1">
                <a:solidFill>
                  <a:srgbClr val="FF0000"/>
                </a:solidFill>
              </a:rPr>
              <a:t>2.</a:t>
            </a:r>
            <a:r>
              <a:rPr lang="zh-CN" altLang="en-US" sz="1800" b="1">
                <a:solidFill>
                  <a:srgbClr val="FF0000"/>
                </a:solidFill>
              </a:rPr>
              <a:t>状态检测防火墙</a:t>
            </a:r>
            <a:endParaRPr lang="en-US" altLang="zh-CN" sz="1800" b="1">
              <a:solidFill>
                <a:srgbClr val="FF0000"/>
              </a:solidFill>
            </a:endParaRPr>
          </a:p>
        </p:txBody>
      </p:sp>
    </p:spTree>
  </p:cSld>
  <p:clrMapOvr>
    <a:masterClrMapping/>
  </p:clrMapOvr>
  <p:transition spd="med">
    <p:randomBar dir="vert"/>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DFBC58-A5DF-FA96-48C1-F2217449C447}"/>
            </a:ext>
          </a:extLst>
        </p:cNvPr>
        <p:cNvGrpSpPr/>
        <p:nvPr/>
      </p:nvGrpSpPr>
      <p:grpSpPr>
        <a:xfrm>
          <a:off x="0" y="0"/>
          <a:ext cx="0" cy="0"/>
          <a:chOff x="0" y="0"/>
          <a:chExt cx="0" cy="0"/>
        </a:xfrm>
      </p:grpSpPr>
      <p:sp>
        <p:nvSpPr>
          <p:cNvPr id="31" name="标题 1">
            <a:extLst>
              <a:ext uri="{FF2B5EF4-FFF2-40B4-BE49-F238E27FC236}">
                <a16:creationId xmlns:a16="http://schemas.microsoft.com/office/drawing/2014/main" id="{E3B300AF-3856-1249-FB70-6C52795B2434}"/>
              </a:ext>
            </a:extLst>
          </p:cNvPr>
          <p:cNvSpPr txBox="1">
            <a:spLocks/>
          </p:cNvSpPr>
          <p:nvPr/>
        </p:nvSpPr>
        <p:spPr bwMode="auto">
          <a:xfrm>
            <a:off x="7429520" y="214296"/>
            <a:ext cx="1571635" cy="357190"/>
          </a:xfrm>
          <a:prstGeom prst="rect">
            <a:avLst/>
          </a:prstGeom>
          <a:noFill/>
          <a:ln w="9525">
            <a:noFill/>
            <a:miter lim="800000"/>
            <a:headEnd/>
            <a:tailEnd/>
          </a:ln>
        </p:spPr>
        <p:txBody>
          <a:bodyPr anchor="ctr"/>
          <a:lstStyle/>
          <a:p>
            <a:pPr algn="ct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7.2  </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防火墙</a:t>
            </a:r>
          </a:p>
        </p:txBody>
      </p:sp>
      <p:sp>
        <p:nvSpPr>
          <p:cNvPr id="32" name="标题 1">
            <a:extLst>
              <a:ext uri="{FF2B5EF4-FFF2-40B4-BE49-F238E27FC236}">
                <a16:creationId xmlns:a16="http://schemas.microsoft.com/office/drawing/2014/main" id="{582B7ADD-3B51-38B5-AAED-029613CC0CF0}"/>
              </a:ext>
            </a:extLst>
          </p:cNvPr>
          <p:cNvSpPr txBox="1">
            <a:spLocks/>
          </p:cNvSpPr>
          <p:nvPr/>
        </p:nvSpPr>
        <p:spPr bwMode="auto">
          <a:xfrm>
            <a:off x="214282" y="642924"/>
            <a:ext cx="2571768" cy="379403"/>
          </a:xfrm>
          <a:prstGeom prst="rect">
            <a:avLst/>
          </a:prstGeom>
          <a:noFill/>
          <a:ln w="9525">
            <a:noFill/>
            <a:miter lim="800000"/>
            <a:headEnd/>
            <a:tailEnd/>
          </a:ln>
        </p:spPr>
        <p:txBody>
          <a:bodyPr anchor="ctr"/>
          <a:lstStyle/>
          <a:p>
            <a:pPr algn="ct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7.2.2  </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防火墙的类型</a:t>
            </a:r>
          </a:p>
        </p:txBody>
      </p:sp>
      <p:sp>
        <p:nvSpPr>
          <p:cNvPr id="48133" name="TextBox 32">
            <a:extLst>
              <a:ext uri="{FF2B5EF4-FFF2-40B4-BE49-F238E27FC236}">
                <a16:creationId xmlns:a16="http://schemas.microsoft.com/office/drawing/2014/main" id="{36BCE783-E469-4560-D203-A6CC92CFDF6F}"/>
              </a:ext>
            </a:extLst>
          </p:cNvPr>
          <p:cNvSpPr txBox="1">
            <a:spLocks noChangeArrowheads="1"/>
          </p:cNvSpPr>
          <p:nvPr/>
        </p:nvSpPr>
        <p:spPr bwMode="auto">
          <a:xfrm>
            <a:off x="214313" y="1071563"/>
            <a:ext cx="24130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eaLnBrk="1" hangingPunct="1"/>
            <a:r>
              <a:rPr lang="en-US" altLang="zh-CN" sz="1800" b="1">
                <a:solidFill>
                  <a:srgbClr val="FF0000"/>
                </a:solidFill>
              </a:rPr>
              <a:t>2.</a:t>
            </a:r>
            <a:r>
              <a:rPr lang="zh-CN" altLang="en-US" sz="1800" b="1">
                <a:solidFill>
                  <a:srgbClr val="FF0000"/>
                </a:solidFill>
              </a:rPr>
              <a:t>状态检测防火墙</a:t>
            </a:r>
            <a:endParaRPr lang="en-US" altLang="zh-CN" sz="1800" b="1">
              <a:solidFill>
                <a:srgbClr val="FF0000"/>
              </a:solidFill>
            </a:endParaRPr>
          </a:p>
        </p:txBody>
      </p:sp>
      <p:sp>
        <p:nvSpPr>
          <p:cNvPr id="6" name="内容占位符 2">
            <a:extLst>
              <a:ext uri="{FF2B5EF4-FFF2-40B4-BE49-F238E27FC236}">
                <a16:creationId xmlns:a16="http://schemas.microsoft.com/office/drawing/2014/main" id="{6552347B-AB3B-607F-30CA-84897C74E884}"/>
              </a:ext>
            </a:extLst>
          </p:cNvPr>
          <p:cNvSpPr>
            <a:spLocks noGrp="1"/>
          </p:cNvSpPr>
          <p:nvPr>
            <p:ph idx="1"/>
          </p:nvPr>
        </p:nvSpPr>
        <p:spPr>
          <a:xfrm>
            <a:off x="0" y="1428750"/>
            <a:ext cx="8893175" cy="2794000"/>
          </a:xfrm>
        </p:spPr>
        <p:txBody>
          <a:bodyPr/>
          <a:lstStyle/>
          <a:p>
            <a:pPr>
              <a:lnSpc>
                <a:spcPct val="130000"/>
              </a:lnSpc>
            </a:pPr>
            <a:r>
              <a:rPr lang="zh-CN" altLang="en-US" sz="1800" b="1" dirty="0"/>
              <a:t>举例：</a:t>
            </a:r>
            <a:r>
              <a:rPr lang="en-US" altLang="zh-CN" sz="1800" b="1" dirty="0">
                <a:solidFill>
                  <a:srgbClr val="FF0000"/>
                </a:solidFill>
              </a:rPr>
              <a:t>Linux</a:t>
            </a:r>
            <a:r>
              <a:rPr lang="zh-CN" altLang="en-US" sz="1800" b="1" dirty="0">
                <a:solidFill>
                  <a:srgbClr val="FF0000"/>
                </a:solidFill>
              </a:rPr>
              <a:t>下</a:t>
            </a:r>
            <a:r>
              <a:rPr lang="en-US" altLang="zh-CN" sz="1800" b="1" dirty="0">
                <a:solidFill>
                  <a:srgbClr val="FF0000"/>
                </a:solidFill>
              </a:rPr>
              <a:t>iptables</a:t>
            </a:r>
            <a:r>
              <a:rPr lang="zh-CN" altLang="en-US" sz="1800" b="1" dirty="0">
                <a:solidFill>
                  <a:srgbClr val="FF0000"/>
                </a:solidFill>
              </a:rPr>
              <a:t>防火墙</a:t>
            </a:r>
            <a:r>
              <a:rPr lang="zh-CN" altLang="en-US" b="1" dirty="0"/>
              <a:t>（</a:t>
            </a:r>
            <a:r>
              <a:rPr lang="zh-CN" altLang="zh-CN" b="1" kern="100" dirty="0">
                <a:cs typeface="Times New Roman" panose="02020603050405020304" pitchFamily="18" charset="0"/>
              </a:rPr>
              <a:t>当</a:t>
            </a:r>
            <a:r>
              <a:rPr lang="zh-CN" altLang="zh-CN" b="1" u="sng" kern="100" dirty="0">
                <a:solidFill>
                  <a:srgbClr val="FF0000"/>
                </a:solidFill>
                <a:cs typeface="Times New Roman" panose="02020603050405020304" pitchFamily="18" charset="0"/>
              </a:rPr>
              <a:t>内部主机主动访问外部服务器</a:t>
            </a:r>
            <a:r>
              <a:rPr lang="zh-CN" altLang="zh-CN" b="1" kern="100" dirty="0">
                <a:cs typeface="Times New Roman" panose="02020603050405020304" pitchFamily="18" charset="0"/>
              </a:rPr>
              <a:t>时，</a:t>
            </a:r>
            <a:r>
              <a:rPr lang="zh-CN" altLang="zh-CN" b="1" u="sng" kern="100" dirty="0">
                <a:solidFill>
                  <a:srgbClr val="FF0000"/>
                </a:solidFill>
                <a:cs typeface="Times New Roman" panose="02020603050405020304" pitchFamily="18" charset="0"/>
              </a:rPr>
              <a:t>防火墙会记录该</a:t>
            </a:r>
            <a:r>
              <a:rPr lang="zh-CN" altLang="en-US" b="1" u="sng" kern="100" dirty="0">
                <a:solidFill>
                  <a:srgbClr val="FF0000"/>
                </a:solidFill>
                <a:cs typeface="Times New Roman" panose="02020603050405020304" pitchFamily="18" charset="0"/>
              </a:rPr>
              <a:t>对外</a:t>
            </a:r>
            <a:r>
              <a:rPr lang="zh-CN" altLang="zh-CN" b="1" u="sng" kern="100" dirty="0">
                <a:solidFill>
                  <a:srgbClr val="FF0000"/>
                </a:solidFill>
                <a:cs typeface="Times New Roman" panose="02020603050405020304" pitchFamily="18" charset="0"/>
              </a:rPr>
              <a:t>连接状态</a:t>
            </a:r>
            <a:r>
              <a:rPr lang="zh-CN" altLang="en-US" b="1" kern="100" dirty="0">
                <a:cs typeface="Times New Roman" panose="02020603050405020304" pitchFamily="18" charset="0"/>
              </a:rPr>
              <a:t>，</a:t>
            </a:r>
            <a:r>
              <a:rPr lang="zh-CN" altLang="zh-CN" b="1" kern="100" dirty="0">
                <a:cs typeface="Times New Roman" panose="02020603050405020304" pitchFamily="18" charset="0"/>
              </a:rPr>
              <a:t>如</a:t>
            </a:r>
            <a:r>
              <a:rPr lang="zh-CN" altLang="en-US" b="1" kern="100" dirty="0">
                <a:cs typeface="Times New Roman" panose="02020603050405020304" pitchFamily="18" charset="0"/>
              </a:rPr>
              <a:t>：</a:t>
            </a:r>
            <a:r>
              <a:rPr lang="en-US" altLang="zh-CN" b="1" kern="100" dirty="0"/>
              <a:t>ESTABLISHED</a:t>
            </a:r>
            <a:r>
              <a:rPr lang="zh-CN" altLang="zh-CN" b="1" kern="100" dirty="0">
                <a:cs typeface="Times New Roman" panose="02020603050405020304" pitchFamily="18" charset="0"/>
              </a:rPr>
              <a:t>，</a:t>
            </a:r>
            <a:r>
              <a:rPr lang="zh-CN" altLang="zh-CN" b="1" u="sng" kern="100" dirty="0">
                <a:solidFill>
                  <a:srgbClr val="FF0000"/>
                </a:solidFill>
                <a:cs typeface="Times New Roman" panose="02020603050405020304" pitchFamily="18" charset="0"/>
              </a:rPr>
              <a:t>外部返回的流量</a:t>
            </a:r>
            <a:r>
              <a:rPr lang="zh-CN" altLang="zh-CN" b="1" kern="100" dirty="0">
                <a:cs typeface="Times New Roman" panose="02020603050405020304" pitchFamily="18" charset="0"/>
              </a:rPr>
              <a:t>即使未在规则中显式允许，也</a:t>
            </a:r>
            <a:r>
              <a:rPr lang="zh-CN" altLang="zh-CN" b="1" u="sng" kern="100" dirty="0">
                <a:solidFill>
                  <a:srgbClr val="FF0000"/>
                </a:solidFill>
                <a:cs typeface="Times New Roman" panose="02020603050405020304" pitchFamily="18" charset="0"/>
              </a:rPr>
              <a:t>会因</a:t>
            </a:r>
            <a:r>
              <a:rPr lang="zh-CN" altLang="en-US" b="1" u="sng" kern="100" dirty="0">
                <a:solidFill>
                  <a:srgbClr val="FF0000"/>
                </a:solidFill>
                <a:cs typeface="Times New Roman" panose="02020603050405020304" pitchFamily="18" charset="0"/>
              </a:rPr>
              <a:t>自动</a:t>
            </a:r>
            <a:r>
              <a:rPr lang="zh-CN" altLang="zh-CN" b="1" u="sng" kern="100" dirty="0">
                <a:solidFill>
                  <a:srgbClr val="FF0000"/>
                </a:solidFill>
                <a:cs typeface="Times New Roman" panose="02020603050405020304" pitchFamily="18" charset="0"/>
              </a:rPr>
              <a:t>匹配状态表而被放行</a:t>
            </a:r>
            <a:r>
              <a:rPr lang="zh-CN" altLang="en-US" b="1" dirty="0"/>
              <a:t>）</a:t>
            </a:r>
            <a:endParaRPr lang="en-US" altLang="zh-CN" b="1" dirty="0"/>
          </a:p>
        </p:txBody>
      </p:sp>
      <p:pic>
        <p:nvPicPr>
          <p:cNvPr id="7" name="图片 6">
            <a:extLst>
              <a:ext uri="{FF2B5EF4-FFF2-40B4-BE49-F238E27FC236}">
                <a16:creationId xmlns:a16="http://schemas.microsoft.com/office/drawing/2014/main" id="{8F8216DF-23E0-912E-B85A-09090C5A85B4}"/>
              </a:ext>
            </a:extLst>
          </p:cNvPr>
          <p:cNvPicPr>
            <a:picLocks noChangeAspect="1"/>
          </p:cNvPicPr>
          <p:nvPr/>
        </p:nvPicPr>
        <p:blipFill>
          <a:blip r:embed="rId2"/>
          <a:stretch>
            <a:fillRect/>
          </a:stretch>
        </p:blipFill>
        <p:spPr>
          <a:xfrm>
            <a:off x="230533" y="2701453"/>
            <a:ext cx="8762194" cy="1797806"/>
          </a:xfrm>
          <a:prstGeom prst="rect">
            <a:avLst/>
          </a:prstGeom>
          <a:noFill/>
          <a:ln>
            <a:noFill/>
          </a:ln>
        </p:spPr>
      </p:pic>
    </p:spTree>
    <p:extLst>
      <p:ext uri="{BB962C8B-B14F-4D97-AF65-F5344CB8AC3E}">
        <p14:creationId xmlns:p14="http://schemas.microsoft.com/office/powerpoint/2010/main" val="2518489243"/>
      </p:ext>
    </p:extLst>
  </p:cSld>
  <p:clrMapOvr>
    <a:masterClrMapping/>
  </p:clrMapOvr>
  <p:transition spd="med">
    <p:randomBar dir="vert"/>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D6541C-41B7-0371-1683-8B6CD6C76513}"/>
            </a:ext>
          </a:extLst>
        </p:cNvPr>
        <p:cNvGrpSpPr/>
        <p:nvPr/>
      </p:nvGrpSpPr>
      <p:grpSpPr>
        <a:xfrm>
          <a:off x="0" y="0"/>
          <a:ext cx="0" cy="0"/>
          <a:chOff x="0" y="0"/>
          <a:chExt cx="0" cy="0"/>
        </a:xfrm>
      </p:grpSpPr>
      <p:sp>
        <p:nvSpPr>
          <p:cNvPr id="31" name="标题 1">
            <a:extLst>
              <a:ext uri="{FF2B5EF4-FFF2-40B4-BE49-F238E27FC236}">
                <a16:creationId xmlns:a16="http://schemas.microsoft.com/office/drawing/2014/main" id="{B3A959C8-D039-6F86-7318-10F6BDBC58F9}"/>
              </a:ext>
            </a:extLst>
          </p:cNvPr>
          <p:cNvSpPr txBox="1">
            <a:spLocks/>
          </p:cNvSpPr>
          <p:nvPr/>
        </p:nvSpPr>
        <p:spPr bwMode="auto">
          <a:xfrm>
            <a:off x="7429520" y="214296"/>
            <a:ext cx="1571635" cy="357190"/>
          </a:xfrm>
          <a:prstGeom prst="rect">
            <a:avLst/>
          </a:prstGeom>
          <a:noFill/>
          <a:ln w="9525">
            <a:noFill/>
            <a:miter lim="800000"/>
            <a:headEnd/>
            <a:tailEnd/>
          </a:ln>
        </p:spPr>
        <p:txBody>
          <a:bodyPr anchor="ctr"/>
          <a:lstStyle/>
          <a:p>
            <a:pPr algn="ct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7.2  </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防火墙</a:t>
            </a:r>
          </a:p>
        </p:txBody>
      </p:sp>
      <p:sp>
        <p:nvSpPr>
          <p:cNvPr id="32" name="标题 1">
            <a:extLst>
              <a:ext uri="{FF2B5EF4-FFF2-40B4-BE49-F238E27FC236}">
                <a16:creationId xmlns:a16="http://schemas.microsoft.com/office/drawing/2014/main" id="{CF839DCA-E9D1-07D9-58B3-D00153EFDAA2}"/>
              </a:ext>
            </a:extLst>
          </p:cNvPr>
          <p:cNvSpPr txBox="1">
            <a:spLocks/>
          </p:cNvSpPr>
          <p:nvPr/>
        </p:nvSpPr>
        <p:spPr bwMode="auto">
          <a:xfrm>
            <a:off x="214282" y="642924"/>
            <a:ext cx="2571768" cy="379403"/>
          </a:xfrm>
          <a:prstGeom prst="rect">
            <a:avLst/>
          </a:prstGeom>
          <a:noFill/>
          <a:ln w="9525">
            <a:noFill/>
            <a:miter lim="800000"/>
            <a:headEnd/>
            <a:tailEnd/>
          </a:ln>
        </p:spPr>
        <p:txBody>
          <a:bodyPr anchor="ctr"/>
          <a:lstStyle/>
          <a:p>
            <a:pPr algn="ct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7.2.2  </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防火墙的类型</a:t>
            </a:r>
          </a:p>
        </p:txBody>
      </p:sp>
      <p:sp>
        <p:nvSpPr>
          <p:cNvPr id="48133" name="TextBox 32">
            <a:extLst>
              <a:ext uri="{FF2B5EF4-FFF2-40B4-BE49-F238E27FC236}">
                <a16:creationId xmlns:a16="http://schemas.microsoft.com/office/drawing/2014/main" id="{45E743E7-A72E-4D05-86B5-44DE785E6BEC}"/>
              </a:ext>
            </a:extLst>
          </p:cNvPr>
          <p:cNvSpPr txBox="1">
            <a:spLocks noChangeArrowheads="1"/>
          </p:cNvSpPr>
          <p:nvPr/>
        </p:nvSpPr>
        <p:spPr bwMode="auto">
          <a:xfrm>
            <a:off x="214313" y="1071563"/>
            <a:ext cx="24130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eaLnBrk="1" hangingPunct="1"/>
            <a:r>
              <a:rPr lang="en-US" altLang="zh-CN" sz="1800" b="1">
                <a:solidFill>
                  <a:srgbClr val="FF0000"/>
                </a:solidFill>
              </a:rPr>
              <a:t>2.</a:t>
            </a:r>
            <a:r>
              <a:rPr lang="zh-CN" altLang="en-US" sz="1800" b="1">
                <a:solidFill>
                  <a:srgbClr val="FF0000"/>
                </a:solidFill>
              </a:rPr>
              <a:t>状态检测防火墙</a:t>
            </a:r>
            <a:endParaRPr lang="en-US" altLang="zh-CN" sz="1800" b="1">
              <a:solidFill>
                <a:srgbClr val="FF0000"/>
              </a:solidFill>
            </a:endParaRPr>
          </a:p>
        </p:txBody>
      </p:sp>
      <p:sp>
        <p:nvSpPr>
          <p:cNvPr id="6" name="内容占位符 2">
            <a:extLst>
              <a:ext uri="{FF2B5EF4-FFF2-40B4-BE49-F238E27FC236}">
                <a16:creationId xmlns:a16="http://schemas.microsoft.com/office/drawing/2014/main" id="{EF4FEEE6-3D3B-55B4-EAC0-A168FC85D0F4}"/>
              </a:ext>
            </a:extLst>
          </p:cNvPr>
          <p:cNvSpPr>
            <a:spLocks noGrp="1"/>
          </p:cNvSpPr>
          <p:nvPr>
            <p:ph idx="1"/>
          </p:nvPr>
        </p:nvSpPr>
        <p:spPr>
          <a:xfrm>
            <a:off x="0" y="1428750"/>
            <a:ext cx="8893175" cy="2794000"/>
          </a:xfrm>
        </p:spPr>
        <p:txBody>
          <a:bodyPr/>
          <a:lstStyle/>
          <a:p>
            <a:pPr>
              <a:lnSpc>
                <a:spcPct val="130000"/>
              </a:lnSpc>
            </a:pPr>
            <a:r>
              <a:rPr lang="zh-CN" altLang="en-US" sz="1800" b="1" dirty="0"/>
              <a:t>举例：</a:t>
            </a:r>
            <a:r>
              <a:rPr lang="en-US" altLang="zh-CN" sz="1800" b="1" dirty="0">
                <a:solidFill>
                  <a:srgbClr val="FF0000"/>
                </a:solidFill>
              </a:rPr>
              <a:t>Linux</a:t>
            </a:r>
            <a:r>
              <a:rPr lang="zh-CN" altLang="en-US" sz="1800" b="1" dirty="0">
                <a:solidFill>
                  <a:srgbClr val="FF0000"/>
                </a:solidFill>
              </a:rPr>
              <a:t>下</a:t>
            </a:r>
            <a:r>
              <a:rPr lang="en-US" altLang="zh-CN" sz="1800" b="1" dirty="0">
                <a:solidFill>
                  <a:srgbClr val="FF0000"/>
                </a:solidFill>
              </a:rPr>
              <a:t>iptables</a:t>
            </a:r>
            <a:r>
              <a:rPr lang="zh-CN" altLang="en-US" sz="1800" b="1" dirty="0">
                <a:solidFill>
                  <a:srgbClr val="FF0000"/>
                </a:solidFill>
              </a:rPr>
              <a:t>防火墙</a:t>
            </a:r>
            <a:r>
              <a:rPr lang="zh-CN" altLang="en-US" b="1" dirty="0"/>
              <a:t>（</a:t>
            </a:r>
            <a:r>
              <a:rPr lang="zh-CN" altLang="zh-CN" b="1" kern="100" dirty="0">
                <a:cs typeface="Times New Roman" panose="02020603050405020304" pitchFamily="18" charset="0"/>
              </a:rPr>
              <a:t>当</a:t>
            </a:r>
            <a:r>
              <a:rPr lang="zh-CN" altLang="zh-CN" b="1" u="sng" kern="100" dirty="0">
                <a:solidFill>
                  <a:srgbClr val="FF0000"/>
                </a:solidFill>
                <a:cs typeface="Times New Roman" panose="02020603050405020304" pitchFamily="18" charset="0"/>
              </a:rPr>
              <a:t>内部主机主动访问外部服务器</a:t>
            </a:r>
            <a:r>
              <a:rPr lang="zh-CN" altLang="zh-CN" b="1" kern="100" dirty="0">
                <a:cs typeface="Times New Roman" panose="02020603050405020304" pitchFamily="18" charset="0"/>
              </a:rPr>
              <a:t>时，</a:t>
            </a:r>
            <a:r>
              <a:rPr lang="zh-CN" altLang="zh-CN" b="1" u="sng" kern="100" dirty="0">
                <a:solidFill>
                  <a:srgbClr val="FF0000"/>
                </a:solidFill>
                <a:cs typeface="Times New Roman" panose="02020603050405020304" pitchFamily="18" charset="0"/>
              </a:rPr>
              <a:t>防火墙会记录该</a:t>
            </a:r>
            <a:r>
              <a:rPr lang="zh-CN" altLang="en-US" b="1" u="sng" kern="100" dirty="0">
                <a:solidFill>
                  <a:srgbClr val="FF0000"/>
                </a:solidFill>
                <a:cs typeface="Times New Roman" panose="02020603050405020304" pitchFamily="18" charset="0"/>
              </a:rPr>
              <a:t>对外</a:t>
            </a:r>
            <a:r>
              <a:rPr lang="zh-CN" altLang="zh-CN" b="1" u="sng" kern="100" dirty="0">
                <a:solidFill>
                  <a:srgbClr val="FF0000"/>
                </a:solidFill>
                <a:cs typeface="Times New Roman" panose="02020603050405020304" pitchFamily="18" charset="0"/>
              </a:rPr>
              <a:t>连接状态</a:t>
            </a:r>
            <a:r>
              <a:rPr lang="zh-CN" altLang="en-US" b="1" kern="100" dirty="0">
                <a:cs typeface="Times New Roman" panose="02020603050405020304" pitchFamily="18" charset="0"/>
              </a:rPr>
              <a:t>，</a:t>
            </a:r>
            <a:r>
              <a:rPr lang="zh-CN" altLang="zh-CN" b="1" kern="100" dirty="0">
                <a:cs typeface="Times New Roman" panose="02020603050405020304" pitchFamily="18" charset="0"/>
              </a:rPr>
              <a:t>如</a:t>
            </a:r>
            <a:r>
              <a:rPr lang="zh-CN" altLang="en-US" b="1" kern="100" dirty="0">
                <a:cs typeface="Times New Roman" panose="02020603050405020304" pitchFamily="18" charset="0"/>
              </a:rPr>
              <a:t>：</a:t>
            </a:r>
            <a:r>
              <a:rPr lang="en-US" altLang="zh-CN" b="1" kern="100" dirty="0"/>
              <a:t>ESTABLISHED</a:t>
            </a:r>
            <a:r>
              <a:rPr lang="zh-CN" altLang="zh-CN" b="1" kern="100" dirty="0">
                <a:cs typeface="Times New Roman" panose="02020603050405020304" pitchFamily="18" charset="0"/>
              </a:rPr>
              <a:t>，</a:t>
            </a:r>
            <a:r>
              <a:rPr lang="zh-CN" altLang="zh-CN" b="1" u="sng" kern="100" dirty="0">
                <a:solidFill>
                  <a:srgbClr val="FF0000"/>
                </a:solidFill>
                <a:cs typeface="Times New Roman" panose="02020603050405020304" pitchFamily="18" charset="0"/>
              </a:rPr>
              <a:t>外部返回的流量</a:t>
            </a:r>
            <a:r>
              <a:rPr lang="zh-CN" altLang="zh-CN" b="1" kern="100" dirty="0">
                <a:cs typeface="Times New Roman" panose="02020603050405020304" pitchFamily="18" charset="0"/>
              </a:rPr>
              <a:t>即使未在规则中显式允许，也</a:t>
            </a:r>
            <a:r>
              <a:rPr lang="zh-CN" altLang="zh-CN" b="1" u="sng" kern="100" dirty="0">
                <a:solidFill>
                  <a:srgbClr val="FF0000"/>
                </a:solidFill>
                <a:cs typeface="Times New Roman" panose="02020603050405020304" pitchFamily="18" charset="0"/>
              </a:rPr>
              <a:t>会因</a:t>
            </a:r>
            <a:r>
              <a:rPr lang="zh-CN" altLang="en-US" b="1" u="sng" kern="100" dirty="0">
                <a:solidFill>
                  <a:srgbClr val="FF0000"/>
                </a:solidFill>
                <a:cs typeface="Times New Roman" panose="02020603050405020304" pitchFamily="18" charset="0"/>
              </a:rPr>
              <a:t>自动</a:t>
            </a:r>
            <a:r>
              <a:rPr lang="zh-CN" altLang="zh-CN" b="1" u="sng" kern="100" dirty="0">
                <a:solidFill>
                  <a:srgbClr val="FF0000"/>
                </a:solidFill>
                <a:cs typeface="Times New Roman" panose="02020603050405020304" pitchFamily="18" charset="0"/>
              </a:rPr>
              <a:t>匹配状态表而被放行</a:t>
            </a:r>
            <a:r>
              <a:rPr lang="zh-CN" altLang="en-US" b="1" dirty="0"/>
              <a:t>）</a:t>
            </a:r>
            <a:endParaRPr lang="en-US" altLang="zh-CN" b="1" dirty="0"/>
          </a:p>
        </p:txBody>
      </p:sp>
      <p:pic>
        <p:nvPicPr>
          <p:cNvPr id="2" name="图片 1">
            <a:extLst>
              <a:ext uri="{FF2B5EF4-FFF2-40B4-BE49-F238E27FC236}">
                <a16:creationId xmlns:a16="http://schemas.microsoft.com/office/drawing/2014/main" id="{7AE5FECC-9299-949F-BFFF-DF68989E4932}"/>
              </a:ext>
            </a:extLst>
          </p:cNvPr>
          <p:cNvPicPr>
            <a:picLocks noChangeAspect="1"/>
          </p:cNvPicPr>
          <p:nvPr/>
        </p:nvPicPr>
        <p:blipFill>
          <a:blip r:embed="rId2"/>
          <a:stretch>
            <a:fillRect/>
          </a:stretch>
        </p:blipFill>
        <p:spPr>
          <a:xfrm>
            <a:off x="214282" y="2715766"/>
            <a:ext cx="8786873" cy="1717376"/>
          </a:xfrm>
          <a:prstGeom prst="rect">
            <a:avLst/>
          </a:prstGeom>
          <a:noFill/>
          <a:ln>
            <a:noFill/>
          </a:ln>
        </p:spPr>
      </p:pic>
      <p:sp>
        <p:nvSpPr>
          <p:cNvPr id="3" name="矩形 2">
            <a:extLst>
              <a:ext uri="{FF2B5EF4-FFF2-40B4-BE49-F238E27FC236}">
                <a16:creationId xmlns:a16="http://schemas.microsoft.com/office/drawing/2014/main" id="{42CE26BE-526A-F8FF-661F-D73D5378BC2D}"/>
              </a:ext>
            </a:extLst>
          </p:cNvPr>
          <p:cNvSpPr/>
          <p:nvPr/>
        </p:nvSpPr>
        <p:spPr bwMode="auto">
          <a:xfrm>
            <a:off x="323528" y="3003798"/>
            <a:ext cx="3240360" cy="576064"/>
          </a:xfrm>
          <a:prstGeom prst="rect">
            <a:avLst/>
          </a:prstGeom>
          <a:noFill/>
          <a:ln w="1905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000" b="0" i="0" u="none" strike="noStrike" cap="none" normalizeH="0" baseline="0">
              <a:ln>
                <a:noFill/>
              </a:ln>
              <a:solidFill>
                <a:schemeClr val="tx1"/>
              </a:solidFill>
              <a:effectLst/>
              <a:latin typeface="Arial" pitchFamily="34" charset="0"/>
              <a:ea typeface="微软雅黑" pitchFamily="34" charset="-122"/>
            </a:endParaRPr>
          </a:p>
        </p:txBody>
      </p:sp>
      <p:cxnSp>
        <p:nvCxnSpPr>
          <p:cNvPr id="4" name="直接箭头连接符 3">
            <a:extLst>
              <a:ext uri="{FF2B5EF4-FFF2-40B4-BE49-F238E27FC236}">
                <a16:creationId xmlns:a16="http://schemas.microsoft.com/office/drawing/2014/main" id="{7ED9C8BC-E43B-5DBF-0CFF-C091FE960D7C}"/>
              </a:ext>
            </a:extLst>
          </p:cNvPr>
          <p:cNvCxnSpPr>
            <a:cxnSpLocks/>
          </p:cNvCxnSpPr>
          <p:nvPr/>
        </p:nvCxnSpPr>
        <p:spPr bwMode="auto">
          <a:xfrm>
            <a:off x="6195453" y="3105106"/>
            <a:ext cx="392771" cy="186724"/>
          </a:xfrm>
          <a:prstGeom prst="straightConnector1">
            <a:avLst/>
          </a:prstGeom>
          <a:solidFill>
            <a:schemeClr val="accent1"/>
          </a:solidFill>
          <a:ln w="19050" cap="flat" cmpd="sng" algn="ctr">
            <a:solidFill>
              <a:srgbClr val="FF0000"/>
            </a:solidFill>
            <a:prstDash val="solid"/>
            <a:round/>
            <a:headEnd type="none" w="med" len="med"/>
            <a:tailEnd type="triangle"/>
          </a:ln>
          <a:effectLst/>
        </p:spPr>
      </p:cxnSp>
    </p:spTree>
    <p:extLst>
      <p:ext uri="{BB962C8B-B14F-4D97-AF65-F5344CB8AC3E}">
        <p14:creationId xmlns:p14="http://schemas.microsoft.com/office/powerpoint/2010/main" val="3796221020"/>
      </p:ext>
    </p:extLst>
  </p:cSld>
  <p:clrMapOvr>
    <a:masterClrMapping/>
  </p:clrMapOvr>
  <p:transition spd="med">
    <p:randomBar dir="vert"/>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11C6F2-6F09-F50E-104B-D2A43F903298}"/>
            </a:ext>
          </a:extLst>
        </p:cNvPr>
        <p:cNvGrpSpPr/>
        <p:nvPr/>
      </p:nvGrpSpPr>
      <p:grpSpPr>
        <a:xfrm>
          <a:off x="0" y="0"/>
          <a:ext cx="0" cy="0"/>
          <a:chOff x="0" y="0"/>
          <a:chExt cx="0" cy="0"/>
        </a:xfrm>
      </p:grpSpPr>
      <p:sp>
        <p:nvSpPr>
          <p:cNvPr id="31" name="标题 1">
            <a:extLst>
              <a:ext uri="{FF2B5EF4-FFF2-40B4-BE49-F238E27FC236}">
                <a16:creationId xmlns:a16="http://schemas.microsoft.com/office/drawing/2014/main" id="{601064AC-7FDA-C59E-4EF4-2866800992AD}"/>
              </a:ext>
            </a:extLst>
          </p:cNvPr>
          <p:cNvSpPr txBox="1">
            <a:spLocks/>
          </p:cNvSpPr>
          <p:nvPr/>
        </p:nvSpPr>
        <p:spPr bwMode="auto">
          <a:xfrm>
            <a:off x="7429520" y="214296"/>
            <a:ext cx="1571635" cy="357190"/>
          </a:xfrm>
          <a:prstGeom prst="rect">
            <a:avLst/>
          </a:prstGeom>
          <a:noFill/>
          <a:ln w="9525">
            <a:noFill/>
            <a:miter lim="800000"/>
            <a:headEnd/>
            <a:tailEnd/>
          </a:ln>
        </p:spPr>
        <p:txBody>
          <a:bodyPr anchor="ctr"/>
          <a:lstStyle/>
          <a:p>
            <a:pPr algn="ct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7.2  </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防火墙</a:t>
            </a:r>
          </a:p>
        </p:txBody>
      </p:sp>
      <p:sp>
        <p:nvSpPr>
          <p:cNvPr id="32" name="标题 1">
            <a:extLst>
              <a:ext uri="{FF2B5EF4-FFF2-40B4-BE49-F238E27FC236}">
                <a16:creationId xmlns:a16="http://schemas.microsoft.com/office/drawing/2014/main" id="{1F9CDA30-CFDA-AF3E-355B-E74A92888120}"/>
              </a:ext>
            </a:extLst>
          </p:cNvPr>
          <p:cNvSpPr txBox="1">
            <a:spLocks/>
          </p:cNvSpPr>
          <p:nvPr/>
        </p:nvSpPr>
        <p:spPr bwMode="auto">
          <a:xfrm>
            <a:off x="214282" y="642924"/>
            <a:ext cx="2571768" cy="379403"/>
          </a:xfrm>
          <a:prstGeom prst="rect">
            <a:avLst/>
          </a:prstGeom>
          <a:noFill/>
          <a:ln w="9525">
            <a:noFill/>
            <a:miter lim="800000"/>
            <a:headEnd/>
            <a:tailEnd/>
          </a:ln>
        </p:spPr>
        <p:txBody>
          <a:bodyPr anchor="ctr"/>
          <a:lstStyle/>
          <a:p>
            <a:pPr algn="ct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7.2.2  </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防火墙的类型</a:t>
            </a:r>
          </a:p>
        </p:txBody>
      </p:sp>
      <p:sp>
        <p:nvSpPr>
          <p:cNvPr id="48133" name="TextBox 32">
            <a:extLst>
              <a:ext uri="{FF2B5EF4-FFF2-40B4-BE49-F238E27FC236}">
                <a16:creationId xmlns:a16="http://schemas.microsoft.com/office/drawing/2014/main" id="{4EA79EBC-E528-3FEE-6979-CC8C6FDE2022}"/>
              </a:ext>
            </a:extLst>
          </p:cNvPr>
          <p:cNvSpPr txBox="1">
            <a:spLocks noChangeArrowheads="1"/>
          </p:cNvSpPr>
          <p:nvPr/>
        </p:nvSpPr>
        <p:spPr bwMode="auto">
          <a:xfrm>
            <a:off x="214313" y="1071563"/>
            <a:ext cx="24130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eaLnBrk="1" hangingPunct="1"/>
            <a:r>
              <a:rPr lang="en-US" altLang="zh-CN" sz="1800" b="1">
                <a:solidFill>
                  <a:srgbClr val="FF0000"/>
                </a:solidFill>
              </a:rPr>
              <a:t>2.</a:t>
            </a:r>
            <a:r>
              <a:rPr lang="zh-CN" altLang="en-US" sz="1800" b="1">
                <a:solidFill>
                  <a:srgbClr val="FF0000"/>
                </a:solidFill>
              </a:rPr>
              <a:t>状态检测防火墙</a:t>
            </a:r>
            <a:endParaRPr lang="en-US" altLang="zh-CN" sz="1800" b="1">
              <a:solidFill>
                <a:srgbClr val="FF0000"/>
              </a:solidFill>
            </a:endParaRPr>
          </a:p>
        </p:txBody>
      </p:sp>
      <p:sp>
        <p:nvSpPr>
          <p:cNvPr id="6" name="内容占位符 2">
            <a:extLst>
              <a:ext uri="{FF2B5EF4-FFF2-40B4-BE49-F238E27FC236}">
                <a16:creationId xmlns:a16="http://schemas.microsoft.com/office/drawing/2014/main" id="{AF2E87FE-32C7-22C0-4916-455B0B840431}"/>
              </a:ext>
            </a:extLst>
          </p:cNvPr>
          <p:cNvSpPr>
            <a:spLocks noGrp="1"/>
          </p:cNvSpPr>
          <p:nvPr>
            <p:ph idx="1"/>
          </p:nvPr>
        </p:nvSpPr>
        <p:spPr>
          <a:xfrm>
            <a:off x="0" y="1428750"/>
            <a:ext cx="8893175" cy="2794000"/>
          </a:xfrm>
        </p:spPr>
        <p:txBody>
          <a:bodyPr/>
          <a:lstStyle/>
          <a:p>
            <a:pPr>
              <a:lnSpc>
                <a:spcPct val="130000"/>
              </a:lnSpc>
            </a:pPr>
            <a:r>
              <a:rPr lang="zh-CN" altLang="en-US" sz="1800" b="1" dirty="0"/>
              <a:t>举例：</a:t>
            </a:r>
            <a:r>
              <a:rPr lang="en-US" altLang="zh-CN" sz="1800" b="1" dirty="0">
                <a:solidFill>
                  <a:srgbClr val="FF0000"/>
                </a:solidFill>
              </a:rPr>
              <a:t>Linux</a:t>
            </a:r>
            <a:r>
              <a:rPr lang="zh-CN" altLang="en-US" sz="1800" b="1" dirty="0">
                <a:solidFill>
                  <a:srgbClr val="FF0000"/>
                </a:solidFill>
              </a:rPr>
              <a:t>下</a:t>
            </a:r>
            <a:r>
              <a:rPr lang="en-US" altLang="zh-CN" sz="1800" b="1" dirty="0">
                <a:solidFill>
                  <a:srgbClr val="FF0000"/>
                </a:solidFill>
              </a:rPr>
              <a:t>iptables</a:t>
            </a:r>
            <a:r>
              <a:rPr lang="zh-CN" altLang="en-US" sz="1800" b="1" dirty="0">
                <a:solidFill>
                  <a:srgbClr val="FF0000"/>
                </a:solidFill>
              </a:rPr>
              <a:t>防火墙</a:t>
            </a:r>
            <a:r>
              <a:rPr lang="zh-CN" altLang="en-US" b="1" dirty="0"/>
              <a:t>（</a:t>
            </a:r>
            <a:r>
              <a:rPr lang="zh-CN" altLang="zh-CN" b="1" kern="100" dirty="0">
                <a:cs typeface="Times New Roman" panose="02020603050405020304" pitchFamily="18" charset="0"/>
              </a:rPr>
              <a:t>当</a:t>
            </a:r>
            <a:r>
              <a:rPr lang="zh-CN" altLang="zh-CN" b="1" u="sng" kern="100" dirty="0">
                <a:solidFill>
                  <a:srgbClr val="FF0000"/>
                </a:solidFill>
                <a:cs typeface="Times New Roman" panose="02020603050405020304" pitchFamily="18" charset="0"/>
              </a:rPr>
              <a:t>内部主机主动访问外部服务器</a:t>
            </a:r>
            <a:r>
              <a:rPr lang="zh-CN" altLang="zh-CN" b="1" kern="100" dirty="0">
                <a:cs typeface="Times New Roman" panose="02020603050405020304" pitchFamily="18" charset="0"/>
              </a:rPr>
              <a:t>时，</a:t>
            </a:r>
            <a:r>
              <a:rPr lang="zh-CN" altLang="zh-CN" b="1" u="sng" kern="100" dirty="0">
                <a:solidFill>
                  <a:srgbClr val="FF0000"/>
                </a:solidFill>
                <a:cs typeface="Times New Roman" panose="02020603050405020304" pitchFamily="18" charset="0"/>
              </a:rPr>
              <a:t>防火墙会记录该</a:t>
            </a:r>
            <a:r>
              <a:rPr lang="zh-CN" altLang="en-US" b="1" u="sng" kern="100" dirty="0">
                <a:solidFill>
                  <a:srgbClr val="FF0000"/>
                </a:solidFill>
                <a:cs typeface="Times New Roman" panose="02020603050405020304" pitchFamily="18" charset="0"/>
              </a:rPr>
              <a:t>对外</a:t>
            </a:r>
            <a:r>
              <a:rPr lang="zh-CN" altLang="zh-CN" b="1" u="sng" kern="100" dirty="0">
                <a:solidFill>
                  <a:srgbClr val="FF0000"/>
                </a:solidFill>
                <a:cs typeface="Times New Roman" panose="02020603050405020304" pitchFamily="18" charset="0"/>
              </a:rPr>
              <a:t>连接状态</a:t>
            </a:r>
            <a:r>
              <a:rPr lang="zh-CN" altLang="en-US" b="1" kern="100" dirty="0">
                <a:cs typeface="Times New Roman" panose="02020603050405020304" pitchFamily="18" charset="0"/>
              </a:rPr>
              <a:t>，</a:t>
            </a:r>
            <a:r>
              <a:rPr lang="zh-CN" altLang="zh-CN" b="1" kern="100" dirty="0">
                <a:cs typeface="Times New Roman" panose="02020603050405020304" pitchFamily="18" charset="0"/>
              </a:rPr>
              <a:t>如</a:t>
            </a:r>
            <a:r>
              <a:rPr lang="zh-CN" altLang="en-US" b="1" kern="100" dirty="0">
                <a:cs typeface="Times New Roman" panose="02020603050405020304" pitchFamily="18" charset="0"/>
              </a:rPr>
              <a:t>：</a:t>
            </a:r>
            <a:r>
              <a:rPr lang="en-US" altLang="zh-CN" b="1" kern="100" dirty="0"/>
              <a:t>ESTABLISHED</a:t>
            </a:r>
            <a:r>
              <a:rPr lang="zh-CN" altLang="zh-CN" b="1" kern="100" dirty="0">
                <a:cs typeface="Times New Roman" panose="02020603050405020304" pitchFamily="18" charset="0"/>
              </a:rPr>
              <a:t>，</a:t>
            </a:r>
            <a:r>
              <a:rPr lang="zh-CN" altLang="zh-CN" b="1" u="sng" kern="100" dirty="0">
                <a:solidFill>
                  <a:srgbClr val="FF0000"/>
                </a:solidFill>
                <a:cs typeface="Times New Roman" panose="02020603050405020304" pitchFamily="18" charset="0"/>
              </a:rPr>
              <a:t>外部返回的流量</a:t>
            </a:r>
            <a:r>
              <a:rPr lang="zh-CN" altLang="zh-CN" b="1" kern="100" dirty="0">
                <a:cs typeface="Times New Roman" panose="02020603050405020304" pitchFamily="18" charset="0"/>
              </a:rPr>
              <a:t>即使未在规则中显式允许，也</a:t>
            </a:r>
            <a:r>
              <a:rPr lang="zh-CN" altLang="zh-CN" b="1" u="sng" kern="100" dirty="0">
                <a:solidFill>
                  <a:srgbClr val="FF0000"/>
                </a:solidFill>
                <a:cs typeface="Times New Roman" panose="02020603050405020304" pitchFamily="18" charset="0"/>
              </a:rPr>
              <a:t>会因</a:t>
            </a:r>
            <a:r>
              <a:rPr lang="zh-CN" altLang="en-US" b="1" u="sng" kern="100" dirty="0">
                <a:solidFill>
                  <a:srgbClr val="FF0000"/>
                </a:solidFill>
                <a:cs typeface="Times New Roman" panose="02020603050405020304" pitchFamily="18" charset="0"/>
              </a:rPr>
              <a:t>自动</a:t>
            </a:r>
            <a:r>
              <a:rPr lang="zh-CN" altLang="zh-CN" b="1" u="sng" kern="100" dirty="0">
                <a:solidFill>
                  <a:srgbClr val="FF0000"/>
                </a:solidFill>
                <a:cs typeface="Times New Roman" panose="02020603050405020304" pitchFamily="18" charset="0"/>
              </a:rPr>
              <a:t>匹配状态表而被放行</a:t>
            </a:r>
            <a:r>
              <a:rPr lang="zh-CN" altLang="en-US" b="1" dirty="0"/>
              <a:t>）</a:t>
            </a:r>
            <a:endParaRPr lang="en-US" altLang="zh-CN" b="1" dirty="0"/>
          </a:p>
        </p:txBody>
      </p:sp>
      <p:pic>
        <p:nvPicPr>
          <p:cNvPr id="4" name="图片 3">
            <a:extLst>
              <a:ext uri="{FF2B5EF4-FFF2-40B4-BE49-F238E27FC236}">
                <a16:creationId xmlns:a16="http://schemas.microsoft.com/office/drawing/2014/main" id="{FEB75288-5DB7-7508-8FBA-100FF820D2B8}"/>
              </a:ext>
            </a:extLst>
          </p:cNvPr>
          <p:cNvPicPr>
            <a:picLocks noChangeAspect="1"/>
          </p:cNvPicPr>
          <p:nvPr/>
        </p:nvPicPr>
        <p:blipFill>
          <a:blip r:embed="rId2"/>
          <a:stretch>
            <a:fillRect/>
          </a:stretch>
        </p:blipFill>
        <p:spPr>
          <a:xfrm>
            <a:off x="156841" y="2571750"/>
            <a:ext cx="8843838" cy="1944216"/>
          </a:xfrm>
          <a:prstGeom prst="rect">
            <a:avLst/>
          </a:prstGeom>
          <a:noFill/>
          <a:ln>
            <a:noFill/>
          </a:ln>
        </p:spPr>
      </p:pic>
      <p:cxnSp>
        <p:nvCxnSpPr>
          <p:cNvPr id="7" name="直接箭头连接符 6">
            <a:extLst>
              <a:ext uri="{FF2B5EF4-FFF2-40B4-BE49-F238E27FC236}">
                <a16:creationId xmlns:a16="http://schemas.microsoft.com/office/drawing/2014/main" id="{82BF297A-6571-CD0A-919B-F1E095A8AE05}"/>
              </a:ext>
            </a:extLst>
          </p:cNvPr>
          <p:cNvCxnSpPr>
            <a:cxnSpLocks/>
          </p:cNvCxnSpPr>
          <p:nvPr/>
        </p:nvCxnSpPr>
        <p:spPr bwMode="auto">
          <a:xfrm>
            <a:off x="5652120" y="3363838"/>
            <a:ext cx="432048" cy="938696"/>
          </a:xfrm>
          <a:prstGeom prst="straightConnector1">
            <a:avLst/>
          </a:prstGeom>
          <a:solidFill>
            <a:schemeClr val="accent1"/>
          </a:solidFill>
          <a:ln w="19050" cap="flat" cmpd="sng" algn="ctr">
            <a:solidFill>
              <a:srgbClr val="FF0000"/>
            </a:solidFill>
            <a:prstDash val="solid"/>
            <a:round/>
            <a:headEnd type="none" w="med" len="med"/>
            <a:tailEnd type="triangle"/>
          </a:ln>
          <a:effectLst/>
        </p:spPr>
      </p:cxnSp>
    </p:spTree>
    <p:extLst>
      <p:ext uri="{BB962C8B-B14F-4D97-AF65-F5344CB8AC3E}">
        <p14:creationId xmlns:p14="http://schemas.microsoft.com/office/powerpoint/2010/main" val="1701429010"/>
      </p:ext>
    </p:extLst>
  </p:cSld>
  <p:clrMapOvr>
    <a:masterClrMapping/>
  </p:clrMapOvr>
  <p:transition spd="med">
    <p:randomBar dir="vert"/>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5F944B-4874-4452-A46B-43BEA7056B1B}"/>
              </a:ext>
            </a:extLst>
          </p:cNvPr>
          <p:cNvSpPr>
            <a:spLocks noGrp="1"/>
          </p:cNvSpPr>
          <p:nvPr>
            <p:ph type="title"/>
          </p:nvPr>
        </p:nvSpPr>
        <p:spPr>
          <a:xfrm>
            <a:off x="1785918" y="714362"/>
            <a:ext cx="5614987" cy="857250"/>
          </a:xfrm>
        </p:spPr>
        <p:txBody>
          <a:bodyPr/>
          <a:lstStyle/>
          <a:p>
            <a:pPr>
              <a:defRPr/>
            </a:pPr>
            <a:r>
              <a:rPr lang="en-US" dirty="0">
                <a:latin typeface="Cambria Math" pitchFamily="18" charset="0"/>
                <a:ea typeface="Cambria Math" pitchFamily="18" charset="0"/>
              </a:rPr>
              <a:t>7.1</a:t>
            </a:r>
            <a:r>
              <a:rPr lang="en-US" dirty="0"/>
              <a:t>  </a:t>
            </a:r>
            <a:r>
              <a:rPr altLang="en-US" dirty="0"/>
              <a:t>网络安全威胁与控制</a:t>
            </a:r>
          </a:p>
        </p:txBody>
      </p:sp>
      <p:sp>
        <p:nvSpPr>
          <p:cNvPr id="23555" name="矩形 3">
            <a:extLst>
              <a:ext uri="{FF2B5EF4-FFF2-40B4-BE49-F238E27FC236}">
                <a16:creationId xmlns:a16="http://schemas.microsoft.com/office/drawing/2014/main" id="{3F41A7F9-C61D-4976-9054-9B4FD130FF3E}"/>
              </a:ext>
            </a:extLst>
          </p:cNvPr>
          <p:cNvSpPr>
            <a:spLocks noChangeArrowheads="1"/>
          </p:cNvSpPr>
          <p:nvPr/>
        </p:nvSpPr>
        <p:spPr bwMode="auto">
          <a:xfrm>
            <a:off x="3286125" y="2000250"/>
            <a:ext cx="2644775" cy="1230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65113" indent="-265113">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just">
              <a:lnSpc>
                <a:spcPct val="200000"/>
              </a:lnSpc>
              <a:buSzPct val="80000"/>
            </a:pPr>
            <a:r>
              <a:rPr lang="en-US" altLang="zh-CN" sz="2000" b="1">
                <a:latin typeface="Comic Sans MS" panose="030F0702030302020204" pitchFamily="66" charset="0"/>
                <a:ea typeface="黑体" panose="02010609060101010101" pitchFamily="49" charset="-122"/>
                <a:cs typeface="Arial" panose="020B0604020202020204" pitchFamily="34" charset="0"/>
              </a:rPr>
              <a:t>7.1.1  </a:t>
            </a:r>
            <a:r>
              <a:rPr lang="zh-CN" altLang="en-US" sz="2000" b="1">
                <a:latin typeface="Comic Sans MS" panose="030F0702030302020204" pitchFamily="66" charset="0"/>
                <a:ea typeface="黑体" panose="02010609060101010101" pitchFamily="49" charset="-122"/>
                <a:cs typeface="Arial" panose="020B0604020202020204" pitchFamily="34" charset="0"/>
              </a:rPr>
              <a:t>网络安全威胁</a:t>
            </a:r>
            <a:endParaRPr lang="en-US" altLang="zh-CN" sz="2000" b="1">
              <a:latin typeface="Comic Sans MS" panose="030F0702030302020204" pitchFamily="66" charset="0"/>
              <a:ea typeface="黑体" panose="02010609060101010101" pitchFamily="49" charset="-122"/>
              <a:cs typeface="Arial" panose="020B0604020202020204" pitchFamily="34" charset="0"/>
            </a:endParaRPr>
          </a:p>
          <a:p>
            <a:pPr algn="just">
              <a:lnSpc>
                <a:spcPct val="200000"/>
              </a:lnSpc>
              <a:buSzPct val="80000"/>
            </a:pPr>
            <a:r>
              <a:rPr lang="en-US" altLang="zh-CN" sz="2000" b="1">
                <a:latin typeface="Comic Sans MS" panose="030F0702030302020204" pitchFamily="66" charset="0"/>
                <a:ea typeface="黑体" panose="02010609060101010101" pitchFamily="49" charset="-122"/>
                <a:cs typeface="Arial" panose="020B0604020202020204" pitchFamily="34" charset="0"/>
              </a:rPr>
              <a:t>7.1.2  </a:t>
            </a:r>
            <a:r>
              <a:rPr lang="zh-CN" altLang="en-US" sz="2000" b="1">
                <a:latin typeface="Comic Sans MS" panose="030F0702030302020204" pitchFamily="66" charset="0"/>
                <a:ea typeface="黑体" panose="02010609060101010101" pitchFamily="49" charset="-122"/>
                <a:cs typeface="Arial" panose="020B0604020202020204" pitchFamily="34" charset="0"/>
              </a:rPr>
              <a:t>网络安全控制</a:t>
            </a:r>
            <a:endParaRPr lang="en-US" altLang="zh-CN" sz="2000" b="1">
              <a:latin typeface="Comic Sans MS" panose="030F0702030302020204" pitchFamily="66" charset="0"/>
              <a:ea typeface="黑体" panose="02010609060101010101" pitchFamily="49" charset="-122"/>
              <a:cs typeface="Arial" panose="020B0604020202020204" pitchFamily="34" charset="0"/>
            </a:endParaRPr>
          </a:p>
        </p:txBody>
      </p:sp>
    </p:spTree>
  </p:cSld>
  <p:clrMapOvr>
    <a:masterClrMapping/>
  </p:clrMapOvr>
  <p:transition spd="med">
    <p:randomBar dir="vert"/>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0BA37E-671B-888C-A6E5-9505E9DCEAC6}"/>
            </a:ext>
          </a:extLst>
        </p:cNvPr>
        <p:cNvGrpSpPr/>
        <p:nvPr/>
      </p:nvGrpSpPr>
      <p:grpSpPr>
        <a:xfrm>
          <a:off x="0" y="0"/>
          <a:ext cx="0" cy="0"/>
          <a:chOff x="0" y="0"/>
          <a:chExt cx="0" cy="0"/>
        </a:xfrm>
      </p:grpSpPr>
      <p:sp>
        <p:nvSpPr>
          <p:cNvPr id="31" name="标题 1">
            <a:extLst>
              <a:ext uri="{FF2B5EF4-FFF2-40B4-BE49-F238E27FC236}">
                <a16:creationId xmlns:a16="http://schemas.microsoft.com/office/drawing/2014/main" id="{0298F31C-3213-A246-D915-369582A6A27A}"/>
              </a:ext>
            </a:extLst>
          </p:cNvPr>
          <p:cNvSpPr txBox="1">
            <a:spLocks/>
          </p:cNvSpPr>
          <p:nvPr/>
        </p:nvSpPr>
        <p:spPr bwMode="auto">
          <a:xfrm>
            <a:off x="7429520" y="214296"/>
            <a:ext cx="1571635" cy="357190"/>
          </a:xfrm>
          <a:prstGeom prst="rect">
            <a:avLst/>
          </a:prstGeom>
          <a:noFill/>
          <a:ln w="9525">
            <a:noFill/>
            <a:miter lim="800000"/>
            <a:headEnd/>
            <a:tailEnd/>
          </a:ln>
        </p:spPr>
        <p:txBody>
          <a:bodyPr anchor="ctr"/>
          <a:lstStyle/>
          <a:p>
            <a:pPr algn="ct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7.2  </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防火墙</a:t>
            </a:r>
          </a:p>
        </p:txBody>
      </p:sp>
      <p:sp>
        <p:nvSpPr>
          <p:cNvPr id="32" name="标题 1">
            <a:extLst>
              <a:ext uri="{FF2B5EF4-FFF2-40B4-BE49-F238E27FC236}">
                <a16:creationId xmlns:a16="http://schemas.microsoft.com/office/drawing/2014/main" id="{23F28553-067D-5540-F87B-F99A795E26D0}"/>
              </a:ext>
            </a:extLst>
          </p:cNvPr>
          <p:cNvSpPr txBox="1">
            <a:spLocks/>
          </p:cNvSpPr>
          <p:nvPr/>
        </p:nvSpPr>
        <p:spPr bwMode="auto">
          <a:xfrm>
            <a:off x="214282" y="642924"/>
            <a:ext cx="2571768" cy="379403"/>
          </a:xfrm>
          <a:prstGeom prst="rect">
            <a:avLst/>
          </a:prstGeom>
          <a:noFill/>
          <a:ln w="9525">
            <a:noFill/>
            <a:miter lim="800000"/>
            <a:headEnd/>
            <a:tailEnd/>
          </a:ln>
        </p:spPr>
        <p:txBody>
          <a:bodyPr anchor="ctr"/>
          <a:lstStyle/>
          <a:p>
            <a:pPr algn="ct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7.2.2  </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防火墙的类型</a:t>
            </a:r>
          </a:p>
        </p:txBody>
      </p:sp>
      <p:sp>
        <p:nvSpPr>
          <p:cNvPr id="48133" name="TextBox 32">
            <a:extLst>
              <a:ext uri="{FF2B5EF4-FFF2-40B4-BE49-F238E27FC236}">
                <a16:creationId xmlns:a16="http://schemas.microsoft.com/office/drawing/2014/main" id="{182C8525-008B-57B2-E5DB-D21B4BB9C14C}"/>
              </a:ext>
            </a:extLst>
          </p:cNvPr>
          <p:cNvSpPr txBox="1">
            <a:spLocks noChangeArrowheads="1"/>
          </p:cNvSpPr>
          <p:nvPr/>
        </p:nvSpPr>
        <p:spPr bwMode="auto">
          <a:xfrm>
            <a:off x="214313" y="1071563"/>
            <a:ext cx="24130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eaLnBrk="1" hangingPunct="1"/>
            <a:r>
              <a:rPr lang="en-US" altLang="zh-CN" sz="1800" b="1">
                <a:solidFill>
                  <a:srgbClr val="FF0000"/>
                </a:solidFill>
              </a:rPr>
              <a:t>2.</a:t>
            </a:r>
            <a:r>
              <a:rPr lang="zh-CN" altLang="en-US" sz="1800" b="1">
                <a:solidFill>
                  <a:srgbClr val="FF0000"/>
                </a:solidFill>
              </a:rPr>
              <a:t>状态检测防火墙</a:t>
            </a:r>
            <a:endParaRPr lang="en-US" altLang="zh-CN" sz="1800" b="1">
              <a:solidFill>
                <a:srgbClr val="FF0000"/>
              </a:solidFill>
            </a:endParaRPr>
          </a:p>
        </p:txBody>
      </p:sp>
      <p:sp>
        <p:nvSpPr>
          <p:cNvPr id="6" name="内容占位符 2">
            <a:extLst>
              <a:ext uri="{FF2B5EF4-FFF2-40B4-BE49-F238E27FC236}">
                <a16:creationId xmlns:a16="http://schemas.microsoft.com/office/drawing/2014/main" id="{DBDDBFF6-6005-8C4E-F79A-0DE9BA5F2138}"/>
              </a:ext>
            </a:extLst>
          </p:cNvPr>
          <p:cNvSpPr>
            <a:spLocks noGrp="1"/>
          </p:cNvSpPr>
          <p:nvPr>
            <p:ph idx="1"/>
          </p:nvPr>
        </p:nvSpPr>
        <p:spPr>
          <a:xfrm>
            <a:off x="0" y="1428750"/>
            <a:ext cx="8893175" cy="2794000"/>
          </a:xfrm>
        </p:spPr>
        <p:txBody>
          <a:bodyPr/>
          <a:lstStyle/>
          <a:p>
            <a:pPr>
              <a:lnSpc>
                <a:spcPct val="130000"/>
              </a:lnSpc>
            </a:pPr>
            <a:r>
              <a:rPr lang="zh-CN" altLang="en-US" sz="1800" b="1" dirty="0"/>
              <a:t>举例：</a:t>
            </a:r>
            <a:r>
              <a:rPr lang="en-US" altLang="zh-CN" sz="1800" b="1" dirty="0">
                <a:solidFill>
                  <a:srgbClr val="FF0000"/>
                </a:solidFill>
              </a:rPr>
              <a:t>Linux</a:t>
            </a:r>
            <a:r>
              <a:rPr lang="zh-CN" altLang="en-US" sz="1800" b="1" dirty="0">
                <a:solidFill>
                  <a:srgbClr val="FF0000"/>
                </a:solidFill>
              </a:rPr>
              <a:t>下</a:t>
            </a:r>
            <a:r>
              <a:rPr lang="en-US" altLang="zh-CN" sz="1800" b="1" dirty="0">
                <a:solidFill>
                  <a:srgbClr val="FF0000"/>
                </a:solidFill>
              </a:rPr>
              <a:t>iptables</a:t>
            </a:r>
            <a:r>
              <a:rPr lang="zh-CN" altLang="en-US" sz="1800" b="1" dirty="0">
                <a:solidFill>
                  <a:srgbClr val="FF0000"/>
                </a:solidFill>
              </a:rPr>
              <a:t>防火墙</a:t>
            </a:r>
            <a:r>
              <a:rPr lang="zh-CN" altLang="en-US" b="1" dirty="0"/>
              <a:t>（</a:t>
            </a:r>
            <a:r>
              <a:rPr lang="zh-CN" altLang="zh-CN" b="1" kern="100" dirty="0">
                <a:cs typeface="Times New Roman" panose="02020603050405020304" pitchFamily="18" charset="0"/>
              </a:rPr>
              <a:t>当</a:t>
            </a:r>
            <a:r>
              <a:rPr lang="zh-CN" altLang="zh-CN" b="1" u="sng" kern="100" dirty="0">
                <a:solidFill>
                  <a:srgbClr val="FF0000"/>
                </a:solidFill>
                <a:cs typeface="Times New Roman" panose="02020603050405020304" pitchFamily="18" charset="0"/>
              </a:rPr>
              <a:t>内部主机主动访问外部服务器</a:t>
            </a:r>
            <a:r>
              <a:rPr lang="zh-CN" altLang="zh-CN" b="1" kern="100" dirty="0">
                <a:cs typeface="Times New Roman" panose="02020603050405020304" pitchFamily="18" charset="0"/>
              </a:rPr>
              <a:t>时，</a:t>
            </a:r>
            <a:r>
              <a:rPr lang="zh-CN" altLang="zh-CN" b="1" u="sng" kern="100" dirty="0">
                <a:solidFill>
                  <a:srgbClr val="FF0000"/>
                </a:solidFill>
                <a:cs typeface="Times New Roman" panose="02020603050405020304" pitchFamily="18" charset="0"/>
              </a:rPr>
              <a:t>防火墙会记录该</a:t>
            </a:r>
            <a:r>
              <a:rPr lang="zh-CN" altLang="en-US" b="1" u="sng" kern="100" dirty="0">
                <a:solidFill>
                  <a:srgbClr val="FF0000"/>
                </a:solidFill>
                <a:cs typeface="Times New Roman" panose="02020603050405020304" pitchFamily="18" charset="0"/>
              </a:rPr>
              <a:t>对外</a:t>
            </a:r>
            <a:r>
              <a:rPr lang="zh-CN" altLang="zh-CN" b="1" u="sng" kern="100" dirty="0">
                <a:solidFill>
                  <a:srgbClr val="FF0000"/>
                </a:solidFill>
                <a:cs typeface="Times New Roman" panose="02020603050405020304" pitchFamily="18" charset="0"/>
              </a:rPr>
              <a:t>连接状态</a:t>
            </a:r>
            <a:r>
              <a:rPr lang="zh-CN" altLang="en-US" b="1" kern="100" dirty="0">
                <a:cs typeface="Times New Roman" panose="02020603050405020304" pitchFamily="18" charset="0"/>
              </a:rPr>
              <a:t>，</a:t>
            </a:r>
            <a:r>
              <a:rPr lang="zh-CN" altLang="zh-CN" b="1" kern="100" dirty="0">
                <a:cs typeface="Times New Roman" panose="02020603050405020304" pitchFamily="18" charset="0"/>
              </a:rPr>
              <a:t>如</a:t>
            </a:r>
            <a:r>
              <a:rPr lang="zh-CN" altLang="en-US" b="1" kern="100" dirty="0">
                <a:cs typeface="Times New Roman" panose="02020603050405020304" pitchFamily="18" charset="0"/>
              </a:rPr>
              <a:t>：</a:t>
            </a:r>
            <a:r>
              <a:rPr lang="en-US" altLang="zh-CN" b="1" kern="100" dirty="0"/>
              <a:t>ESTABLISHED</a:t>
            </a:r>
            <a:r>
              <a:rPr lang="zh-CN" altLang="zh-CN" b="1" kern="100" dirty="0">
                <a:cs typeface="Times New Roman" panose="02020603050405020304" pitchFamily="18" charset="0"/>
              </a:rPr>
              <a:t>，</a:t>
            </a:r>
            <a:r>
              <a:rPr lang="zh-CN" altLang="zh-CN" b="1" u="sng" kern="100" dirty="0">
                <a:solidFill>
                  <a:srgbClr val="FF0000"/>
                </a:solidFill>
                <a:cs typeface="Times New Roman" panose="02020603050405020304" pitchFamily="18" charset="0"/>
              </a:rPr>
              <a:t>外部返回的流量</a:t>
            </a:r>
            <a:r>
              <a:rPr lang="zh-CN" altLang="zh-CN" b="1" kern="100" dirty="0">
                <a:cs typeface="Times New Roman" panose="02020603050405020304" pitchFamily="18" charset="0"/>
              </a:rPr>
              <a:t>即使未在规则中显式允许，也</a:t>
            </a:r>
            <a:r>
              <a:rPr lang="zh-CN" altLang="zh-CN" b="1" u="sng" kern="100" dirty="0">
                <a:solidFill>
                  <a:srgbClr val="FF0000"/>
                </a:solidFill>
                <a:cs typeface="Times New Roman" panose="02020603050405020304" pitchFamily="18" charset="0"/>
              </a:rPr>
              <a:t>会因</a:t>
            </a:r>
            <a:r>
              <a:rPr lang="zh-CN" altLang="en-US" b="1" u="sng" kern="100" dirty="0">
                <a:solidFill>
                  <a:srgbClr val="FF0000"/>
                </a:solidFill>
                <a:cs typeface="Times New Roman" panose="02020603050405020304" pitchFamily="18" charset="0"/>
              </a:rPr>
              <a:t>自动</a:t>
            </a:r>
            <a:r>
              <a:rPr lang="zh-CN" altLang="zh-CN" b="1" u="sng" kern="100" dirty="0">
                <a:solidFill>
                  <a:srgbClr val="FF0000"/>
                </a:solidFill>
                <a:cs typeface="Times New Roman" panose="02020603050405020304" pitchFamily="18" charset="0"/>
              </a:rPr>
              <a:t>匹配状态表而被放行</a:t>
            </a:r>
            <a:r>
              <a:rPr lang="zh-CN" altLang="en-US" b="1" dirty="0"/>
              <a:t>）</a:t>
            </a:r>
            <a:endParaRPr lang="en-US" altLang="zh-CN" b="1" dirty="0"/>
          </a:p>
        </p:txBody>
      </p:sp>
      <p:pic>
        <p:nvPicPr>
          <p:cNvPr id="2" name="图片 1">
            <a:extLst>
              <a:ext uri="{FF2B5EF4-FFF2-40B4-BE49-F238E27FC236}">
                <a16:creationId xmlns:a16="http://schemas.microsoft.com/office/drawing/2014/main" id="{3241874C-0E2D-3581-B870-6172624D821A}"/>
              </a:ext>
            </a:extLst>
          </p:cNvPr>
          <p:cNvPicPr>
            <a:picLocks noChangeAspect="1"/>
          </p:cNvPicPr>
          <p:nvPr/>
        </p:nvPicPr>
        <p:blipFill>
          <a:blip r:embed="rId2"/>
          <a:stretch>
            <a:fillRect/>
          </a:stretch>
        </p:blipFill>
        <p:spPr>
          <a:xfrm>
            <a:off x="1115616" y="2481734"/>
            <a:ext cx="7251522" cy="2602819"/>
          </a:xfrm>
          <a:prstGeom prst="rect">
            <a:avLst/>
          </a:prstGeom>
          <a:noFill/>
          <a:ln>
            <a:noFill/>
          </a:ln>
        </p:spPr>
      </p:pic>
      <p:sp>
        <p:nvSpPr>
          <p:cNvPr id="3" name="矩形 2">
            <a:extLst>
              <a:ext uri="{FF2B5EF4-FFF2-40B4-BE49-F238E27FC236}">
                <a16:creationId xmlns:a16="http://schemas.microsoft.com/office/drawing/2014/main" id="{5B7E135E-0DCE-85A1-FEDC-7322912DE7FC}"/>
              </a:ext>
            </a:extLst>
          </p:cNvPr>
          <p:cNvSpPr/>
          <p:nvPr/>
        </p:nvSpPr>
        <p:spPr bwMode="auto">
          <a:xfrm>
            <a:off x="1122595" y="3003798"/>
            <a:ext cx="1433181" cy="360040"/>
          </a:xfrm>
          <a:prstGeom prst="rect">
            <a:avLst/>
          </a:prstGeom>
          <a:noFill/>
          <a:ln w="1905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000" b="0" i="0" u="none" strike="noStrike" cap="none" normalizeH="0" baseline="0">
              <a:ln>
                <a:noFill/>
              </a:ln>
              <a:solidFill>
                <a:schemeClr val="tx1"/>
              </a:solidFill>
              <a:effectLst/>
              <a:latin typeface="Arial" pitchFamily="34" charset="0"/>
              <a:ea typeface="微软雅黑" pitchFamily="34" charset="-122"/>
            </a:endParaRPr>
          </a:p>
        </p:txBody>
      </p:sp>
      <p:sp>
        <p:nvSpPr>
          <p:cNvPr id="5" name="矩形 4">
            <a:extLst>
              <a:ext uri="{FF2B5EF4-FFF2-40B4-BE49-F238E27FC236}">
                <a16:creationId xmlns:a16="http://schemas.microsoft.com/office/drawing/2014/main" id="{B9B521B0-A99E-BA58-BD21-161BDC0BA40F}"/>
              </a:ext>
            </a:extLst>
          </p:cNvPr>
          <p:cNvSpPr/>
          <p:nvPr/>
        </p:nvSpPr>
        <p:spPr bwMode="auto">
          <a:xfrm>
            <a:off x="1122595" y="4731990"/>
            <a:ext cx="7244543" cy="352563"/>
          </a:xfrm>
          <a:prstGeom prst="rect">
            <a:avLst/>
          </a:prstGeom>
          <a:noFill/>
          <a:ln w="1905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000" b="0" i="0" u="none" strike="noStrike" cap="none" normalizeH="0" baseline="0">
              <a:ln>
                <a:noFill/>
              </a:ln>
              <a:solidFill>
                <a:schemeClr val="tx1"/>
              </a:solidFill>
              <a:effectLst/>
              <a:latin typeface="Arial" pitchFamily="34" charset="0"/>
              <a:ea typeface="微软雅黑" pitchFamily="34" charset="-122"/>
            </a:endParaRPr>
          </a:p>
        </p:txBody>
      </p:sp>
      <p:sp>
        <p:nvSpPr>
          <p:cNvPr id="8" name="矩形 7">
            <a:extLst>
              <a:ext uri="{FF2B5EF4-FFF2-40B4-BE49-F238E27FC236}">
                <a16:creationId xmlns:a16="http://schemas.microsoft.com/office/drawing/2014/main" id="{793B1655-AA86-7949-05DD-90939F057B8E}"/>
              </a:ext>
            </a:extLst>
          </p:cNvPr>
          <p:cNvSpPr>
            <a:spLocks noChangeArrowheads="1"/>
          </p:cNvSpPr>
          <p:nvPr/>
        </p:nvSpPr>
        <p:spPr bwMode="auto">
          <a:xfrm>
            <a:off x="6084168" y="2715319"/>
            <a:ext cx="2160240" cy="504503"/>
          </a:xfrm>
          <a:prstGeom prst="rect">
            <a:avLst/>
          </a:prstGeom>
          <a:solidFill>
            <a:schemeClr val="accent1">
              <a:alpha val="0"/>
            </a:schemeClr>
          </a:solidFill>
          <a:ln w="38100" algn="ctr">
            <a:noFill/>
            <a:round/>
            <a:headEnd/>
            <a:tailEnd/>
          </a:ln>
        </p:spPr>
        <p:txBody>
          <a:bodyPr wrap="none" anchor="ct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r>
              <a:rPr lang="zh-CN" altLang="en-US" sz="1600" b="1" dirty="0">
                <a:solidFill>
                  <a:srgbClr val="FF0000"/>
                </a:solidFill>
              </a:rPr>
              <a:t>尝试连接百度网站，</a:t>
            </a:r>
            <a:endParaRPr lang="en-US" altLang="zh-CN" sz="1600" b="1" dirty="0">
              <a:solidFill>
                <a:srgbClr val="FF0000"/>
              </a:solidFill>
            </a:endParaRPr>
          </a:p>
          <a:p>
            <a:pPr algn="ctr" eaLnBrk="1" hangingPunct="1"/>
            <a:r>
              <a:rPr lang="zh-CN" altLang="en-US" sz="1600" b="1" dirty="0">
                <a:solidFill>
                  <a:srgbClr val="FF0000"/>
                </a:solidFill>
              </a:rPr>
              <a:t>网络流量出站成功</a:t>
            </a:r>
          </a:p>
        </p:txBody>
      </p:sp>
      <p:sp>
        <p:nvSpPr>
          <p:cNvPr id="9" name="矩形 8">
            <a:extLst>
              <a:ext uri="{FF2B5EF4-FFF2-40B4-BE49-F238E27FC236}">
                <a16:creationId xmlns:a16="http://schemas.microsoft.com/office/drawing/2014/main" id="{6EF10D40-88C1-C455-B0B7-6FCF723B1BBC}"/>
              </a:ext>
            </a:extLst>
          </p:cNvPr>
          <p:cNvSpPr>
            <a:spLocks noChangeArrowheads="1"/>
          </p:cNvSpPr>
          <p:nvPr/>
        </p:nvSpPr>
        <p:spPr bwMode="auto">
          <a:xfrm>
            <a:off x="6019139" y="3848267"/>
            <a:ext cx="2297277" cy="504503"/>
          </a:xfrm>
          <a:prstGeom prst="rect">
            <a:avLst/>
          </a:prstGeom>
          <a:solidFill>
            <a:schemeClr val="accent1">
              <a:alpha val="0"/>
            </a:schemeClr>
          </a:solidFill>
          <a:ln w="38100" algn="ctr">
            <a:noFill/>
            <a:round/>
            <a:headEnd/>
            <a:tailEnd/>
          </a:ln>
        </p:spPr>
        <p:txBody>
          <a:bodyPr wrap="none" anchor="ct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r>
              <a:rPr lang="zh-CN" altLang="en-US" sz="1600" b="1" dirty="0">
                <a:solidFill>
                  <a:srgbClr val="FF0000"/>
                </a:solidFill>
              </a:rPr>
              <a:t>虽然没有入站规则为空，</a:t>
            </a:r>
            <a:endParaRPr lang="en-US" altLang="zh-CN" sz="1600" b="1" dirty="0">
              <a:solidFill>
                <a:srgbClr val="FF0000"/>
              </a:solidFill>
            </a:endParaRPr>
          </a:p>
          <a:p>
            <a:pPr algn="ctr" eaLnBrk="1" hangingPunct="1"/>
            <a:r>
              <a:rPr lang="zh-CN" altLang="en-US" sz="1600" b="1" dirty="0">
                <a:solidFill>
                  <a:srgbClr val="FF0000"/>
                </a:solidFill>
              </a:rPr>
              <a:t>但百度网站流量返回成功</a:t>
            </a:r>
          </a:p>
        </p:txBody>
      </p:sp>
      <p:cxnSp>
        <p:nvCxnSpPr>
          <p:cNvPr id="10" name="直接箭头连接符 9">
            <a:extLst>
              <a:ext uri="{FF2B5EF4-FFF2-40B4-BE49-F238E27FC236}">
                <a16:creationId xmlns:a16="http://schemas.microsoft.com/office/drawing/2014/main" id="{9C1FD6A0-C400-24C1-578F-6B9DF8AFA05B}"/>
              </a:ext>
            </a:extLst>
          </p:cNvPr>
          <p:cNvCxnSpPr>
            <a:cxnSpLocks/>
          </p:cNvCxnSpPr>
          <p:nvPr/>
        </p:nvCxnSpPr>
        <p:spPr bwMode="auto">
          <a:xfrm flipH="1" flipV="1">
            <a:off x="4139952" y="2571750"/>
            <a:ext cx="1944216" cy="216024"/>
          </a:xfrm>
          <a:prstGeom prst="straightConnector1">
            <a:avLst/>
          </a:prstGeom>
          <a:solidFill>
            <a:schemeClr val="accent1"/>
          </a:solidFill>
          <a:ln w="19050" cap="flat" cmpd="sng" algn="ctr">
            <a:solidFill>
              <a:srgbClr val="FF0000"/>
            </a:solidFill>
            <a:prstDash val="solid"/>
            <a:round/>
            <a:headEnd type="none" w="med" len="med"/>
            <a:tailEnd type="triangle"/>
          </a:ln>
          <a:effectLst/>
        </p:spPr>
      </p:cxnSp>
      <p:cxnSp>
        <p:nvCxnSpPr>
          <p:cNvPr id="13" name="直接箭头连接符 12">
            <a:extLst>
              <a:ext uri="{FF2B5EF4-FFF2-40B4-BE49-F238E27FC236}">
                <a16:creationId xmlns:a16="http://schemas.microsoft.com/office/drawing/2014/main" id="{771ED4AE-20B0-E27B-6AA4-6AC0B2BB0954}"/>
              </a:ext>
            </a:extLst>
          </p:cNvPr>
          <p:cNvCxnSpPr>
            <a:cxnSpLocks/>
          </p:cNvCxnSpPr>
          <p:nvPr/>
        </p:nvCxnSpPr>
        <p:spPr bwMode="auto">
          <a:xfrm flipH="1">
            <a:off x="2627784" y="3158310"/>
            <a:ext cx="3456384" cy="94127"/>
          </a:xfrm>
          <a:prstGeom prst="straightConnector1">
            <a:avLst/>
          </a:prstGeom>
          <a:solidFill>
            <a:schemeClr val="accent1"/>
          </a:solidFill>
          <a:ln w="19050" cap="flat" cmpd="sng" algn="ctr">
            <a:solidFill>
              <a:srgbClr val="FF0000"/>
            </a:solidFill>
            <a:prstDash val="solid"/>
            <a:round/>
            <a:headEnd type="none" w="med" len="med"/>
            <a:tailEnd type="triangle"/>
          </a:ln>
          <a:effectLst/>
        </p:spPr>
      </p:cxnSp>
      <p:cxnSp>
        <p:nvCxnSpPr>
          <p:cNvPr id="17" name="直接箭头连接符 16">
            <a:extLst>
              <a:ext uri="{FF2B5EF4-FFF2-40B4-BE49-F238E27FC236}">
                <a16:creationId xmlns:a16="http://schemas.microsoft.com/office/drawing/2014/main" id="{993C6548-15FC-153F-744C-812D2DD841FD}"/>
              </a:ext>
            </a:extLst>
          </p:cNvPr>
          <p:cNvCxnSpPr>
            <a:cxnSpLocks/>
          </p:cNvCxnSpPr>
          <p:nvPr/>
        </p:nvCxnSpPr>
        <p:spPr bwMode="auto">
          <a:xfrm flipH="1">
            <a:off x="1907704" y="4135249"/>
            <a:ext cx="4060713" cy="728741"/>
          </a:xfrm>
          <a:prstGeom prst="straightConnector1">
            <a:avLst/>
          </a:prstGeom>
          <a:solidFill>
            <a:schemeClr val="accent1"/>
          </a:solidFill>
          <a:ln w="19050" cap="flat" cmpd="sng" algn="ctr">
            <a:solidFill>
              <a:srgbClr val="FF0000"/>
            </a:solidFill>
            <a:prstDash val="solid"/>
            <a:round/>
            <a:headEnd type="none" w="med" len="med"/>
            <a:tailEnd type="triangle"/>
          </a:ln>
          <a:effectLst/>
        </p:spPr>
      </p:cxnSp>
    </p:spTree>
    <p:extLst>
      <p:ext uri="{BB962C8B-B14F-4D97-AF65-F5344CB8AC3E}">
        <p14:creationId xmlns:p14="http://schemas.microsoft.com/office/powerpoint/2010/main" val="2740536862"/>
      </p:ext>
    </p:extLst>
  </p:cSld>
  <p:clrMapOvr>
    <a:masterClrMapping/>
  </p:clrMapOvr>
  <p:transition spd="med">
    <p:randomBar dir="vert"/>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AB40F6-1017-7C3E-6875-DB7E2B4F03DC}"/>
            </a:ext>
          </a:extLst>
        </p:cNvPr>
        <p:cNvGrpSpPr/>
        <p:nvPr/>
      </p:nvGrpSpPr>
      <p:grpSpPr>
        <a:xfrm>
          <a:off x="0" y="0"/>
          <a:ext cx="0" cy="0"/>
          <a:chOff x="0" y="0"/>
          <a:chExt cx="0" cy="0"/>
        </a:xfrm>
      </p:grpSpPr>
      <p:sp>
        <p:nvSpPr>
          <p:cNvPr id="48130" name="内容占位符 2">
            <a:extLst>
              <a:ext uri="{FF2B5EF4-FFF2-40B4-BE49-F238E27FC236}">
                <a16:creationId xmlns:a16="http://schemas.microsoft.com/office/drawing/2014/main" id="{CEC9D18C-2564-B4CA-5DB7-5B75ED43E60C}"/>
              </a:ext>
            </a:extLst>
          </p:cNvPr>
          <p:cNvSpPr>
            <a:spLocks noGrp="1"/>
          </p:cNvSpPr>
          <p:nvPr>
            <p:ph idx="1"/>
          </p:nvPr>
        </p:nvSpPr>
        <p:spPr>
          <a:xfrm>
            <a:off x="0" y="1428750"/>
            <a:ext cx="8893175" cy="2794000"/>
          </a:xfrm>
        </p:spPr>
        <p:txBody>
          <a:bodyPr/>
          <a:lstStyle/>
          <a:p>
            <a:pPr>
              <a:lnSpc>
                <a:spcPct val="130000"/>
              </a:lnSpc>
            </a:pPr>
            <a:r>
              <a:rPr lang="zh-CN" altLang="en-US" sz="1800" b="1" dirty="0"/>
              <a:t>相比传统的防火墙，</a:t>
            </a:r>
            <a:r>
              <a:rPr lang="zh-CN" altLang="en-US" sz="1800" b="1" dirty="0">
                <a:solidFill>
                  <a:srgbClr val="FF0000"/>
                </a:solidFill>
              </a:rPr>
              <a:t>增加了</a:t>
            </a:r>
            <a:r>
              <a:rPr lang="zh-CN" altLang="en-US" sz="1800" b="1" dirty="0">
                <a:solidFill>
                  <a:srgbClr val="0033CC"/>
                </a:solidFill>
              </a:rPr>
              <a:t>从一个包到另一个包过渡时</a:t>
            </a:r>
            <a:r>
              <a:rPr lang="zh-CN" altLang="en-US" sz="1800" b="1" dirty="0"/>
              <a:t>，</a:t>
            </a:r>
            <a:r>
              <a:rPr lang="en-US" altLang="zh-CN" sz="1800" b="1" dirty="0">
                <a:solidFill>
                  <a:srgbClr val="0033CC"/>
                </a:solidFill>
              </a:rPr>
              <a:t>”</a:t>
            </a:r>
            <a:r>
              <a:rPr lang="zh-CN" altLang="en-US" sz="1800" b="1" dirty="0">
                <a:solidFill>
                  <a:srgbClr val="0033CC"/>
                </a:solidFill>
              </a:rPr>
              <a:t>状态</a:t>
            </a:r>
            <a:r>
              <a:rPr lang="en-US" altLang="zh-CN" sz="1800" b="1" dirty="0">
                <a:solidFill>
                  <a:srgbClr val="0033CC"/>
                </a:solidFill>
              </a:rPr>
              <a:t>”</a:t>
            </a:r>
            <a:r>
              <a:rPr lang="zh-CN" altLang="en-US" sz="1800" b="1" dirty="0">
                <a:solidFill>
                  <a:srgbClr val="0033CC"/>
                </a:solidFill>
              </a:rPr>
              <a:t>或“上下文”</a:t>
            </a:r>
            <a:r>
              <a:rPr lang="zh-CN" altLang="en-US" sz="1800" b="1" dirty="0"/>
              <a:t>的概念</a:t>
            </a:r>
            <a:endParaRPr lang="en-US" altLang="zh-CN" sz="1800" b="1" dirty="0"/>
          </a:p>
          <a:p>
            <a:pPr lvl="1">
              <a:lnSpc>
                <a:spcPct val="130000"/>
              </a:lnSpc>
              <a:spcBef>
                <a:spcPts val="600"/>
              </a:spcBef>
            </a:pPr>
            <a:r>
              <a:rPr lang="zh-CN" altLang="en-US" b="1" dirty="0">
                <a:solidFill>
                  <a:srgbClr val="FF0000"/>
                </a:solidFill>
              </a:rPr>
              <a:t>采用</a:t>
            </a:r>
            <a:r>
              <a:rPr lang="zh-CN" altLang="en-US" b="1" dirty="0">
                <a:solidFill>
                  <a:srgbClr val="0033CC"/>
                </a:solidFill>
              </a:rPr>
              <a:t>基于连接的状态检测机制</a:t>
            </a:r>
            <a:r>
              <a:rPr lang="zh-CN" altLang="en-US" b="1" dirty="0"/>
              <a:t>和</a:t>
            </a:r>
            <a:r>
              <a:rPr lang="zh-CN" altLang="en-US" b="1" dirty="0">
                <a:solidFill>
                  <a:srgbClr val="0033CC"/>
                </a:solidFill>
              </a:rPr>
              <a:t>状态检测包过滤技术；</a:t>
            </a:r>
          </a:p>
          <a:p>
            <a:pPr lvl="1">
              <a:lnSpc>
                <a:spcPct val="130000"/>
              </a:lnSpc>
              <a:spcBef>
                <a:spcPts val="600"/>
              </a:spcBef>
            </a:pPr>
            <a:r>
              <a:rPr lang="zh-CN" altLang="en-US" b="1" u="sng" dirty="0">
                <a:solidFill>
                  <a:srgbClr val="FF0000"/>
                </a:solidFill>
              </a:rPr>
              <a:t>将</a:t>
            </a:r>
            <a:r>
              <a:rPr lang="zh-CN" altLang="en-US" b="1" u="sng" dirty="0">
                <a:solidFill>
                  <a:srgbClr val="0033CC"/>
                </a:solidFill>
              </a:rPr>
              <a:t>属于同一链接的所有包</a:t>
            </a:r>
            <a:r>
              <a:rPr lang="zh-CN" altLang="en-US" b="1" u="sng" dirty="0">
                <a:solidFill>
                  <a:srgbClr val="FF0000"/>
                </a:solidFill>
              </a:rPr>
              <a:t>作为</a:t>
            </a:r>
            <a:r>
              <a:rPr lang="zh-CN" altLang="en-US" b="1" u="sng" dirty="0">
                <a:solidFill>
                  <a:srgbClr val="0033CC"/>
                </a:solidFill>
              </a:rPr>
              <a:t>一个整体数据流</a:t>
            </a:r>
            <a:r>
              <a:rPr lang="zh-CN" altLang="en-US" b="1" u="sng" dirty="0">
                <a:solidFill>
                  <a:srgbClr val="FF0000"/>
                </a:solidFill>
              </a:rPr>
              <a:t>看待</a:t>
            </a:r>
            <a:r>
              <a:rPr lang="zh-CN" altLang="en-US" b="1" dirty="0"/>
              <a:t>；</a:t>
            </a:r>
          </a:p>
          <a:p>
            <a:pPr lvl="1">
              <a:lnSpc>
                <a:spcPct val="130000"/>
              </a:lnSpc>
              <a:spcBef>
                <a:spcPts val="600"/>
              </a:spcBef>
            </a:pPr>
            <a:r>
              <a:rPr lang="zh-CN" altLang="en-US" b="1" dirty="0">
                <a:solidFill>
                  <a:srgbClr val="FF0000"/>
                </a:solidFill>
              </a:rPr>
              <a:t>根据</a:t>
            </a:r>
            <a:r>
              <a:rPr lang="zh-CN" altLang="en-US" b="1" dirty="0"/>
              <a:t>会话信息决定单个数据包</a:t>
            </a:r>
            <a:r>
              <a:rPr lang="zh-CN" altLang="en-US" b="1" dirty="0">
                <a:solidFill>
                  <a:srgbClr val="FF0000"/>
                </a:solidFill>
              </a:rPr>
              <a:t>是否可以通过</a:t>
            </a:r>
            <a:r>
              <a:rPr lang="zh-CN" altLang="en-US" b="1" dirty="0"/>
              <a:t>，</a:t>
            </a:r>
            <a:r>
              <a:rPr lang="zh-CN" altLang="en-US" b="1" dirty="0">
                <a:solidFill>
                  <a:srgbClr val="FF0000"/>
                </a:solidFill>
              </a:rPr>
              <a:t>不能处理</a:t>
            </a:r>
            <a:r>
              <a:rPr lang="zh-CN" altLang="en-US" b="1" dirty="0"/>
              <a:t>实际应用层数据</a:t>
            </a:r>
            <a:r>
              <a:rPr lang="zh-CN" altLang="en-US" sz="1800" b="1" dirty="0"/>
              <a:t>。</a:t>
            </a:r>
            <a:endParaRPr lang="zh-CN" altLang="en-US" b="1" dirty="0"/>
          </a:p>
        </p:txBody>
      </p:sp>
      <p:sp>
        <p:nvSpPr>
          <p:cNvPr id="31" name="标题 1">
            <a:extLst>
              <a:ext uri="{FF2B5EF4-FFF2-40B4-BE49-F238E27FC236}">
                <a16:creationId xmlns:a16="http://schemas.microsoft.com/office/drawing/2014/main" id="{B8187901-9483-71E7-2793-958582C1D2BF}"/>
              </a:ext>
            </a:extLst>
          </p:cNvPr>
          <p:cNvSpPr txBox="1">
            <a:spLocks/>
          </p:cNvSpPr>
          <p:nvPr/>
        </p:nvSpPr>
        <p:spPr bwMode="auto">
          <a:xfrm>
            <a:off x="7429520" y="214296"/>
            <a:ext cx="1571635" cy="357190"/>
          </a:xfrm>
          <a:prstGeom prst="rect">
            <a:avLst/>
          </a:prstGeom>
          <a:noFill/>
          <a:ln w="9525">
            <a:noFill/>
            <a:miter lim="800000"/>
            <a:headEnd/>
            <a:tailEnd/>
          </a:ln>
        </p:spPr>
        <p:txBody>
          <a:bodyPr anchor="ctr"/>
          <a:lstStyle/>
          <a:p>
            <a:pPr algn="ct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7.2  </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防火墙</a:t>
            </a:r>
          </a:p>
        </p:txBody>
      </p:sp>
      <p:sp>
        <p:nvSpPr>
          <p:cNvPr id="32" name="标题 1">
            <a:extLst>
              <a:ext uri="{FF2B5EF4-FFF2-40B4-BE49-F238E27FC236}">
                <a16:creationId xmlns:a16="http://schemas.microsoft.com/office/drawing/2014/main" id="{8D8BFE59-F4B2-062F-9C92-550C9D64FA83}"/>
              </a:ext>
            </a:extLst>
          </p:cNvPr>
          <p:cNvSpPr txBox="1">
            <a:spLocks/>
          </p:cNvSpPr>
          <p:nvPr/>
        </p:nvSpPr>
        <p:spPr bwMode="auto">
          <a:xfrm>
            <a:off x="214282" y="642924"/>
            <a:ext cx="2571768" cy="379403"/>
          </a:xfrm>
          <a:prstGeom prst="rect">
            <a:avLst/>
          </a:prstGeom>
          <a:noFill/>
          <a:ln w="9525">
            <a:noFill/>
            <a:miter lim="800000"/>
            <a:headEnd/>
            <a:tailEnd/>
          </a:ln>
        </p:spPr>
        <p:txBody>
          <a:bodyPr anchor="ctr"/>
          <a:lstStyle/>
          <a:p>
            <a:pPr algn="ct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7.2.2  </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防火墙的类型</a:t>
            </a:r>
          </a:p>
        </p:txBody>
      </p:sp>
      <p:sp>
        <p:nvSpPr>
          <p:cNvPr id="48133" name="TextBox 32">
            <a:extLst>
              <a:ext uri="{FF2B5EF4-FFF2-40B4-BE49-F238E27FC236}">
                <a16:creationId xmlns:a16="http://schemas.microsoft.com/office/drawing/2014/main" id="{935720DE-8AE2-5A39-D337-1B859BA3B8E7}"/>
              </a:ext>
            </a:extLst>
          </p:cNvPr>
          <p:cNvSpPr txBox="1">
            <a:spLocks noChangeArrowheads="1"/>
          </p:cNvSpPr>
          <p:nvPr/>
        </p:nvSpPr>
        <p:spPr bwMode="auto">
          <a:xfrm>
            <a:off x="214313" y="1071563"/>
            <a:ext cx="24130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eaLnBrk="1" hangingPunct="1"/>
            <a:r>
              <a:rPr lang="en-US" altLang="zh-CN" sz="1800" b="1">
                <a:solidFill>
                  <a:srgbClr val="FF0000"/>
                </a:solidFill>
              </a:rPr>
              <a:t>2.</a:t>
            </a:r>
            <a:r>
              <a:rPr lang="zh-CN" altLang="en-US" sz="1800" b="1">
                <a:solidFill>
                  <a:srgbClr val="FF0000"/>
                </a:solidFill>
              </a:rPr>
              <a:t>状态检测防火墙</a:t>
            </a:r>
            <a:endParaRPr lang="en-US" altLang="zh-CN" sz="1800" b="1">
              <a:solidFill>
                <a:srgbClr val="FF0000"/>
              </a:solidFill>
            </a:endParaRPr>
          </a:p>
        </p:txBody>
      </p:sp>
    </p:spTree>
    <p:extLst>
      <p:ext uri="{BB962C8B-B14F-4D97-AF65-F5344CB8AC3E}">
        <p14:creationId xmlns:p14="http://schemas.microsoft.com/office/powerpoint/2010/main" val="1993925150"/>
      </p:ext>
    </p:extLst>
  </p:cSld>
  <p:clrMapOvr>
    <a:masterClrMapping/>
  </p:clrMapOvr>
  <p:transition spd="med">
    <p:randomBar dir="vert"/>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内容占位符 2">
            <a:extLst>
              <a:ext uri="{FF2B5EF4-FFF2-40B4-BE49-F238E27FC236}">
                <a16:creationId xmlns:a16="http://schemas.microsoft.com/office/drawing/2014/main" id="{469B564D-3909-4C37-A221-68FBA9B7E7A2}"/>
              </a:ext>
            </a:extLst>
          </p:cNvPr>
          <p:cNvSpPr>
            <a:spLocks noGrp="1"/>
          </p:cNvSpPr>
          <p:nvPr>
            <p:ph idx="1"/>
          </p:nvPr>
        </p:nvSpPr>
        <p:spPr>
          <a:xfrm>
            <a:off x="214313" y="1500188"/>
            <a:ext cx="3357562" cy="2357437"/>
          </a:xfrm>
        </p:spPr>
        <p:txBody>
          <a:bodyPr/>
          <a:lstStyle/>
          <a:p>
            <a:pPr>
              <a:lnSpc>
                <a:spcPct val="130000"/>
              </a:lnSpc>
            </a:pPr>
            <a:r>
              <a:rPr lang="zh-CN" altLang="en-US" b="1" dirty="0">
                <a:solidFill>
                  <a:srgbClr val="FF0000"/>
                </a:solidFill>
              </a:rPr>
              <a:t>所有通信都必须经应用层代理转发</a:t>
            </a:r>
            <a:r>
              <a:rPr lang="zh-CN" altLang="en-US" b="1" dirty="0"/>
              <a:t>。</a:t>
            </a:r>
            <a:endParaRPr lang="en-US" altLang="zh-CN" b="1" dirty="0"/>
          </a:p>
          <a:p>
            <a:pPr>
              <a:lnSpc>
                <a:spcPct val="130000"/>
              </a:lnSpc>
            </a:pPr>
            <a:r>
              <a:rPr lang="zh-CN" altLang="en-US" b="1" dirty="0"/>
              <a:t>代理对整个数据包进行检查，因此能在</a:t>
            </a:r>
            <a:r>
              <a:rPr lang="en-US" altLang="zh-CN" b="1" dirty="0"/>
              <a:t>OSI</a:t>
            </a:r>
            <a:r>
              <a:rPr lang="zh-CN" altLang="en-US" b="1" dirty="0"/>
              <a:t>模型的应用层上对数据包进行过滤。</a:t>
            </a:r>
          </a:p>
          <a:p>
            <a:pPr>
              <a:lnSpc>
                <a:spcPct val="130000"/>
              </a:lnSpc>
            </a:pPr>
            <a:r>
              <a:rPr lang="zh-CN" altLang="en-US" b="1" u="sng" dirty="0"/>
              <a:t>必须针对每个服务运行一个代理</a:t>
            </a:r>
            <a:r>
              <a:rPr lang="zh-CN" altLang="en-US" b="1" dirty="0"/>
              <a:t>。</a:t>
            </a:r>
          </a:p>
          <a:p>
            <a:pPr>
              <a:lnSpc>
                <a:spcPct val="130000"/>
              </a:lnSpc>
              <a:buFont typeface="Wingdings" pitchFamily="2" charset="2"/>
              <a:buChar char="p"/>
            </a:pPr>
            <a:endParaRPr lang="zh-CN" altLang="en-US" sz="1800" b="1" dirty="0"/>
          </a:p>
        </p:txBody>
      </p:sp>
      <p:sp>
        <p:nvSpPr>
          <p:cNvPr id="9220" name="Rectangle 2">
            <a:extLst>
              <a:ext uri="{FF2B5EF4-FFF2-40B4-BE49-F238E27FC236}">
                <a16:creationId xmlns:a16="http://schemas.microsoft.com/office/drawing/2014/main" id="{C7224CD9-C617-45BE-8552-C5704F8035DC}"/>
              </a:ext>
            </a:extLst>
          </p:cNvPr>
          <p:cNvSpPr>
            <a:spLocks noChangeArrowheads="1"/>
          </p:cNvSpPr>
          <p:nvPr/>
        </p:nvSpPr>
        <p:spPr bwMode="auto">
          <a:xfrm>
            <a:off x="4479925" y="-123825"/>
            <a:ext cx="184150"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b="1"/>
          </a:p>
        </p:txBody>
      </p:sp>
      <p:graphicFrame>
        <p:nvGraphicFramePr>
          <p:cNvPr id="9218" name="图片 69">
            <a:extLst>
              <a:ext uri="{FF2B5EF4-FFF2-40B4-BE49-F238E27FC236}">
                <a16:creationId xmlns:a16="http://schemas.microsoft.com/office/drawing/2014/main" id="{A045F131-6087-400A-BFA4-BE09F8E8E199}"/>
              </a:ext>
            </a:extLst>
          </p:cNvPr>
          <p:cNvGraphicFramePr>
            <a:graphicFrameLocks/>
          </p:cNvGraphicFramePr>
          <p:nvPr/>
        </p:nvGraphicFramePr>
        <p:xfrm>
          <a:off x="3635375" y="771525"/>
          <a:ext cx="5400675" cy="3168650"/>
        </p:xfrm>
        <a:graphic>
          <a:graphicData uri="http://schemas.openxmlformats.org/presentationml/2006/ole">
            <mc:AlternateContent xmlns:mc="http://schemas.openxmlformats.org/markup-compatibility/2006">
              <mc:Choice xmlns:v="urn:schemas-microsoft-com:vml" Requires="v">
                <p:oleObj name="Visio" r:id="rId2" imgW="6041295" imgH="3538728" progId="Visio.Drawing.11">
                  <p:embed/>
                </p:oleObj>
              </mc:Choice>
              <mc:Fallback>
                <p:oleObj name="Visio" r:id="rId2" imgW="6041295" imgH="3538728" progId="Visio.Drawing.11">
                  <p:embed/>
                  <p:pic>
                    <p:nvPicPr>
                      <p:cNvPr id="0" name="图片 69"/>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35375" y="771525"/>
                        <a:ext cx="5400675" cy="3168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 name="标题 1">
            <a:extLst>
              <a:ext uri="{FF2B5EF4-FFF2-40B4-BE49-F238E27FC236}">
                <a16:creationId xmlns:a16="http://schemas.microsoft.com/office/drawing/2014/main" id="{F2062069-E4BE-4FCB-BA76-E2B779B882E8}"/>
              </a:ext>
            </a:extLst>
          </p:cNvPr>
          <p:cNvSpPr txBox="1">
            <a:spLocks/>
          </p:cNvSpPr>
          <p:nvPr/>
        </p:nvSpPr>
        <p:spPr bwMode="auto">
          <a:xfrm>
            <a:off x="7429520" y="214296"/>
            <a:ext cx="1571635" cy="357190"/>
          </a:xfrm>
          <a:prstGeom prst="rect">
            <a:avLst/>
          </a:prstGeom>
          <a:noFill/>
          <a:ln w="9525">
            <a:noFill/>
            <a:miter lim="800000"/>
            <a:headEnd/>
            <a:tailEnd/>
          </a:ln>
        </p:spPr>
        <p:txBody>
          <a:bodyPr anchor="ctr"/>
          <a:lstStyle/>
          <a:p>
            <a:pPr algn="ct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7.2  </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防火墙</a:t>
            </a:r>
          </a:p>
        </p:txBody>
      </p:sp>
      <p:sp>
        <p:nvSpPr>
          <p:cNvPr id="7" name="标题 1">
            <a:extLst>
              <a:ext uri="{FF2B5EF4-FFF2-40B4-BE49-F238E27FC236}">
                <a16:creationId xmlns:a16="http://schemas.microsoft.com/office/drawing/2014/main" id="{62B9F304-BF0F-486C-B4B0-267B558E6EF3}"/>
              </a:ext>
            </a:extLst>
          </p:cNvPr>
          <p:cNvSpPr txBox="1">
            <a:spLocks/>
          </p:cNvSpPr>
          <p:nvPr/>
        </p:nvSpPr>
        <p:spPr bwMode="auto">
          <a:xfrm>
            <a:off x="214282" y="642924"/>
            <a:ext cx="2571768" cy="379403"/>
          </a:xfrm>
          <a:prstGeom prst="rect">
            <a:avLst/>
          </a:prstGeom>
          <a:noFill/>
          <a:ln w="9525">
            <a:noFill/>
            <a:miter lim="800000"/>
            <a:headEnd/>
            <a:tailEnd/>
          </a:ln>
        </p:spPr>
        <p:txBody>
          <a:bodyPr anchor="ctr"/>
          <a:lstStyle/>
          <a:p>
            <a:pPr algn="ct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7.2.2  </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防火墙的类型</a:t>
            </a:r>
          </a:p>
        </p:txBody>
      </p:sp>
      <p:sp>
        <p:nvSpPr>
          <p:cNvPr id="9223" name="TextBox 7">
            <a:extLst>
              <a:ext uri="{FF2B5EF4-FFF2-40B4-BE49-F238E27FC236}">
                <a16:creationId xmlns:a16="http://schemas.microsoft.com/office/drawing/2014/main" id="{C6F53C3B-807E-4D68-9232-57011B86DCB8}"/>
              </a:ext>
            </a:extLst>
          </p:cNvPr>
          <p:cNvSpPr txBox="1">
            <a:spLocks noChangeArrowheads="1"/>
          </p:cNvSpPr>
          <p:nvPr/>
        </p:nvSpPr>
        <p:spPr bwMode="auto">
          <a:xfrm>
            <a:off x="285750" y="1071563"/>
            <a:ext cx="221456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eaLnBrk="1" hangingPunct="1"/>
            <a:r>
              <a:rPr lang="en-US" altLang="zh-CN" sz="1800" b="1">
                <a:solidFill>
                  <a:srgbClr val="FF0000"/>
                </a:solidFill>
              </a:rPr>
              <a:t>3.</a:t>
            </a:r>
            <a:r>
              <a:rPr lang="zh-CN" altLang="en-US" sz="1800" b="1">
                <a:solidFill>
                  <a:srgbClr val="FF0000"/>
                </a:solidFill>
              </a:rPr>
              <a:t>应用层代理防火墙</a:t>
            </a:r>
            <a:endParaRPr lang="en-US" altLang="zh-CN" sz="1800" b="1">
              <a:solidFill>
                <a:srgbClr val="FF0000"/>
              </a:solidFill>
            </a:endParaRPr>
          </a:p>
        </p:txBody>
      </p:sp>
      <p:sp>
        <p:nvSpPr>
          <p:cNvPr id="9224" name="TextBox 9">
            <a:extLst>
              <a:ext uri="{FF2B5EF4-FFF2-40B4-BE49-F238E27FC236}">
                <a16:creationId xmlns:a16="http://schemas.microsoft.com/office/drawing/2014/main" id="{DF94DD0A-499D-448E-85CE-13266BA33AF4}"/>
              </a:ext>
            </a:extLst>
          </p:cNvPr>
          <p:cNvSpPr txBox="1">
            <a:spLocks noChangeArrowheads="1"/>
          </p:cNvSpPr>
          <p:nvPr/>
        </p:nvSpPr>
        <p:spPr bwMode="auto">
          <a:xfrm>
            <a:off x="5072063" y="4000500"/>
            <a:ext cx="25717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r>
              <a:rPr lang="zh-CN" altLang="en-US" sz="1400" b="1">
                <a:solidFill>
                  <a:srgbClr val="FF0000"/>
                </a:solidFill>
              </a:rPr>
              <a:t>应用层代理防火墙的逻辑位置</a:t>
            </a:r>
          </a:p>
        </p:txBody>
      </p:sp>
    </p:spTree>
  </p:cSld>
  <p:clrMapOvr>
    <a:masterClrMapping/>
  </p:clrMapOvr>
  <p:transition spd="med">
    <p:randomBar dir="vert"/>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4" name="图片 10">
            <a:extLst>
              <a:ext uri="{FF2B5EF4-FFF2-40B4-BE49-F238E27FC236}">
                <a16:creationId xmlns:a16="http://schemas.microsoft.com/office/drawing/2014/main" id="{D1D3664A-DFA2-403E-B289-CF9F2EE81A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1563" y="1997075"/>
            <a:ext cx="6115050" cy="1000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标题 1">
            <a:extLst>
              <a:ext uri="{FF2B5EF4-FFF2-40B4-BE49-F238E27FC236}">
                <a16:creationId xmlns:a16="http://schemas.microsoft.com/office/drawing/2014/main" id="{7C2F9B9F-A7DB-49A0-BA47-B82286D0ED6B}"/>
              </a:ext>
            </a:extLst>
          </p:cNvPr>
          <p:cNvSpPr txBox="1">
            <a:spLocks/>
          </p:cNvSpPr>
          <p:nvPr/>
        </p:nvSpPr>
        <p:spPr bwMode="auto">
          <a:xfrm>
            <a:off x="7429520" y="214296"/>
            <a:ext cx="1571635" cy="357190"/>
          </a:xfrm>
          <a:prstGeom prst="rect">
            <a:avLst/>
          </a:prstGeom>
          <a:noFill/>
          <a:ln w="9525">
            <a:noFill/>
            <a:miter lim="800000"/>
            <a:headEnd/>
            <a:tailEnd/>
          </a:ln>
        </p:spPr>
        <p:txBody>
          <a:bodyPr anchor="ctr"/>
          <a:lstStyle/>
          <a:p>
            <a:pPr algn="ct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7.2  </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防火墙</a:t>
            </a:r>
          </a:p>
        </p:txBody>
      </p:sp>
      <p:sp>
        <p:nvSpPr>
          <p:cNvPr id="6" name="标题 1">
            <a:extLst>
              <a:ext uri="{FF2B5EF4-FFF2-40B4-BE49-F238E27FC236}">
                <a16:creationId xmlns:a16="http://schemas.microsoft.com/office/drawing/2014/main" id="{17A61226-3C0F-4785-AB71-5897B4B12C77}"/>
              </a:ext>
            </a:extLst>
          </p:cNvPr>
          <p:cNvSpPr txBox="1">
            <a:spLocks/>
          </p:cNvSpPr>
          <p:nvPr/>
        </p:nvSpPr>
        <p:spPr bwMode="auto">
          <a:xfrm>
            <a:off x="214282" y="642924"/>
            <a:ext cx="2571768" cy="379403"/>
          </a:xfrm>
          <a:prstGeom prst="rect">
            <a:avLst/>
          </a:prstGeom>
          <a:noFill/>
          <a:ln w="9525">
            <a:noFill/>
            <a:miter lim="800000"/>
            <a:headEnd/>
            <a:tailEnd/>
          </a:ln>
        </p:spPr>
        <p:txBody>
          <a:bodyPr anchor="ctr"/>
          <a:lstStyle/>
          <a:p>
            <a:pPr algn="ct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7.2.2  </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防火墙的类型</a:t>
            </a:r>
          </a:p>
        </p:txBody>
      </p:sp>
      <p:sp>
        <p:nvSpPr>
          <p:cNvPr id="49157" name="TextBox 8">
            <a:extLst>
              <a:ext uri="{FF2B5EF4-FFF2-40B4-BE49-F238E27FC236}">
                <a16:creationId xmlns:a16="http://schemas.microsoft.com/office/drawing/2014/main" id="{D3749621-A12E-4A06-A792-0F37A3074F5F}"/>
              </a:ext>
            </a:extLst>
          </p:cNvPr>
          <p:cNvSpPr txBox="1">
            <a:spLocks noChangeArrowheads="1"/>
          </p:cNvSpPr>
          <p:nvPr/>
        </p:nvSpPr>
        <p:spPr bwMode="auto">
          <a:xfrm>
            <a:off x="2571750" y="3211513"/>
            <a:ext cx="300037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r>
              <a:rPr lang="zh-CN" altLang="en-US" sz="1600" b="1">
                <a:solidFill>
                  <a:srgbClr val="FF0000"/>
                </a:solidFill>
              </a:rPr>
              <a:t>应用层代理防火墙的工作原理</a:t>
            </a:r>
            <a:endParaRPr lang="en-US" altLang="zh-CN" sz="1600" b="1">
              <a:solidFill>
                <a:srgbClr val="FF0000"/>
              </a:solidFill>
            </a:endParaRPr>
          </a:p>
          <a:p>
            <a:pPr algn="ctr" eaLnBrk="1" hangingPunct="1"/>
            <a:r>
              <a:rPr lang="zh-CN" altLang="en-US" sz="1600" b="1">
                <a:solidFill>
                  <a:srgbClr val="FF0000"/>
                </a:solidFill>
              </a:rPr>
              <a:t>（请求与转发的过程）</a:t>
            </a:r>
          </a:p>
        </p:txBody>
      </p:sp>
      <p:sp>
        <p:nvSpPr>
          <p:cNvPr id="49158" name="TextBox 7">
            <a:extLst>
              <a:ext uri="{FF2B5EF4-FFF2-40B4-BE49-F238E27FC236}">
                <a16:creationId xmlns:a16="http://schemas.microsoft.com/office/drawing/2014/main" id="{6CAD2344-6F21-4F39-955F-FA9627687757}"/>
              </a:ext>
            </a:extLst>
          </p:cNvPr>
          <p:cNvSpPr txBox="1">
            <a:spLocks noChangeArrowheads="1"/>
          </p:cNvSpPr>
          <p:nvPr/>
        </p:nvSpPr>
        <p:spPr bwMode="auto">
          <a:xfrm>
            <a:off x="285750" y="1071563"/>
            <a:ext cx="221456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eaLnBrk="1" hangingPunct="1"/>
            <a:r>
              <a:rPr lang="en-US" altLang="zh-CN" sz="1800" b="1">
                <a:solidFill>
                  <a:srgbClr val="FF0000"/>
                </a:solidFill>
              </a:rPr>
              <a:t>3.</a:t>
            </a:r>
            <a:r>
              <a:rPr lang="zh-CN" altLang="en-US" sz="1800" b="1">
                <a:solidFill>
                  <a:srgbClr val="FF0000"/>
                </a:solidFill>
              </a:rPr>
              <a:t>应用层代理防火墙</a:t>
            </a:r>
            <a:endParaRPr lang="en-US" altLang="zh-CN" sz="1800" b="1">
              <a:solidFill>
                <a:srgbClr val="FF0000"/>
              </a:solidFill>
            </a:endParaRPr>
          </a:p>
        </p:txBody>
      </p:sp>
    </p:spTree>
  </p:cSld>
  <p:clrMapOvr>
    <a:masterClrMapping/>
  </p:clrMapOvr>
  <p:transition spd="med">
    <p:randomBar dir="vert"/>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内容占位符 2">
            <a:extLst>
              <a:ext uri="{FF2B5EF4-FFF2-40B4-BE49-F238E27FC236}">
                <a16:creationId xmlns:a16="http://schemas.microsoft.com/office/drawing/2014/main" id="{C009B98F-6A0C-435E-8387-1C1D396CD8BA}"/>
              </a:ext>
            </a:extLst>
          </p:cNvPr>
          <p:cNvSpPr>
            <a:spLocks noGrp="1"/>
          </p:cNvSpPr>
          <p:nvPr>
            <p:ph idx="1"/>
          </p:nvPr>
        </p:nvSpPr>
        <p:spPr>
          <a:xfrm>
            <a:off x="357188" y="1500188"/>
            <a:ext cx="8678862" cy="428625"/>
          </a:xfrm>
        </p:spPr>
        <p:txBody>
          <a:bodyPr/>
          <a:lstStyle/>
          <a:p>
            <a:pPr>
              <a:lnSpc>
                <a:spcPct val="130000"/>
              </a:lnSpc>
            </a:pPr>
            <a:r>
              <a:rPr lang="zh-CN" altLang="en-US" b="1">
                <a:solidFill>
                  <a:srgbClr val="FF0000"/>
                </a:solidFill>
              </a:rPr>
              <a:t>为了保护和隐藏</a:t>
            </a:r>
            <a:r>
              <a:rPr lang="zh-CN" altLang="en-US" b="1">
                <a:solidFill>
                  <a:srgbClr val="0033CC"/>
                </a:solidFill>
              </a:rPr>
              <a:t>内部网络的</a:t>
            </a:r>
            <a:r>
              <a:rPr lang="en-US" altLang="zh-CN" b="1">
                <a:solidFill>
                  <a:srgbClr val="0033CC"/>
                </a:solidFill>
              </a:rPr>
              <a:t>IP</a:t>
            </a:r>
            <a:r>
              <a:rPr lang="zh-CN" altLang="en-US" b="1">
                <a:solidFill>
                  <a:srgbClr val="0033CC"/>
                </a:solidFill>
              </a:rPr>
              <a:t>地址</a:t>
            </a:r>
            <a:r>
              <a:rPr lang="zh-CN" altLang="en-US" b="1"/>
              <a:t>，</a:t>
            </a:r>
            <a:r>
              <a:rPr lang="zh-CN" altLang="en-US" b="1">
                <a:solidFill>
                  <a:srgbClr val="FF0000"/>
                </a:solidFill>
              </a:rPr>
              <a:t>同时解决</a:t>
            </a:r>
            <a:r>
              <a:rPr lang="en-US" altLang="zh-CN" b="1">
                <a:solidFill>
                  <a:srgbClr val="0033CC"/>
                </a:solidFill>
              </a:rPr>
              <a:t>IP</a:t>
            </a:r>
            <a:r>
              <a:rPr lang="zh-CN" altLang="en-US" b="1">
                <a:solidFill>
                  <a:srgbClr val="0033CC"/>
                </a:solidFill>
              </a:rPr>
              <a:t>地址不足的问题</a:t>
            </a:r>
            <a:r>
              <a:rPr lang="zh-CN" altLang="en-US" b="1"/>
              <a:t>。</a:t>
            </a:r>
            <a:endParaRPr lang="en-US" altLang="zh-CN" b="1"/>
          </a:p>
          <a:p>
            <a:pPr>
              <a:lnSpc>
                <a:spcPct val="130000"/>
              </a:lnSpc>
            </a:pPr>
            <a:r>
              <a:rPr lang="zh-CN" altLang="en-US" b="1"/>
              <a:t>静态</a:t>
            </a:r>
            <a:r>
              <a:rPr lang="en-US" altLang="zh-CN" b="1"/>
              <a:t>NAT</a:t>
            </a:r>
            <a:r>
              <a:rPr lang="zh-CN" altLang="en-US" b="1"/>
              <a:t>、动态</a:t>
            </a:r>
            <a:r>
              <a:rPr lang="en-US" altLang="zh-CN" b="1"/>
              <a:t>NAT</a:t>
            </a:r>
            <a:r>
              <a:rPr lang="zh-CN" altLang="en-US" b="1"/>
              <a:t>、端口地址转换</a:t>
            </a:r>
            <a:r>
              <a:rPr lang="en-US" altLang="zh-CN" b="1"/>
              <a:t>NAT</a:t>
            </a:r>
            <a:endParaRPr lang="zh-CN" altLang="en-US" b="1"/>
          </a:p>
        </p:txBody>
      </p:sp>
      <p:graphicFrame>
        <p:nvGraphicFramePr>
          <p:cNvPr id="10242" name="Object 1">
            <a:extLst>
              <a:ext uri="{FF2B5EF4-FFF2-40B4-BE49-F238E27FC236}">
                <a16:creationId xmlns:a16="http://schemas.microsoft.com/office/drawing/2014/main" id="{D8E3EA22-5044-4937-BA5E-F0E075F9F48F}"/>
              </a:ext>
            </a:extLst>
          </p:cNvPr>
          <p:cNvGraphicFramePr>
            <a:graphicFrameLocks/>
          </p:cNvGraphicFramePr>
          <p:nvPr/>
        </p:nvGraphicFramePr>
        <p:xfrm>
          <a:off x="1857375" y="2214563"/>
          <a:ext cx="5094288" cy="1928812"/>
        </p:xfrm>
        <a:graphic>
          <a:graphicData uri="http://schemas.openxmlformats.org/presentationml/2006/ole">
            <mc:AlternateContent xmlns:mc="http://schemas.openxmlformats.org/markup-compatibility/2006">
              <mc:Choice xmlns:v="urn:schemas-microsoft-com:vml" Requires="v">
                <p:oleObj name="Visio" r:id="rId2" imgW="4583307" imgH="1451786" progId="Visio.Drawing.11">
                  <p:embed/>
                </p:oleObj>
              </mc:Choice>
              <mc:Fallback>
                <p:oleObj name="Visio" r:id="rId2" imgW="4583307" imgH="1451786" progId="Visio.Drawing.11">
                  <p:embed/>
                  <p:pic>
                    <p:nvPicPr>
                      <p:cNvPr id="0" name="Object 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57375" y="2214563"/>
                        <a:ext cx="5094288" cy="1928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 name="标题 1">
            <a:extLst>
              <a:ext uri="{FF2B5EF4-FFF2-40B4-BE49-F238E27FC236}">
                <a16:creationId xmlns:a16="http://schemas.microsoft.com/office/drawing/2014/main" id="{81D62B5E-2756-40BB-8001-64292CB4529A}"/>
              </a:ext>
            </a:extLst>
          </p:cNvPr>
          <p:cNvSpPr txBox="1">
            <a:spLocks/>
          </p:cNvSpPr>
          <p:nvPr/>
        </p:nvSpPr>
        <p:spPr bwMode="auto">
          <a:xfrm>
            <a:off x="7429520" y="214296"/>
            <a:ext cx="1571635" cy="357190"/>
          </a:xfrm>
          <a:prstGeom prst="rect">
            <a:avLst/>
          </a:prstGeom>
          <a:noFill/>
          <a:ln w="9525">
            <a:noFill/>
            <a:miter lim="800000"/>
            <a:headEnd/>
            <a:tailEnd/>
          </a:ln>
        </p:spPr>
        <p:txBody>
          <a:bodyPr anchor="ctr"/>
          <a:lstStyle/>
          <a:p>
            <a:pPr algn="ct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7.2  </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防火墙</a:t>
            </a:r>
          </a:p>
        </p:txBody>
      </p:sp>
      <p:sp>
        <p:nvSpPr>
          <p:cNvPr id="7" name="标题 1">
            <a:extLst>
              <a:ext uri="{FF2B5EF4-FFF2-40B4-BE49-F238E27FC236}">
                <a16:creationId xmlns:a16="http://schemas.microsoft.com/office/drawing/2014/main" id="{EC45BA38-36F1-40F9-982A-D69AA6E9A753}"/>
              </a:ext>
            </a:extLst>
          </p:cNvPr>
          <p:cNvSpPr txBox="1">
            <a:spLocks/>
          </p:cNvSpPr>
          <p:nvPr/>
        </p:nvSpPr>
        <p:spPr bwMode="auto">
          <a:xfrm>
            <a:off x="214282" y="642924"/>
            <a:ext cx="2571768" cy="379403"/>
          </a:xfrm>
          <a:prstGeom prst="rect">
            <a:avLst/>
          </a:prstGeom>
          <a:noFill/>
          <a:ln w="9525">
            <a:noFill/>
            <a:miter lim="800000"/>
            <a:headEnd/>
            <a:tailEnd/>
          </a:ln>
        </p:spPr>
        <p:txBody>
          <a:bodyPr anchor="ctr"/>
          <a:lstStyle/>
          <a:p>
            <a:pPr algn="ct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7.2.2  </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防火墙的类型</a:t>
            </a:r>
          </a:p>
        </p:txBody>
      </p:sp>
      <p:sp>
        <p:nvSpPr>
          <p:cNvPr id="10246" name="TextBox 7">
            <a:extLst>
              <a:ext uri="{FF2B5EF4-FFF2-40B4-BE49-F238E27FC236}">
                <a16:creationId xmlns:a16="http://schemas.microsoft.com/office/drawing/2014/main" id="{E3CD1A18-1E59-4F60-8FCC-5EDD003E1350}"/>
              </a:ext>
            </a:extLst>
          </p:cNvPr>
          <p:cNvSpPr txBox="1">
            <a:spLocks noChangeArrowheads="1"/>
          </p:cNvSpPr>
          <p:nvPr/>
        </p:nvSpPr>
        <p:spPr bwMode="auto">
          <a:xfrm>
            <a:off x="285750" y="1071563"/>
            <a:ext cx="637381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eaLnBrk="1" hangingPunct="1"/>
            <a:r>
              <a:rPr lang="en-US" altLang="zh-CN" sz="1800" b="1">
                <a:solidFill>
                  <a:srgbClr val="FF0000"/>
                </a:solidFill>
              </a:rPr>
              <a:t>4.</a:t>
            </a:r>
            <a:r>
              <a:rPr lang="zh-CN" altLang="en-US" sz="1800" b="1">
                <a:solidFill>
                  <a:srgbClr val="FF0000"/>
                </a:solidFill>
              </a:rPr>
              <a:t>网络地址转换技术</a:t>
            </a:r>
            <a:r>
              <a:rPr lang="zh-CN" altLang="en-US" sz="1200" b="1"/>
              <a:t>（包过滤、状态检测、应用层防火墙）</a:t>
            </a:r>
            <a:endParaRPr lang="en-US" altLang="zh-CN" sz="1200" b="1"/>
          </a:p>
        </p:txBody>
      </p:sp>
      <p:sp>
        <p:nvSpPr>
          <p:cNvPr id="10" name="内容占位符 2">
            <a:extLst>
              <a:ext uri="{FF2B5EF4-FFF2-40B4-BE49-F238E27FC236}">
                <a16:creationId xmlns:a16="http://schemas.microsoft.com/office/drawing/2014/main" id="{0D746F4E-6342-40D0-91C9-837FC5C0D82D}"/>
              </a:ext>
            </a:extLst>
          </p:cNvPr>
          <p:cNvSpPr txBox="1">
            <a:spLocks/>
          </p:cNvSpPr>
          <p:nvPr/>
        </p:nvSpPr>
        <p:spPr bwMode="auto">
          <a:xfrm>
            <a:off x="3643313" y="4143375"/>
            <a:ext cx="1428750" cy="428625"/>
          </a:xfrm>
          <a:prstGeom prst="rect">
            <a:avLst/>
          </a:prstGeom>
          <a:noFill/>
          <a:ln w="9525">
            <a:noFill/>
            <a:miter lim="800000"/>
            <a:headEnd/>
            <a:tailEnd/>
          </a:ln>
        </p:spPr>
        <p:txBody>
          <a:bodyPr/>
          <a:lstStyle/>
          <a:p>
            <a:pPr marL="342900" indent="-342900">
              <a:lnSpc>
                <a:spcPct val="130000"/>
              </a:lnSpc>
              <a:buClr>
                <a:srgbClr val="C00000"/>
              </a:buClr>
              <a:defRPr/>
            </a:pPr>
            <a:r>
              <a:rPr lang="en-US" altLang="zh-CN" sz="1600" b="1" kern="0" dirty="0">
                <a:solidFill>
                  <a:srgbClr val="FF0000"/>
                </a:solidFill>
                <a:latin typeface="+mj-ea"/>
                <a:ea typeface="+mj-ea"/>
              </a:rPr>
              <a:t>NAT</a:t>
            </a:r>
            <a:r>
              <a:rPr lang="zh-CN" altLang="en-US" sz="1600" b="1" kern="0" dirty="0">
                <a:solidFill>
                  <a:srgbClr val="FF0000"/>
                </a:solidFill>
                <a:latin typeface="+mj-ea"/>
                <a:ea typeface="+mj-ea"/>
              </a:rPr>
              <a:t>示意图</a:t>
            </a:r>
          </a:p>
        </p:txBody>
      </p:sp>
      <p:sp>
        <p:nvSpPr>
          <p:cNvPr id="10248" name="矩形 7">
            <a:extLst>
              <a:ext uri="{FF2B5EF4-FFF2-40B4-BE49-F238E27FC236}">
                <a16:creationId xmlns:a16="http://schemas.microsoft.com/office/drawing/2014/main" id="{96971811-BF70-4623-B2CA-C69F243C5635}"/>
              </a:ext>
            </a:extLst>
          </p:cNvPr>
          <p:cNvSpPr>
            <a:spLocks noChangeArrowheads="1"/>
          </p:cNvSpPr>
          <p:nvPr/>
        </p:nvSpPr>
        <p:spPr bwMode="auto">
          <a:xfrm>
            <a:off x="2651125" y="2500313"/>
            <a:ext cx="1295400" cy="215900"/>
          </a:xfrm>
          <a:prstGeom prst="rect">
            <a:avLst/>
          </a:prstGeom>
          <a:solidFill>
            <a:schemeClr val="accent1">
              <a:alpha val="0"/>
            </a:schemeClr>
          </a:solidFill>
          <a:ln w="38100" algn="ctr">
            <a:solidFill>
              <a:srgbClr val="FF0000"/>
            </a:solidFill>
            <a:round/>
            <a:headEnd/>
            <a:tailEnd/>
          </a:ln>
        </p:spPr>
        <p:txBody>
          <a:bodyPr wrap="none" anchor="ct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a:p>
        </p:txBody>
      </p:sp>
      <p:sp>
        <p:nvSpPr>
          <p:cNvPr id="10249" name="矩形 8">
            <a:extLst>
              <a:ext uri="{FF2B5EF4-FFF2-40B4-BE49-F238E27FC236}">
                <a16:creationId xmlns:a16="http://schemas.microsoft.com/office/drawing/2014/main" id="{AA73047D-1715-4322-B578-0307E24C4A2A}"/>
              </a:ext>
            </a:extLst>
          </p:cNvPr>
          <p:cNvSpPr>
            <a:spLocks noChangeArrowheads="1"/>
          </p:cNvSpPr>
          <p:nvPr/>
        </p:nvSpPr>
        <p:spPr bwMode="auto">
          <a:xfrm>
            <a:off x="4667250" y="2492375"/>
            <a:ext cx="1295400" cy="215900"/>
          </a:xfrm>
          <a:prstGeom prst="rect">
            <a:avLst/>
          </a:prstGeom>
          <a:solidFill>
            <a:schemeClr val="accent1">
              <a:alpha val="0"/>
            </a:schemeClr>
          </a:solidFill>
          <a:ln w="38100" algn="ctr">
            <a:solidFill>
              <a:srgbClr val="FF0000"/>
            </a:solidFill>
            <a:round/>
            <a:headEnd/>
            <a:tailEnd/>
          </a:ln>
        </p:spPr>
        <p:txBody>
          <a:bodyPr wrap="none" anchor="ct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a:p>
        </p:txBody>
      </p:sp>
      <p:sp>
        <p:nvSpPr>
          <p:cNvPr id="10250" name="矩形 10">
            <a:extLst>
              <a:ext uri="{FF2B5EF4-FFF2-40B4-BE49-F238E27FC236}">
                <a16:creationId xmlns:a16="http://schemas.microsoft.com/office/drawing/2014/main" id="{5C8AA3DD-2417-403B-BB7C-D860399EF85E}"/>
              </a:ext>
            </a:extLst>
          </p:cNvPr>
          <p:cNvSpPr>
            <a:spLocks noChangeArrowheads="1"/>
          </p:cNvSpPr>
          <p:nvPr/>
        </p:nvSpPr>
        <p:spPr bwMode="auto">
          <a:xfrm>
            <a:off x="2700338" y="3867150"/>
            <a:ext cx="1295400" cy="217488"/>
          </a:xfrm>
          <a:prstGeom prst="rect">
            <a:avLst/>
          </a:prstGeom>
          <a:solidFill>
            <a:schemeClr val="accent1">
              <a:alpha val="0"/>
            </a:schemeClr>
          </a:solidFill>
          <a:ln w="38100" algn="ctr">
            <a:solidFill>
              <a:srgbClr val="FF0000"/>
            </a:solidFill>
            <a:round/>
            <a:headEnd/>
            <a:tailEnd/>
          </a:ln>
        </p:spPr>
        <p:txBody>
          <a:bodyPr wrap="none" anchor="ct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a:p>
        </p:txBody>
      </p:sp>
      <p:sp>
        <p:nvSpPr>
          <p:cNvPr id="10251" name="矩形 11">
            <a:extLst>
              <a:ext uri="{FF2B5EF4-FFF2-40B4-BE49-F238E27FC236}">
                <a16:creationId xmlns:a16="http://schemas.microsoft.com/office/drawing/2014/main" id="{51E689D9-F782-41B1-8197-34A19B8B78AA}"/>
              </a:ext>
            </a:extLst>
          </p:cNvPr>
          <p:cNvSpPr>
            <a:spLocks noChangeArrowheads="1"/>
          </p:cNvSpPr>
          <p:nvPr/>
        </p:nvSpPr>
        <p:spPr bwMode="auto">
          <a:xfrm>
            <a:off x="4686300" y="3867150"/>
            <a:ext cx="1295400" cy="217488"/>
          </a:xfrm>
          <a:prstGeom prst="rect">
            <a:avLst/>
          </a:prstGeom>
          <a:solidFill>
            <a:schemeClr val="accent1">
              <a:alpha val="0"/>
            </a:schemeClr>
          </a:solidFill>
          <a:ln w="38100" algn="ctr">
            <a:solidFill>
              <a:srgbClr val="FF0000"/>
            </a:solidFill>
            <a:round/>
            <a:headEnd/>
            <a:tailEnd/>
          </a:ln>
        </p:spPr>
        <p:txBody>
          <a:bodyPr wrap="none" anchor="ct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a:p>
        </p:txBody>
      </p:sp>
      <p:sp>
        <p:nvSpPr>
          <p:cNvPr id="10252" name="矩形 12">
            <a:extLst>
              <a:ext uri="{FF2B5EF4-FFF2-40B4-BE49-F238E27FC236}">
                <a16:creationId xmlns:a16="http://schemas.microsoft.com/office/drawing/2014/main" id="{9DBC61FC-0E3C-4CCF-8EDC-AA9A67731CF0}"/>
              </a:ext>
            </a:extLst>
          </p:cNvPr>
          <p:cNvSpPr>
            <a:spLocks noChangeArrowheads="1"/>
          </p:cNvSpPr>
          <p:nvPr/>
        </p:nvSpPr>
        <p:spPr bwMode="auto">
          <a:xfrm>
            <a:off x="1908175" y="3795713"/>
            <a:ext cx="719138" cy="215900"/>
          </a:xfrm>
          <a:prstGeom prst="rect">
            <a:avLst/>
          </a:prstGeom>
          <a:solidFill>
            <a:schemeClr val="accent1">
              <a:alpha val="0"/>
            </a:schemeClr>
          </a:solidFill>
          <a:ln w="38100" algn="ctr">
            <a:solidFill>
              <a:srgbClr val="FF0000">
                <a:alpha val="0"/>
              </a:srgbClr>
            </a:solidFill>
            <a:round/>
            <a:headEnd/>
            <a:tailEnd/>
          </a:ln>
        </p:spPr>
        <p:txBody>
          <a:bodyPr wrap="none" anchor="ct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r>
              <a:rPr lang="zh-CN" altLang="en-US" sz="1400" b="1">
                <a:solidFill>
                  <a:srgbClr val="FF0000"/>
                </a:solidFill>
              </a:rPr>
              <a:t>内部用户</a:t>
            </a:r>
          </a:p>
        </p:txBody>
      </p:sp>
    </p:spTree>
  </p:cSld>
  <p:clrMapOvr>
    <a:masterClrMapping/>
  </p:clrMapOvr>
  <p:transition spd="med">
    <p:randomBar dir="vert"/>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内容占位符 2">
            <a:extLst>
              <a:ext uri="{FF2B5EF4-FFF2-40B4-BE49-F238E27FC236}">
                <a16:creationId xmlns:a16="http://schemas.microsoft.com/office/drawing/2014/main" id="{A619EF63-4C97-4529-A9A1-D00FF5FB1971}"/>
              </a:ext>
            </a:extLst>
          </p:cNvPr>
          <p:cNvSpPr>
            <a:spLocks noGrp="1"/>
          </p:cNvSpPr>
          <p:nvPr>
            <p:ph idx="1"/>
          </p:nvPr>
        </p:nvSpPr>
        <p:spPr>
          <a:xfrm>
            <a:off x="0" y="1428750"/>
            <a:ext cx="8893175" cy="2794000"/>
          </a:xfrm>
        </p:spPr>
        <p:txBody>
          <a:bodyPr/>
          <a:lstStyle/>
          <a:p>
            <a:pPr>
              <a:lnSpc>
                <a:spcPct val="130000"/>
              </a:lnSpc>
            </a:pPr>
            <a:r>
              <a:rPr lang="zh-CN" altLang="en-US" sz="1800" b="1" dirty="0">
                <a:solidFill>
                  <a:srgbClr val="FF0000"/>
                </a:solidFill>
              </a:rPr>
              <a:t>运行在</a:t>
            </a:r>
            <a:r>
              <a:rPr lang="zh-CN" altLang="en-US" sz="1800" b="1" dirty="0">
                <a:solidFill>
                  <a:srgbClr val="0033CC"/>
                </a:solidFill>
              </a:rPr>
              <a:t>需要保护的计算机上</a:t>
            </a:r>
            <a:r>
              <a:rPr lang="zh-CN" altLang="en-US" sz="1800" b="1" dirty="0"/>
              <a:t>，</a:t>
            </a:r>
            <a:r>
              <a:rPr lang="zh-CN" altLang="en-US" sz="1800" b="1" dirty="0">
                <a:solidFill>
                  <a:srgbClr val="FF0000"/>
                </a:solidFill>
              </a:rPr>
              <a:t>用来隔离</a:t>
            </a:r>
            <a:r>
              <a:rPr lang="zh-CN" altLang="en-US" sz="1800" b="1" dirty="0">
                <a:solidFill>
                  <a:srgbClr val="0033CC"/>
                </a:solidFill>
              </a:rPr>
              <a:t>不希望的、来自网络的通信量</a:t>
            </a:r>
            <a:r>
              <a:rPr lang="zh-CN" altLang="en-US" sz="1800" b="1" dirty="0"/>
              <a:t>：</a:t>
            </a:r>
            <a:endParaRPr lang="en-US" altLang="zh-CN" sz="1800" b="1" dirty="0"/>
          </a:p>
          <a:p>
            <a:pPr lvl="1">
              <a:lnSpc>
                <a:spcPct val="130000"/>
              </a:lnSpc>
              <a:spcBef>
                <a:spcPts val="600"/>
              </a:spcBef>
            </a:pPr>
            <a:r>
              <a:rPr lang="zh-CN" altLang="en-US" b="1" dirty="0"/>
              <a:t>与包过滤防火墙定义规则类似，过滤个人计算机上应用</a:t>
            </a:r>
            <a:r>
              <a:rPr lang="en-US" altLang="zh-CN" b="1" dirty="0"/>
              <a:t>/</a:t>
            </a:r>
            <a:r>
              <a:rPr lang="zh-CN" altLang="en-US" b="1" dirty="0"/>
              <a:t>服务的通信量；</a:t>
            </a:r>
          </a:p>
          <a:p>
            <a:pPr lvl="1">
              <a:lnSpc>
                <a:spcPct val="130000"/>
              </a:lnSpc>
              <a:spcBef>
                <a:spcPts val="600"/>
              </a:spcBef>
            </a:pPr>
            <a:r>
              <a:rPr lang="zh-CN" altLang="en-US" b="1" dirty="0"/>
              <a:t>通常与病毒扫描器和个人防火墙结合，有效高效。</a:t>
            </a:r>
          </a:p>
        </p:txBody>
      </p:sp>
      <p:sp>
        <p:nvSpPr>
          <p:cNvPr id="31" name="标题 1">
            <a:extLst>
              <a:ext uri="{FF2B5EF4-FFF2-40B4-BE49-F238E27FC236}">
                <a16:creationId xmlns:a16="http://schemas.microsoft.com/office/drawing/2014/main" id="{9D3BC451-88EC-490C-96FE-0360D22D3BD0}"/>
              </a:ext>
            </a:extLst>
          </p:cNvPr>
          <p:cNvSpPr txBox="1">
            <a:spLocks/>
          </p:cNvSpPr>
          <p:nvPr/>
        </p:nvSpPr>
        <p:spPr bwMode="auto">
          <a:xfrm>
            <a:off x="7429520" y="214296"/>
            <a:ext cx="1571635" cy="357190"/>
          </a:xfrm>
          <a:prstGeom prst="rect">
            <a:avLst/>
          </a:prstGeom>
          <a:noFill/>
          <a:ln w="9525">
            <a:noFill/>
            <a:miter lim="800000"/>
            <a:headEnd/>
            <a:tailEnd/>
          </a:ln>
        </p:spPr>
        <p:txBody>
          <a:bodyPr anchor="ctr"/>
          <a:lstStyle/>
          <a:p>
            <a:pPr algn="ct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7.2  </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防火墙</a:t>
            </a:r>
          </a:p>
        </p:txBody>
      </p:sp>
      <p:sp>
        <p:nvSpPr>
          <p:cNvPr id="32" name="标题 1">
            <a:extLst>
              <a:ext uri="{FF2B5EF4-FFF2-40B4-BE49-F238E27FC236}">
                <a16:creationId xmlns:a16="http://schemas.microsoft.com/office/drawing/2014/main" id="{FC1BEAD3-091E-4F70-8F79-34FF32D193FB}"/>
              </a:ext>
            </a:extLst>
          </p:cNvPr>
          <p:cNvSpPr txBox="1">
            <a:spLocks/>
          </p:cNvSpPr>
          <p:nvPr/>
        </p:nvSpPr>
        <p:spPr bwMode="auto">
          <a:xfrm>
            <a:off x="214282" y="642924"/>
            <a:ext cx="2571768" cy="379403"/>
          </a:xfrm>
          <a:prstGeom prst="rect">
            <a:avLst/>
          </a:prstGeom>
          <a:noFill/>
          <a:ln w="9525">
            <a:noFill/>
            <a:miter lim="800000"/>
            <a:headEnd/>
            <a:tailEnd/>
          </a:ln>
        </p:spPr>
        <p:txBody>
          <a:bodyPr anchor="ctr"/>
          <a:lstStyle/>
          <a:p>
            <a:pPr algn="ct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7.2.2  </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防火墙的类型</a:t>
            </a:r>
          </a:p>
        </p:txBody>
      </p:sp>
      <p:sp>
        <p:nvSpPr>
          <p:cNvPr id="50181" name="TextBox 32">
            <a:extLst>
              <a:ext uri="{FF2B5EF4-FFF2-40B4-BE49-F238E27FC236}">
                <a16:creationId xmlns:a16="http://schemas.microsoft.com/office/drawing/2014/main" id="{DCC17F83-1190-4478-9A58-F7B9AC767694}"/>
              </a:ext>
            </a:extLst>
          </p:cNvPr>
          <p:cNvSpPr txBox="1">
            <a:spLocks noChangeArrowheads="1"/>
          </p:cNvSpPr>
          <p:nvPr/>
        </p:nvSpPr>
        <p:spPr bwMode="auto">
          <a:xfrm>
            <a:off x="214313" y="1071563"/>
            <a:ext cx="24130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eaLnBrk="1" hangingPunct="1"/>
            <a:r>
              <a:rPr lang="en-US" altLang="zh-CN" sz="1800" b="1">
                <a:solidFill>
                  <a:srgbClr val="FF0000"/>
                </a:solidFill>
              </a:rPr>
              <a:t>5.</a:t>
            </a:r>
            <a:r>
              <a:rPr lang="zh-CN" altLang="en-US" sz="1800" b="1">
                <a:solidFill>
                  <a:srgbClr val="FF0000"/>
                </a:solidFill>
              </a:rPr>
              <a:t>个人防火墙</a:t>
            </a:r>
            <a:endParaRPr lang="en-US" altLang="zh-CN" sz="1800" b="1">
              <a:solidFill>
                <a:srgbClr val="FF0000"/>
              </a:solidFill>
            </a:endParaRPr>
          </a:p>
        </p:txBody>
      </p:sp>
    </p:spTree>
  </p:cSld>
  <p:clrMapOvr>
    <a:masterClrMapping/>
  </p:clrMapOvr>
  <p:transition spd="med">
    <p:randomBar dir="vert"/>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25C5C3-5B0C-4B58-4B9A-4BB93516452E}"/>
            </a:ext>
          </a:extLst>
        </p:cNvPr>
        <p:cNvGrpSpPr/>
        <p:nvPr/>
      </p:nvGrpSpPr>
      <p:grpSpPr>
        <a:xfrm>
          <a:off x="0" y="0"/>
          <a:ext cx="0" cy="0"/>
          <a:chOff x="0" y="0"/>
          <a:chExt cx="0" cy="0"/>
        </a:xfrm>
      </p:grpSpPr>
      <p:sp>
        <p:nvSpPr>
          <p:cNvPr id="31" name="标题 1">
            <a:extLst>
              <a:ext uri="{FF2B5EF4-FFF2-40B4-BE49-F238E27FC236}">
                <a16:creationId xmlns:a16="http://schemas.microsoft.com/office/drawing/2014/main" id="{95D2D62C-CE83-B44E-5288-0C15845E7D9D}"/>
              </a:ext>
            </a:extLst>
          </p:cNvPr>
          <p:cNvSpPr txBox="1">
            <a:spLocks/>
          </p:cNvSpPr>
          <p:nvPr/>
        </p:nvSpPr>
        <p:spPr bwMode="auto">
          <a:xfrm>
            <a:off x="7429520" y="214296"/>
            <a:ext cx="1571635" cy="357190"/>
          </a:xfrm>
          <a:prstGeom prst="rect">
            <a:avLst/>
          </a:prstGeom>
          <a:noFill/>
          <a:ln w="9525">
            <a:noFill/>
            <a:miter lim="800000"/>
            <a:headEnd/>
            <a:tailEnd/>
          </a:ln>
        </p:spPr>
        <p:txBody>
          <a:bodyPr anchor="ctr"/>
          <a:lstStyle/>
          <a:p>
            <a:pPr algn="ct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7.2  </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防火墙</a:t>
            </a:r>
          </a:p>
        </p:txBody>
      </p:sp>
      <p:sp>
        <p:nvSpPr>
          <p:cNvPr id="32" name="标题 1">
            <a:extLst>
              <a:ext uri="{FF2B5EF4-FFF2-40B4-BE49-F238E27FC236}">
                <a16:creationId xmlns:a16="http://schemas.microsoft.com/office/drawing/2014/main" id="{7F7BBEB2-4E16-8943-A373-FEEFA7E43806}"/>
              </a:ext>
            </a:extLst>
          </p:cNvPr>
          <p:cNvSpPr txBox="1">
            <a:spLocks/>
          </p:cNvSpPr>
          <p:nvPr/>
        </p:nvSpPr>
        <p:spPr bwMode="auto">
          <a:xfrm>
            <a:off x="214282" y="642924"/>
            <a:ext cx="2571768" cy="379403"/>
          </a:xfrm>
          <a:prstGeom prst="rect">
            <a:avLst/>
          </a:prstGeom>
          <a:noFill/>
          <a:ln w="9525">
            <a:noFill/>
            <a:miter lim="800000"/>
            <a:headEnd/>
            <a:tailEnd/>
          </a:ln>
        </p:spPr>
        <p:txBody>
          <a:bodyPr anchor="ctr"/>
          <a:lstStyle/>
          <a:p>
            <a:pPr algn="ct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7.2.2  </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防火墙的类型</a:t>
            </a:r>
          </a:p>
        </p:txBody>
      </p:sp>
      <p:sp>
        <p:nvSpPr>
          <p:cNvPr id="50181" name="TextBox 32">
            <a:extLst>
              <a:ext uri="{FF2B5EF4-FFF2-40B4-BE49-F238E27FC236}">
                <a16:creationId xmlns:a16="http://schemas.microsoft.com/office/drawing/2014/main" id="{86F772B7-B08B-1EC3-CCE1-2A0E85BACB9D}"/>
              </a:ext>
            </a:extLst>
          </p:cNvPr>
          <p:cNvSpPr txBox="1">
            <a:spLocks noChangeArrowheads="1"/>
          </p:cNvSpPr>
          <p:nvPr/>
        </p:nvSpPr>
        <p:spPr bwMode="auto">
          <a:xfrm>
            <a:off x="214313" y="1071563"/>
            <a:ext cx="24130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eaLnBrk="1" hangingPunct="1"/>
            <a:r>
              <a:rPr lang="en-US" altLang="zh-CN" sz="1800" b="1">
                <a:solidFill>
                  <a:srgbClr val="FF0000"/>
                </a:solidFill>
              </a:rPr>
              <a:t>5.</a:t>
            </a:r>
            <a:r>
              <a:rPr lang="zh-CN" altLang="en-US" sz="1800" b="1">
                <a:solidFill>
                  <a:srgbClr val="FF0000"/>
                </a:solidFill>
              </a:rPr>
              <a:t>个人防火墙</a:t>
            </a:r>
            <a:endParaRPr lang="en-US" altLang="zh-CN" sz="1800" b="1">
              <a:solidFill>
                <a:srgbClr val="FF0000"/>
              </a:solidFill>
            </a:endParaRPr>
          </a:p>
        </p:txBody>
      </p:sp>
      <p:pic>
        <p:nvPicPr>
          <p:cNvPr id="2" name="图片 1">
            <a:extLst>
              <a:ext uri="{FF2B5EF4-FFF2-40B4-BE49-F238E27FC236}">
                <a16:creationId xmlns:a16="http://schemas.microsoft.com/office/drawing/2014/main" id="{F939E3D8-8F82-6A86-1FDE-7E6B032C31FC}"/>
              </a:ext>
            </a:extLst>
          </p:cNvPr>
          <p:cNvPicPr>
            <a:picLocks noChangeAspect="1"/>
          </p:cNvPicPr>
          <p:nvPr/>
        </p:nvPicPr>
        <p:blipFill>
          <a:blip r:embed="rId2"/>
          <a:stretch>
            <a:fillRect/>
          </a:stretch>
        </p:blipFill>
        <p:spPr>
          <a:xfrm>
            <a:off x="1763688" y="1107286"/>
            <a:ext cx="5832648" cy="3415914"/>
          </a:xfrm>
          <a:prstGeom prst="rect">
            <a:avLst/>
          </a:prstGeom>
          <a:noFill/>
          <a:ln>
            <a:noFill/>
          </a:ln>
        </p:spPr>
      </p:pic>
    </p:spTree>
    <p:extLst>
      <p:ext uri="{BB962C8B-B14F-4D97-AF65-F5344CB8AC3E}">
        <p14:creationId xmlns:p14="http://schemas.microsoft.com/office/powerpoint/2010/main" val="2176537187"/>
      </p:ext>
    </p:extLst>
  </p:cSld>
  <p:clrMapOvr>
    <a:masterClrMapping/>
  </p:clrMapOvr>
  <p:transition spd="med">
    <p:randomBar dir="vert"/>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33E390-1595-9733-4EAD-B7702DD55E20}"/>
            </a:ext>
          </a:extLst>
        </p:cNvPr>
        <p:cNvGrpSpPr/>
        <p:nvPr/>
      </p:nvGrpSpPr>
      <p:grpSpPr>
        <a:xfrm>
          <a:off x="0" y="0"/>
          <a:ext cx="0" cy="0"/>
          <a:chOff x="0" y="0"/>
          <a:chExt cx="0" cy="0"/>
        </a:xfrm>
      </p:grpSpPr>
      <p:sp>
        <p:nvSpPr>
          <p:cNvPr id="32" name="标题 1">
            <a:extLst>
              <a:ext uri="{FF2B5EF4-FFF2-40B4-BE49-F238E27FC236}">
                <a16:creationId xmlns:a16="http://schemas.microsoft.com/office/drawing/2014/main" id="{19E94B51-AB34-72ED-39A3-2F43F4713348}"/>
              </a:ext>
            </a:extLst>
          </p:cNvPr>
          <p:cNvSpPr txBox="1">
            <a:spLocks/>
          </p:cNvSpPr>
          <p:nvPr/>
        </p:nvSpPr>
        <p:spPr bwMode="auto">
          <a:xfrm>
            <a:off x="214282" y="642924"/>
            <a:ext cx="2571768" cy="379403"/>
          </a:xfrm>
          <a:prstGeom prst="rect">
            <a:avLst/>
          </a:prstGeom>
          <a:noFill/>
          <a:ln w="9525">
            <a:noFill/>
            <a:miter lim="800000"/>
            <a:headEnd/>
            <a:tailEnd/>
          </a:ln>
        </p:spPr>
        <p:txBody>
          <a:bodyPr anchor="ctr"/>
          <a:lstStyle/>
          <a:p>
            <a:pPr algn="ct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7.2.2  </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防火墙的类型</a:t>
            </a:r>
          </a:p>
        </p:txBody>
      </p:sp>
      <p:sp>
        <p:nvSpPr>
          <p:cNvPr id="50181" name="TextBox 32">
            <a:extLst>
              <a:ext uri="{FF2B5EF4-FFF2-40B4-BE49-F238E27FC236}">
                <a16:creationId xmlns:a16="http://schemas.microsoft.com/office/drawing/2014/main" id="{1C461F9D-0787-66A6-B6D6-3ECDB70585D2}"/>
              </a:ext>
            </a:extLst>
          </p:cNvPr>
          <p:cNvSpPr txBox="1">
            <a:spLocks noChangeArrowheads="1"/>
          </p:cNvSpPr>
          <p:nvPr/>
        </p:nvSpPr>
        <p:spPr bwMode="auto">
          <a:xfrm>
            <a:off x="214313" y="1071563"/>
            <a:ext cx="24130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eaLnBrk="1" hangingPunct="1"/>
            <a:r>
              <a:rPr lang="en-US" altLang="zh-CN" sz="1800" b="1" dirty="0">
                <a:solidFill>
                  <a:srgbClr val="FF0000"/>
                </a:solidFill>
              </a:rPr>
              <a:t>5.</a:t>
            </a:r>
            <a:r>
              <a:rPr lang="zh-CN" altLang="en-US" sz="1800" b="1" dirty="0">
                <a:solidFill>
                  <a:srgbClr val="FF0000"/>
                </a:solidFill>
              </a:rPr>
              <a:t>个人防火墙</a:t>
            </a:r>
            <a:endParaRPr lang="en-US" altLang="zh-CN" sz="1800" b="1" dirty="0">
              <a:solidFill>
                <a:srgbClr val="FF0000"/>
              </a:solidFill>
            </a:endParaRPr>
          </a:p>
        </p:txBody>
      </p:sp>
      <p:pic>
        <p:nvPicPr>
          <p:cNvPr id="3" name="图片 2">
            <a:extLst>
              <a:ext uri="{FF2B5EF4-FFF2-40B4-BE49-F238E27FC236}">
                <a16:creationId xmlns:a16="http://schemas.microsoft.com/office/drawing/2014/main" id="{F41340E6-76B3-C315-3C7C-21653E31C5F2}"/>
              </a:ext>
            </a:extLst>
          </p:cNvPr>
          <p:cNvPicPr>
            <a:picLocks noChangeAspect="1"/>
          </p:cNvPicPr>
          <p:nvPr/>
        </p:nvPicPr>
        <p:blipFill>
          <a:blip r:embed="rId2"/>
          <a:srcRect r="43437" b="47647"/>
          <a:stretch>
            <a:fillRect/>
          </a:stretch>
        </p:blipFill>
        <p:spPr>
          <a:xfrm>
            <a:off x="3707904" y="-20538"/>
            <a:ext cx="4845471" cy="2504288"/>
          </a:xfrm>
          <a:prstGeom prst="rect">
            <a:avLst/>
          </a:prstGeom>
          <a:noFill/>
          <a:ln>
            <a:noFill/>
          </a:ln>
        </p:spPr>
      </p:pic>
      <p:pic>
        <p:nvPicPr>
          <p:cNvPr id="4" name="图片 3">
            <a:extLst>
              <a:ext uri="{FF2B5EF4-FFF2-40B4-BE49-F238E27FC236}">
                <a16:creationId xmlns:a16="http://schemas.microsoft.com/office/drawing/2014/main" id="{FA331B30-1E49-2682-F908-123F408869BB}"/>
              </a:ext>
            </a:extLst>
          </p:cNvPr>
          <p:cNvPicPr>
            <a:picLocks noChangeAspect="1"/>
          </p:cNvPicPr>
          <p:nvPr/>
        </p:nvPicPr>
        <p:blipFill>
          <a:blip r:embed="rId3"/>
          <a:srcRect r="23369"/>
          <a:stretch>
            <a:fillRect/>
          </a:stretch>
        </p:blipFill>
        <p:spPr>
          <a:xfrm>
            <a:off x="3707904" y="2535370"/>
            <a:ext cx="4845471" cy="2582775"/>
          </a:xfrm>
          <a:prstGeom prst="rect">
            <a:avLst/>
          </a:prstGeom>
          <a:noFill/>
          <a:ln>
            <a:noFill/>
          </a:ln>
        </p:spPr>
      </p:pic>
      <p:sp>
        <p:nvSpPr>
          <p:cNvPr id="5" name="矩形 7">
            <a:extLst>
              <a:ext uri="{FF2B5EF4-FFF2-40B4-BE49-F238E27FC236}">
                <a16:creationId xmlns:a16="http://schemas.microsoft.com/office/drawing/2014/main" id="{B4759726-E39A-6C6F-B620-89FC809E01BE}"/>
              </a:ext>
            </a:extLst>
          </p:cNvPr>
          <p:cNvSpPr>
            <a:spLocks noChangeArrowheads="1"/>
          </p:cNvSpPr>
          <p:nvPr/>
        </p:nvSpPr>
        <p:spPr bwMode="auto">
          <a:xfrm>
            <a:off x="3779912" y="1347614"/>
            <a:ext cx="1056779" cy="504503"/>
          </a:xfrm>
          <a:prstGeom prst="rect">
            <a:avLst/>
          </a:prstGeom>
          <a:solidFill>
            <a:schemeClr val="accent1">
              <a:alpha val="0"/>
            </a:schemeClr>
          </a:solidFill>
          <a:ln w="38100" algn="ctr">
            <a:noFill/>
            <a:round/>
            <a:headEnd/>
            <a:tailEnd/>
          </a:ln>
        </p:spPr>
        <p:txBody>
          <a:bodyPr wrap="none" anchor="ct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r>
              <a:rPr lang="zh-CN" altLang="en-US" sz="1600" b="1" dirty="0">
                <a:solidFill>
                  <a:srgbClr val="FF0000"/>
                </a:solidFill>
              </a:rPr>
              <a:t>入站规则</a:t>
            </a:r>
          </a:p>
        </p:txBody>
      </p:sp>
      <p:sp>
        <p:nvSpPr>
          <p:cNvPr id="6" name="矩形 7">
            <a:extLst>
              <a:ext uri="{FF2B5EF4-FFF2-40B4-BE49-F238E27FC236}">
                <a16:creationId xmlns:a16="http://schemas.microsoft.com/office/drawing/2014/main" id="{5B307EF8-F074-B5D1-D60B-ED5952A282C5}"/>
              </a:ext>
            </a:extLst>
          </p:cNvPr>
          <p:cNvSpPr>
            <a:spLocks noChangeArrowheads="1"/>
          </p:cNvSpPr>
          <p:nvPr/>
        </p:nvSpPr>
        <p:spPr bwMode="auto">
          <a:xfrm>
            <a:off x="3731245" y="3939902"/>
            <a:ext cx="1056779" cy="504503"/>
          </a:xfrm>
          <a:prstGeom prst="rect">
            <a:avLst/>
          </a:prstGeom>
          <a:solidFill>
            <a:schemeClr val="accent1">
              <a:alpha val="0"/>
            </a:schemeClr>
          </a:solidFill>
          <a:ln w="38100" algn="ctr">
            <a:noFill/>
            <a:round/>
            <a:headEnd/>
            <a:tailEnd/>
          </a:ln>
        </p:spPr>
        <p:txBody>
          <a:bodyPr wrap="none" anchor="ct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r>
              <a:rPr lang="zh-CN" altLang="en-US" sz="1600" b="1" dirty="0">
                <a:solidFill>
                  <a:srgbClr val="FF0000"/>
                </a:solidFill>
              </a:rPr>
              <a:t>出站规则</a:t>
            </a:r>
          </a:p>
        </p:txBody>
      </p:sp>
    </p:spTree>
    <p:extLst>
      <p:ext uri="{BB962C8B-B14F-4D97-AF65-F5344CB8AC3E}">
        <p14:creationId xmlns:p14="http://schemas.microsoft.com/office/powerpoint/2010/main" val="586812992"/>
      </p:ext>
    </p:extLst>
  </p:cSld>
  <p:clrMapOvr>
    <a:masterClrMapping/>
  </p:clrMapOvr>
  <p:transition spd="med">
    <p:randomBar dir="vert"/>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内容占位符 3">
            <a:extLst>
              <a:ext uri="{FF2B5EF4-FFF2-40B4-BE49-F238E27FC236}">
                <a16:creationId xmlns:a16="http://schemas.microsoft.com/office/drawing/2014/main" id="{F447EFD3-4AB0-48A6-B2DB-E96C8571B3DF}"/>
              </a:ext>
            </a:extLst>
          </p:cNvPr>
          <p:cNvGraphicFramePr>
            <a:graphicFrameLocks noGrp="1"/>
          </p:cNvGraphicFramePr>
          <p:nvPr>
            <p:ph idx="1"/>
          </p:nvPr>
        </p:nvGraphicFramePr>
        <p:xfrm>
          <a:off x="1143000" y="1308100"/>
          <a:ext cx="7000874" cy="3344864"/>
        </p:xfrm>
        <a:graphic>
          <a:graphicData uri="http://schemas.openxmlformats.org/drawingml/2006/table">
            <a:tbl>
              <a:tblPr/>
              <a:tblGrid>
                <a:gridCol w="1274687">
                  <a:extLst>
                    <a:ext uri="{9D8B030D-6E8A-4147-A177-3AD203B41FA5}">
                      <a16:colId xmlns:a16="http://schemas.microsoft.com/office/drawing/2014/main" val="20000"/>
                    </a:ext>
                  </a:extLst>
                </a:gridCol>
                <a:gridCol w="1658580">
                  <a:extLst>
                    <a:ext uri="{9D8B030D-6E8A-4147-A177-3AD203B41FA5}">
                      <a16:colId xmlns:a16="http://schemas.microsoft.com/office/drawing/2014/main" val="20001"/>
                    </a:ext>
                  </a:extLst>
                </a:gridCol>
                <a:gridCol w="1505023">
                  <a:extLst>
                    <a:ext uri="{9D8B030D-6E8A-4147-A177-3AD203B41FA5}">
                      <a16:colId xmlns:a16="http://schemas.microsoft.com/office/drawing/2014/main" val="20002"/>
                    </a:ext>
                  </a:extLst>
                </a:gridCol>
                <a:gridCol w="2562584">
                  <a:extLst>
                    <a:ext uri="{9D8B030D-6E8A-4147-A177-3AD203B41FA5}">
                      <a16:colId xmlns:a16="http://schemas.microsoft.com/office/drawing/2014/main" val="20003"/>
                    </a:ext>
                  </a:extLst>
                </a:gridCol>
              </a:tblGrid>
              <a:tr h="426721">
                <a:tc>
                  <a:txBody>
                    <a:bodyPr/>
                    <a:lstStyle/>
                    <a:p>
                      <a:pPr algn="ctr">
                        <a:spcAft>
                          <a:spcPts val="0"/>
                        </a:spcAft>
                      </a:pPr>
                      <a:r>
                        <a:rPr lang="zh-CN" sz="1400" b="1" kern="100" dirty="0">
                          <a:solidFill>
                            <a:srgbClr val="FF0000"/>
                          </a:solidFill>
                          <a:latin typeface="+mj-ea"/>
                          <a:ea typeface="+mj-ea"/>
                        </a:rPr>
                        <a:t>包过滤防火墙</a:t>
                      </a: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400" b="1" kern="100" dirty="0">
                          <a:solidFill>
                            <a:srgbClr val="FF0000"/>
                          </a:solidFill>
                          <a:latin typeface="+mj-ea"/>
                          <a:ea typeface="+mj-ea"/>
                        </a:rPr>
                        <a:t>状态检测防火墙</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400" b="1" kern="100" dirty="0">
                          <a:solidFill>
                            <a:srgbClr val="FF0000"/>
                          </a:solidFill>
                          <a:latin typeface="+mj-ea"/>
                          <a:ea typeface="+mj-ea"/>
                        </a:rPr>
                        <a:t>应用层代理防火墙</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400" b="1" kern="100" dirty="0">
                          <a:solidFill>
                            <a:srgbClr val="FF0000"/>
                          </a:solidFill>
                          <a:latin typeface="+mj-ea"/>
                          <a:ea typeface="+mj-ea"/>
                        </a:rPr>
                        <a:t>个人防火墙</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361646">
                <a:tc>
                  <a:txBody>
                    <a:bodyPr/>
                    <a:lstStyle/>
                    <a:p>
                      <a:pPr algn="just">
                        <a:spcAft>
                          <a:spcPts val="0"/>
                        </a:spcAft>
                      </a:pPr>
                      <a:r>
                        <a:rPr lang="zh-CN" sz="1400" b="1" kern="100" dirty="0">
                          <a:solidFill>
                            <a:srgbClr val="00B050"/>
                          </a:solidFill>
                          <a:latin typeface="+mj-ea"/>
                          <a:ea typeface="+mj-ea"/>
                        </a:rPr>
                        <a:t>最简单</a:t>
                      </a: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b="1" kern="100" dirty="0">
                          <a:solidFill>
                            <a:srgbClr val="7030A0"/>
                          </a:solidFill>
                          <a:latin typeface="+mj-ea"/>
                          <a:ea typeface="+mj-ea"/>
                        </a:rPr>
                        <a:t>较复杂</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b="1" kern="100" dirty="0">
                          <a:solidFill>
                            <a:srgbClr val="7030A0"/>
                          </a:solidFill>
                          <a:latin typeface="+mj-ea"/>
                          <a:ea typeface="+mj-ea"/>
                        </a:rPr>
                        <a:t>更复杂</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b="1" kern="100" dirty="0">
                          <a:solidFill>
                            <a:srgbClr val="00B050"/>
                          </a:solidFill>
                          <a:latin typeface="+mj-ea"/>
                          <a:ea typeface="+mj-ea"/>
                        </a:rPr>
                        <a:t>与包过滤器防火墙相似</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703243">
                <a:tc>
                  <a:txBody>
                    <a:bodyPr/>
                    <a:lstStyle/>
                    <a:p>
                      <a:pPr algn="just">
                        <a:spcAft>
                          <a:spcPts val="0"/>
                        </a:spcAft>
                      </a:pPr>
                      <a:r>
                        <a:rPr lang="zh-CN" sz="1400" b="1" kern="100" dirty="0">
                          <a:solidFill>
                            <a:srgbClr val="00B050"/>
                          </a:solidFill>
                          <a:latin typeface="+mj-ea"/>
                          <a:ea typeface="+mj-ea"/>
                        </a:rPr>
                        <a:t>只看见地址和服务协议类型</a:t>
                      </a: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b="1" kern="100" dirty="0">
                          <a:solidFill>
                            <a:srgbClr val="7030A0"/>
                          </a:solidFill>
                          <a:latin typeface="+mj-ea"/>
                          <a:ea typeface="+mj-ea"/>
                        </a:rPr>
                        <a:t>能看见地址和数据</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b="1" kern="100" dirty="0">
                          <a:solidFill>
                            <a:srgbClr val="7030A0"/>
                          </a:solidFill>
                          <a:latin typeface="+mj-ea"/>
                          <a:ea typeface="+mj-ea"/>
                        </a:rPr>
                        <a:t>看见包的全部数据部分</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b="1" kern="100" dirty="0">
                          <a:solidFill>
                            <a:srgbClr val="00B050"/>
                          </a:solidFill>
                          <a:latin typeface="+mj-ea"/>
                          <a:ea typeface="+mj-ea"/>
                        </a:rPr>
                        <a:t>看见包的全部数据部分</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426721">
                <a:tc>
                  <a:txBody>
                    <a:bodyPr/>
                    <a:lstStyle/>
                    <a:p>
                      <a:pPr algn="just">
                        <a:spcAft>
                          <a:spcPts val="0"/>
                        </a:spcAft>
                      </a:pPr>
                      <a:r>
                        <a:rPr lang="zh-CN" sz="1400" b="1" kern="100" dirty="0">
                          <a:solidFill>
                            <a:schemeClr val="tx1"/>
                          </a:solidFill>
                          <a:latin typeface="+mj-ea"/>
                          <a:ea typeface="+mj-ea"/>
                        </a:rPr>
                        <a:t>审计困难</a:t>
                      </a: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b="1" kern="100" dirty="0">
                          <a:solidFill>
                            <a:schemeClr val="tx1"/>
                          </a:solidFill>
                          <a:latin typeface="+mj-ea"/>
                          <a:ea typeface="+mj-ea"/>
                        </a:rPr>
                        <a:t>可能审计</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b="1" kern="100" dirty="0">
                          <a:solidFill>
                            <a:schemeClr val="tx1"/>
                          </a:solidFill>
                          <a:latin typeface="+mj-ea"/>
                          <a:ea typeface="+mj-ea"/>
                        </a:rPr>
                        <a:t>能审计活动</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b="1" kern="100" dirty="0">
                          <a:solidFill>
                            <a:schemeClr val="tx1"/>
                          </a:solidFill>
                          <a:latin typeface="+mj-ea"/>
                          <a:ea typeface="+mj-ea"/>
                        </a:rPr>
                        <a:t>能审计活动，并通常实现了审计活动</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703243">
                <a:tc>
                  <a:txBody>
                    <a:bodyPr/>
                    <a:lstStyle/>
                    <a:p>
                      <a:pPr algn="just">
                        <a:spcAft>
                          <a:spcPts val="0"/>
                        </a:spcAft>
                      </a:pPr>
                      <a:r>
                        <a:rPr lang="zh-CN" sz="1400" b="1" kern="100" dirty="0">
                          <a:solidFill>
                            <a:srgbClr val="00B050"/>
                          </a:solidFill>
                          <a:latin typeface="+mj-ea"/>
                          <a:ea typeface="+mj-ea"/>
                        </a:rPr>
                        <a:t>基于连接规则的过滤</a:t>
                      </a: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b="1" kern="100" dirty="0">
                          <a:solidFill>
                            <a:srgbClr val="7030A0"/>
                          </a:solidFill>
                          <a:latin typeface="+mj-ea"/>
                          <a:ea typeface="+mj-ea"/>
                        </a:rPr>
                        <a:t>基于通过包的信息过滤——头部或数据段</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b="1" kern="100" dirty="0">
                          <a:solidFill>
                            <a:srgbClr val="7030A0"/>
                          </a:solidFill>
                          <a:latin typeface="+mj-ea"/>
                          <a:ea typeface="+mj-ea"/>
                        </a:rPr>
                        <a:t>基于代理的行为过滤</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b="1" kern="100" dirty="0">
                          <a:solidFill>
                            <a:srgbClr val="00B050"/>
                          </a:solidFill>
                          <a:latin typeface="+mj-ea"/>
                          <a:ea typeface="+mj-ea"/>
                        </a:rPr>
                        <a:t>基于单个包中的信息（使用头部或数据）过滤</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723290">
                <a:tc>
                  <a:txBody>
                    <a:bodyPr/>
                    <a:lstStyle/>
                    <a:p>
                      <a:pPr algn="just">
                        <a:spcAft>
                          <a:spcPts val="0"/>
                        </a:spcAft>
                      </a:pPr>
                      <a:r>
                        <a:rPr lang="zh-CN" sz="1400" b="1" kern="100" dirty="0">
                          <a:solidFill>
                            <a:srgbClr val="00B050"/>
                          </a:solidFill>
                          <a:latin typeface="+mj-ea"/>
                          <a:ea typeface="+mj-ea"/>
                        </a:rPr>
                        <a:t>复杂的寻址规则使得配置困难</a:t>
                      </a: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b="1" kern="100">
                          <a:solidFill>
                            <a:srgbClr val="7030A0"/>
                          </a:solidFill>
                          <a:latin typeface="+mj-ea"/>
                          <a:ea typeface="+mj-ea"/>
                        </a:rPr>
                        <a:t>通常预先配置以检测攻击信号</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b="1" kern="100" dirty="0">
                          <a:solidFill>
                            <a:srgbClr val="7030A0"/>
                          </a:solidFill>
                          <a:latin typeface="+mj-ea"/>
                          <a:ea typeface="+mj-ea"/>
                        </a:rPr>
                        <a:t>简单的代理可以代替复杂的寻址规则</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b="1" kern="100" dirty="0">
                          <a:solidFill>
                            <a:srgbClr val="00B050"/>
                          </a:solidFill>
                          <a:latin typeface="+mj-ea"/>
                          <a:ea typeface="+mj-ea"/>
                        </a:rPr>
                        <a:t>通常以</a:t>
                      </a:r>
                      <a:r>
                        <a:rPr lang="en-US" sz="1400" b="1" kern="100" dirty="0">
                          <a:solidFill>
                            <a:srgbClr val="00B050"/>
                          </a:solidFill>
                          <a:latin typeface="+mj-ea"/>
                          <a:ea typeface="+mj-ea"/>
                        </a:rPr>
                        <a:t>“</a:t>
                      </a:r>
                      <a:r>
                        <a:rPr lang="zh-CN" sz="1400" b="1" kern="100" dirty="0">
                          <a:solidFill>
                            <a:srgbClr val="00B050"/>
                          </a:solidFill>
                          <a:latin typeface="+mj-ea"/>
                          <a:ea typeface="+mj-ea"/>
                        </a:rPr>
                        <a:t>拒绝所有入站</a:t>
                      </a:r>
                      <a:r>
                        <a:rPr lang="en-US" sz="1400" b="1" kern="100" dirty="0">
                          <a:solidFill>
                            <a:srgbClr val="00B050"/>
                          </a:solidFill>
                          <a:latin typeface="+mj-ea"/>
                          <a:ea typeface="+mj-ea"/>
                        </a:rPr>
                        <a:t>”</a:t>
                      </a:r>
                      <a:r>
                        <a:rPr lang="zh-CN" sz="1400" b="1" kern="100" dirty="0">
                          <a:solidFill>
                            <a:srgbClr val="00B050"/>
                          </a:solidFill>
                          <a:latin typeface="+mj-ea"/>
                          <a:ea typeface="+mj-ea"/>
                        </a:rPr>
                        <a:t>模式开始，当它们出现时，可添加信任地址</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
        <p:nvSpPr>
          <p:cNvPr id="5" name="标题 1">
            <a:extLst>
              <a:ext uri="{FF2B5EF4-FFF2-40B4-BE49-F238E27FC236}">
                <a16:creationId xmlns:a16="http://schemas.microsoft.com/office/drawing/2014/main" id="{B9BADF40-020B-427F-8310-035B23C90951}"/>
              </a:ext>
            </a:extLst>
          </p:cNvPr>
          <p:cNvSpPr txBox="1">
            <a:spLocks/>
          </p:cNvSpPr>
          <p:nvPr/>
        </p:nvSpPr>
        <p:spPr bwMode="auto">
          <a:xfrm>
            <a:off x="7429520" y="214296"/>
            <a:ext cx="1571635" cy="357190"/>
          </a:xfrm>
          <a:prstGeom prst="rect">
            <a:avLst/>
          </a:prstGeom>
          <a:noFill/>
          <a:ln w="9525">
            <a:noFill/>
            <a:miter lim="800000"/>
            <a:headEnd/>
            <a:tailEnd/>
          </a:ln>
        </p:spPr>
        <p:txBody>
          <a:bodyPr anchor="ctr"/>
          <a:lstStyle/>
          <a:p>
            <a:pPr algn="ct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7.2  </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防火墙</a:t>
            </a:r>
          </a:p>
        </p:txBody>
      </p:sp>
      <p:sp>
        <p:nvSpPr>
          <p:cNvPr id="6" name="标题 1">
            <a:extLst>
              <a:ext uri="{FF2B5EF4-FFF2-40B4-BE49-F238E27FC236}">
                <a16:creationId xmlns:a16="http://schemas.microsoft.com/office/drawing/2014/main" id="{961103D0-7FDA-4CBE-B58D-AA4010E58B63}"/>
              </a:ext>
            </a:extLst>
          </p:cNvPr>
          <p:cNvSpPr txBox="1">
            <a:spLocks/>
          </p:cNvSpPr>
          <p:nvPr/>
        </p:nvSpPr>
        <p:spPr bwMode="auto">
          <a:xfrm>
            <a:off x="214282" y="642924"/>
            <a:ext cx="2571768" cy="379403"/>
          </a:xfrm>
          <a:prstGeom prst="rect">
            <a:avLst/>
          </a:prstGeom>
          <a:noFill/>
          <a:ln w="9525">
            <a:noFill/>
            <a:miter lim="800000"/>
            <a:headEnd/>
            <a:tailEnd/>
          </a:ln>
        </p:spPr>
        <p:txBody>
          <a:bodyPr anchor="ctr"/>
          <a:lstStyle/>
          <a:p>
            <a:pPr algn="ct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7.2.2  </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防火墙的类型</a:t>
            </a:r>
          </a:p>
        </p:txBody>
      </p:sp>
      <p:sp>
        <p:nvSpPr>
          <p:cNvPr id="51239" name="TextBox 6">
            <a:extLst>
              <a:ext uri="{FF2B5EF4-FFF2-40B4-BE49-F238E27FC236}">
                <a16:creationId xmlns:a16="http://schemas.microsoft.com/office/drawing/2014/main" id="{649D8A4E-64F4-4648-A969-38CC13E370D4}"/>
              </a:ext>
            </a:extLst>
          </p:cNvPr>
          <p:cNvSpPr txBox="1">
            <a:spLocks noChangeArrowheads="1"/>
          </p:cNvSpPr>
          <p:nvPr/>
        </p:nvSpPr>
        <p:spPr bwMode="auto">
          <a:xfrm>
            <a:off x="214313" y="928688"/>
            <a:ext cx="27146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eaLnBrk="1" hangingPunct="1"/>
            <a:r>
              <a:rPr lang="en-US" altLang="zh-CN" sz="1800" b="1">
                <a:solidFill>
                  <a:srgbClr val="FF0000"/>
                </a:solidFill>
              </a:rPr>
              <a:t>6.</a:t>
            </a:r>
            <a:r>
              <a:rPr lang="zh-CN" altLang="en-US" sz="1800" b="1">
                <a:solidFill>
                  <a:srgbClr val="FF0000"/>
                </a:solidFill>
              </a:rPr>
              <a:t>几种类型防火墙的比较</a:t>
            </a:r>
            <a:endParaRPr lang="en-US" altLang="zh-CN" sz="1800" b="1">
              <a:solidFill>
                <a:srgbClr val="FF0000"/>
              </a:solidFill>
            </a:endParaRPr>
          </a:p>
        </p:txBody>
      </p:sp>
      <p:sp>
        <p:nvSpPr>
          <p:cNvPr id="51240" name="TextBox 8">
            <a:extLst>
              <a:ext uri="{FF2B5EF4-FFF2-40B4-BE49-F238E27FC236}">
                <a16:creationId xmlns:a16="http://schemas.microsoft.com/office/drawing/2014/main" id="{6BD9313D-E38F-4A81-9321-1BBB74CA8E65}"/>
              </a:ext>
            </a:extLst>
          </p:cNvPr>
          <p:cNvSpPr txBox="1">
            <a:spLocks noChangeArrowheads="1"/>
          </p:cNvSpPr>
          <p:nvPr/>
        </p:nvSpPr>
        <p:spPr bwMode="auto">
          <a:xfrm>
            <a:off x="2928938" y="4784725"/>
            <a:ext cx="2786062" cy="3079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r>
              <a:rPr lang="zh-CN" altLang="en-US" sz="1400" b="1">
                <a:solidFill>
                  <a:srgbClr val="FF0000"/>
                </a:solidFill>
              </a:rPr>
              <a:t>不同类型防火墙的比较</a:t>
            </a:r>
          </a:p>
        </p:txBody>
      </p:sp>
    </p:spTree>
  </p:cSld>
  <p:clrMapOvr>
    <a:masterClrMapping/>
  </p:clrMapOvr>
  <p:transition spd="med">
    <p:randomBar dir="vert"/>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内容占位符 2">
            <a:extLst>
              <a:ext uri="{FF2B5EF4-FFF2-40B4-BE49-F238E27FC236}">
                <a16:creationId xmlns:a16="http://schemas.microsoft.com/office/drawing/2014/main" id="{76C70A2C-625A-491C-8880-BE8E9467C005}"/>
              </a:ext>
            </a:extLst>
          </p:cNvPr>
          <p:cNvSpPr>
            <a:spLocks noGrp="1"/>
          </p:cNvSpPr>
          <p:nvPr>
            <p:ph idx="1"/>
          </p:nvPr>
        </p:nvSpPr>
        <p:spPr>
          <a:xfrm>
            <a:off x="0" y="1285875"/>
            <a:ext cx="4787900" cy="2794000"/>
          </a:xfrm>
        </p:spPr>
        <p:txBody>
          <a:bodyPr/>
          <a:lstStyle/>
          <a:p>
            <a:pPr>
              <a:lnSpc>
                <a:spcPct val="130000"/>
              </a:lnSpc>
            </a:pPr>
            <a:r>
              <a:rPr lang="zh-CN" altLang="en-US" b="1">
                <a:solidFill>
                  <a:srgbClr val="0033CC"/>
                </a:solidFill>
              </a:rPr>
              <a:t>防火墙</a:t>
            </a:r>
            <a:r>
              <a:rPr lang="zh-CN" altLang="en-US" b="1">
                <a:solidFill>
                  <a:srgbClr val="FF0000"/>
                </a:solidFill>
              </a:rPr>
              <a:t>即可以是</a:t>
            </a:r>
            <a:r>
              <a:rPr lang="zh-CN" altLang="en-US" b="1">
                <a:solidFill>
                  <a:srgbClr val="0033CC"/>
                </a:solidFill>
              </a:rPr>
              <a:t>单个的主机系统，</a:t>
            </a:r>
            <a:r>
              <a:rPr lang="zh-CN" altLang="en-US" b="1">
                <a:solidFill>
                  <a:srgbClr val="FF0000"/>
                </a:solidFill>
              </a:rPr>
              <a:t>又可以是</a:t>
            </a:r>
            <a:r>
              <a:rPr lang="zh-CN" altLang="en-US" b="1">
                <a:solidFill>
                  <a:srgbClr val="0033CC"/>
                </a:solidFill>
              </a:rPr>
              <a:t>多个设备组成的一个安全防护系统。</a:t>
            </a:r>
            <a:endParaRPr lang="en-US" altLang="zh-CN" b="1">
              <a:solidFill>
                <a:srgbClr val="0033CC"/>
              </a:solidFill>
            </a:endParaRPr>
          </a:p>
          <a:p>
            <a:pPr lvl="1">
              <a:lnSpc>
                <a:spcPct val="130000"/>
              </a:lnSpc>
            </a:pPr>
            <a:r>
              <a:rPr lang="zh-CN" altLang="en-US" b="1">
                <a:solidFill>
                  <a:srgbClr val="0033CC"/>
                </a:solidFill>
              </a:rPr>
              <a:t>周边网络</a:t>
            </a:r>
            <a:r>
              <a:rPr lang="en-US" altLang="zh-CN" b="1">
                <a:solidFill>
                  <a:srgbClr val="0033CC"/>
                </a:solidFill>
              </a:rPr>
              <a:t>/</a:t>
            </a:r>
            <a:r>
              <a:rPr lang="zh-CN" altLang="en-US" b="1">
                <a:solidFill>
                  <a:srgbClr val="0033CC"/>
                </a:solidFill>
              </a:rPr>
              <a:t>非军事区</a:t>
            </a:r>
            <a:r>
              <a:rPr lang="zh-CN" altLang="en-US" b="1"/>
              <a:t>（</a:t>
            </a:r>
            <a:r>
              <a:rPr lang="en-US" altLang="zh-CN" b="1"/>
              <a:t>Demilitarized Zone</a:t>
            </a:r>
            <a:r>
              <a:rPr lang="zh-CN" altLang="en-US" b="1"/>
              <a:t>，</a:t>
            </a:r>
            <a:r>
              <a:rPr lang="en-US" altLang="zh-CN" b="1"/>
              <a:t>DMZ</a:t>
            </a:r>
            <a:r>
              <a:rPr lang="zh-CN" altLang="en-US" b="1"/>
              <a:t>）。</a:t>
            </a:r>
            <a:endParaRPr lang="en-US" altLang="zh-CN" b="1"/>
          </a:p>
          <a:p>
            <a:pPr lvl="1">
              <a:lnSpc>
                <a:spcPct val="130000"/>
              </a:lnSpc>
            </a:pPr>
            <a:r>
              <a:rPr lang="zh-CN" altLang="en-US" b="1">
                <a:solidFill>
                  <a:srgbClr val="0033CC"/>
                </a:solidFill>
              </a:rPr>
              <a:t>外部路由</a:t>
            </a:r>
            <a:r>
              <a:rPr lang="zh-CN" altLang="en-US" b="1"/>
              <a:t>把入站的数据包路由到堡垒主机，</a:t>
            </a:r>
            <a:r>
              <a:rPr lang="zh-CN" altLang="en-US" b="1">
                <a:solidFill>
                  <a:srgbClr val="0033CC"/>
                </a:solidFill>
              </a:rPr>
              <a:t>内部路由</a:t>
            </a:r>
            <a:r>
              <a:rPr lang="zh-CN" altLang="en-US" b="1"/>
              <a:t>保护内部网络不受外部网络和周边网络的侵害，它执行大部分过滤工作。</a:t>
            </a:r>
            <a:endParaRPr lang="en-US" altLang="zh-CN" b="1"/>
          </a:p>
          <a:p>
            <a:pPr lvl="1">
              <a:lnSpc>
                <a:spcPct val="130000"/>
              </a:lnSpc>
            </a:pPr>
            <a:r>
              <a:rPr lang="zh-CN" altLang="en-US" b="1">
                <a:solidFill>
                  <a:srgbClr val="0033CC"/>
                </a:solidFill>
              </a:rPr>
              <a:t>周边网络</a:t>
            </a:r>
            <a:r>
              <a:rPr lang="zh-CN" altLang="en-US" b="1"/>
              <a:t>位于内部路由器和外部路由器之间，</a:t>
            </a:r>
            <a:r>
              <a:rPr lang="zh-CN" altLang="en-US" b="1">
                <a:solidFill>
                  <a:srgbClr val="0033CC"/>
                </a:solidFill>
              </a:rPr>
              <a:t>堡垒主机</a:t>
            </a:r>
            <a:r>
              <a:rPr lang="zh-CN" altLang="en-US" b="1"/>
              <a:t>位于周边网络上，其上还可放置一些牺牲主机</a:t>
            </a:r>
          </a:p>
        </p:txBody>
      </p:sp>
      <p:pic>
        <p:nvPicPr>
          <p:cNvPr id="52227" name="图片 45">
            <a:extLst>
              <a:ext uri="{FF2B5EF4-FFF2-40B4-BE49-F238E27FC236}">
                <a16:creationId xmlns:a16="http://schemas.microsoft.com/office/drawing/2014/main" id="{375E34E2-1808-4CD9-8C3C-409D9FA7BD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87900" y="928688"/>
            <a:ext cx="4287838" cy="3071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标题 1">
            <a:extLst>
              <a:ext uri="{FF2B5EF4-FFF2-40B4-BE49-F238E27FC236}">
                <a16:creationId xmlns:a16="http://schemas.microsoft.com/office/drawing/2014/main" id="{203F32DC-848D-4076-9549-F06986CE8337}"/>
              </a:ext>
            </a:extLst>
          </p:cNvPr>
          <p:cNvSpPr txBox="1">
            <a:spLocks/>
          </p:cNvSpPr>
          <p:nvPr/>
        </p:nvSpPr>
        <p:spPr bwMode="auto">
          <a:xfrm>
            <a:off x="7429520" y="214296"/>
            <a:ext cx="1571635" cy="357190"/>
          </a:xfrm>
          <a:prstGeom prst="rect">
            <a:avLst/>
          </a:prstGeom>
          <a:noFill/>
          <a:ln w="9525">
            <a:noFill/>
            <a:miter lim="800000"/>
            <a:headEnd/>
            <a:tailEnd/>
          </a:ln>
        </p:spPr>
        <p:txBody>
          <a:bodyPr anchor="ctr"/>
          <a:lstStyle/>
          <a:p>
            <a:pPr algn="ct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7.2  </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防火墙</a:t>
            </a:r>
          </a:p>
        </p:txBody>
      </p:sp>
      <p:sp>
        <p:nvSpPr>
          <p:cNvPr id="6" name="标题 1">
            <a:extLst>
              <a:ext uri="{FF2B5EF4-FFF2-40B4-BE49-F238E27FC236}">
                <a16:creationId xmlns:a16="http://schemas.microsoft.com/office/drawing/2014/main" id="{514E93C8-776B-461D-8553-AB55C4AC7E93}"/>
              </a:ext>
            </a:extLst>
          </p:cNvPr>
          <p:cNvSpPr txBox="1">
            <a:spLocks/>
          </p:cNvSpPr>
          <p:nvPr/>
        </p:nvSpPr>
        <p:spPr bwMode="auto">
          <a:xfrm>
            <a:off x="214282" y="642924"/>
            <a:ext cx="2857520" cy="379403"/>
          </a:xfrm>
          <a:prstGeom prst="rect">
            <a:avLst/>
          </a:prstGeom>
          <a:noFill/>
          <a:ln w="9525">
            <a:noFill/>
            <a:miter lim="800000"/>
            <a:headEnd/>
            <a:tailEnd/>
          </a:ln>
        </p:spPr>
        <p:txBody>
          <a:bodyPr anchor="ctr"/>
          <a:lstStyle/>
          <a:p>
            <a:pPr algn="ct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7.2.3  </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防火墙体系结构</a:t>
            </a:r>
          </a:p>
        </p:txBody>
      </p:sp>
      <p:sp>
        <p:nvSpPr>
          <p:cNvPr id="52230" name="TextBox 7">
            <a:extLst>
              <a:ext uri="{FF2B5EF4-FFF2-40B4-BE49-F238E27FC236}">
                <a16:creationId xmlns:a16="http://schemas.microsoft.com/office/drawing/2014/main" id="{F42D85DB-4E8E-44C1-A2AF-6F769E06CDD5}"/>
              </a:ext>
            </a:extLst>
          </p:cNvPr>
          <p:cNvSpPr txBox="1">
            <a:spLocks noChangeArrowheads="1"/>
          </p:cNvSpPr>
          <p:nvPr/>
        </p:nvSpPr>
        <p:spPr bwMode="auto">
          <a:xfrm>
            <a:off x="5645150" y="4071938"/>
            <a:ext cx="28575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r>
              <a:rPr lang="zh-CN" altLang="en-US" sz="1400" b="1">
                <a:solidFill>
                  <a:srgbClr val="FF0000"/>
                </a:solidFill>
              </a:rPr>
              <a:t>屏蔽子网体系结构</a:t>
            </a:r>
          </a:p>
        </p:txBody>
      </p:sp>
      <p:sp>
        <p:nvSpPr>
          <p:cNvPr id="52231" name="矩形 6">
            <a:extLst>
              <a:ext uri="{FF2B5EF4-FFF2-40B4-BE49-F238E27FC236}">
                <a16:creationId xmlns:a16="http://schemas.microsoft.com/office/drawing/2014/main" id="{CAF10405-027F-46FB-A9F6-8F56AE5F592E}"/>
              </a:ext>
            </a:extLst>
          </p:cNvPr>
          <p:cNvSpPr>
            <a:spLocks noChangeArrowheads="1"/>
          </p:cNvSpPr>
          <p:nvPr/>
        </p:nvSpPr>
        <p:spPr bwMode="auto">
          <a:xfrm>
            <a:off x="5795963" y="1874838"/>
            <a:ext cx="1800225" cy="360362"/>
          </a:xfrm>
          <a:prstGeom prst="rect">
            <a:avLst/>
          </a:prstGeom>
          <a:solidFill>
            <a:schemeClr val="accent1">
              <a:alpha val="0"/>
            </a:schemeClr>
          </a:solidFill>
          <a:ln w="38100" algn="ctr">
            <a:solidFill>
              <a:srgbClr val="FF0000"/>
            </a:solidFill>
            <a:round/>
            <a:headEnd/>
            <a:tailEnd/>
          </a:ln>
        </p:spPr>
        <p:txBody>
          <a:bodyPr wrap="none" anchor="ct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a:p>
        </p:txBody>
      </p:sp>
      <p:sp>
        <p:nvSpPr>
          <p:cNvPr id="52232" name="矩形 7">
            <a:extLst>
              <a:ext uri="{FF2B5EF4-FFF2-40B4-BE49-F238E27FC236}">
                <a16:creationId xmlns:a16="http://schemas.microsoft.com/office/drawing/2014/main" id="{A3573CB1-42A8-48B0-A416-21D0DEB87A55}"/>
              </a:ext>
            </a:extLst>
          </p:cNvPr>
          <p:cNvSpPr>
            <a:spLocks noChangeArrowheads="1"/>
          </p:cNvSpPr>
          <p:nvPr/>
        </p:nvSpPr>
        <p:spPr bwMode="auto">
          <a:xfrm>
            <a:off x="5795963" y="2235200"/>
            <a:ext cx="2486025" cy="287338"/>
          </a:xfrm>
          <a:prstGeom prst="rect">
            <a:avLst/>
          </a:prstGeom>
          <a:solidFill>
            <a:schemeClr val="accent1">
              <a:alpha val="0"/>
            </a:schemeClr>
          </a:solidFill>
          <a:ln w="38100" algn="ctr">
            <a:solidFill>
              <a:srgbClr val="FF0000"/>
            </a:solidFill>
            <a:round/>
            <a:headEnd/>
            <a:tailEnd/>
          </a:ln>
        </p:spPr>
        <p:txBody>
          <a:bodyPr wrap="none" anchor="ct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a:p>
        </p:txBody>
      </p:sp>
      <p:sp>
        <p:nvSpPr>
          <p:cNvPr id="52233" name="矩形 8">
            <a:extLst>
              <a:ext uri="{FF2B5EF4-FFF2-40B4-BE49-F238E27FC236}">
                <a16:creationId xmlns:a16="http://schemas.microsoft.com/office/drawing/2014/main" id="{B99ED646-F522-4DE3-8E7E-B02BF485879D}"/>
              </a:ext>
            </a:extLst>
          </p:cNvPr>
          <p:cNvSpPr>
            <a:spLocks noChangeArrowheads="1"/>
          </p:cNvSpPr>
          <p:nvPr/>
        </p:nvSpPr>
        <p:spPr bwMode="auto">
          <a:xfrm>
            <a:off x="6732588" y="2522538"/>
            <a:ext cx="1871662" cy="360362"/>
          </a:xfrm>
          <a:prstGeom prst="rect">
            <a:avLst/>
          </a:prstGeom>
          <a:solidFill>
            <a:schemeClr val="accent1">
              <a:alpha val="0"/>
            </a:schemeClr>
          </a:solidFill>
          <a:ln w="38100" algn="ctr">
            <a:solidFill>
              <a:srgbClr val="FF0000"/>
            </a:solidFill>
            <a:round/>
            <a:headEnd/>
            <a:tailEnd/>
          </a:ln>
        </p:spPr>
        <p:txBody>
          <a:bodyPr wrap="none" anchor="ct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a:p>
        </p:txBody>
      </p:sp>
    </p:spTree>
  </p:cSld>
  <p:clrMapOvr>
    <a:masterClrMapping/>
  </p:clrMapOvr>
  <p:transition spd="med">
    <p:randomBar dir="vert"/>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A48451-CE9A-4D44-A9D3-74A5179746F5}"/>
              </a:ext>
            </a:extLst>
          </p:cNvPr>
          <p:cNvSpPr>
            <a:spLocks noGrp="1"/>
          </p:cNvSpPr>
          <p:nvPr>
            <p:ph type="title"/>
          </p:nvPr>
        </p:nvSpPr>
        <p:spPr>
          <a:xfrm>
            <a:off x="5857884" y="142858"/>
            <a:ext cx="3114657" cy="428628"/>
          </a:xfrm>
        </p:spPr>
        <p:txBody>
          <a:bodyPr/>
          <a:lstStyle/>
          <a:p>
            <a:pPr>
              <a:defRPr/>
            </a:pPr>
            <a:r>
              <a:rPr lang="en-US" sz="2000" dirty="0"/>
              <a:t>7.1  </a:t>
            </a:r>
            <a:r>
              <a:rPr altLang="en-US" sz="2000" dirty="0"/>
              <a:t>网络安全威胁与控制</a:t>
            </a:r>
          </a:p>
        </p:txBody>
      </p:sp>
      <p:sp>
        <p:nvSpPr>
          <p:cNvPr id="24579" name="内容占位符 2">
            <a:extLst>
              <a:ext uri="{FF2B5EF4-FFF2-40B4-BE49-F238E27FC236}">
                <a16:creationId xmlns:a16="http://schemas.microsoft.com/office/drawing/2014/main" id="{9C002F5F-FD86-47E5-B048-0F0B184E7D6A}"/>
              </a:ext>
            </a:extLst>
          </p:cNvPr>
          <p:cNvSpPr>
            <a:spLocks noGrp="1"/>
          </p:cNvSpPr>
          <p:nvPr>
            <p:ph idx="1"/>
          </p:nvPr>
        </p:nvSpPr>
        <p:spPr>
          <a:xfrm>
            <a:off x="0" y="1643063"/>
            <a:ext cx="2357438" cy="1579562"/>
          </a:xfrm>
        </p:spPr>
        <p:txBody>
          <a:bodyPr/>
          <a:lstStyle/>
          <a:p>
            <a:pPr lvl="1">
              <a:lnSpc>
                <a:spcPct val="130000"/>
              </a:lnSpc>
              <a:spcBef>
                <a:spcPts val="600"/>
              </a:spcBef>
            </a:pPr>
            <a:r>
              <a:rPr lang="zh-CN" altLang="en-US" b="1"/>
              <a:t>人为的</a:t>
            </a:r>
            <a:r>
              <a:rPr lang="zh-CN" altLang="en-US" b="1">
                <a:solidFill>
                  <a:srgbClr val="FF0000"/>
                </a:solidFill>
              </a:rPr>
              <a:t>无意</a:t>
            </a:r>
            <a:r>
              <a:rPr lang="zh-CN" altLang="en-US" b="1"/>
              <a:t>失误</a:t>
            </a:r>
            <a:endParaRPr lang="en-US" altLang="zh-CN" b="1"/>
          </a:p>
          <a:p>
            <a:pPr lvl="1">
              <a:lnSpc>
                <a:spcPct val="130000"/>
              </a:lnSpc>
              <a:spcBef>
                <a:spcPts val="600"/>
              </a:spcBef>
            </a:pPr>
            <a:r>
              <a:rPr lang="zh-CN" altLang="en-US" b="1"/>
              <a:t>人为的</a:t>
            </a:r>
            <a:r>
              <a:rPr lang="zh-CN" altLang="en-US" b="1">
                <a:solidFill>
                  <a:srgbClr val="FF0000"/>
                </a:solidFill>
              </a:rPr>
              <a:t>恶意</a:t>
            </a:r>
            <a:r>
              <a:rPr lang="zh-CN" altLang="en-US" b="1"/>
              <a:t>攻击</a:t>
            </a:r>
            <a:endParaRPr lang="en-US" altLang="zh-CN" b="1"/>
          </a:p>
          <a:p>
            <a:pPr lvl="1">
              <a:lnSpc>
                <a:spcPct val="130000"/>
              </a:lnSpc>
              <a:spcBef>
                <a:spcPts val="600"/>
              </a:spcBef>
            </a:pPr>
            <a:r>
              <a:rPr lang="zh-CN" altLang="en-US" b="1"/>
              <a:t>网络软件系统的</a:t>
            </a:r>
            <a:r>
              <a:rPr lang="zh-CN" altLang="en-US" b="1">
                <a:solidFill>
                  <a:srgbClr val="FF0000"/>
                </a:solidFill>
              </a:rPr>
              <a:t>漏洞和“后门”</a:t>
            </a:r>
          </a:p>
          <a:p>
            <a:pPr lvl="1">
              <a:lnSpc>
                <a:spcPct val="130000"/>
              </a:lnSpc>
              <a:spcBef>
                <a:spcPts val="600"/>
              </a:spcBef>
            </a:pPr>
            <a:endParaRPr lang="zh-CN" altLang="en-US" b="1"/>
          </a:p>
        </p:txBody>
      </p:sp>
      <p:pic>
        <p:nvPicPr>
          <p:cNvPr id="24580" name="Picture 1">
            <a:extLst>
              <a:ext uri="{FF2B5EF4-FFF2-40B4-BE49-F238E27FC236}">
                <a16:creationId xmlns:a16="http://schemas.microsoft.com/office/drawing/2014/main" id="{3F7C2E4A-5390-4844-8B0A-C44F938DC1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7675" y="771525"/>
            <a:ext cx="6086475" cy="3786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标题 1">
            <a:extLst>
              <a:ext uri="{FF2B5EF4-FFF2-40B4-BE49-F238E27FC236}">
                <a16:creationId xmlns:a16="http://schemas.microsoft.com/office/drawing/2014/main" id="{C58EAC8A-1E4B-4C5E-96D4-B54E15D7FD77}"/>
              </a:ext>
            </a:extLst>
          </p:cNvPr>
          <p:cNvSpPr txBox="1">
            <a:spLocks/>
          </p:cNvSpPr>
          <p:nvPr/>
        </p:nvSpPr>
        <p:spPr bwMode="auto">
          <a:xfrm>
            <a:off x="214282" y="642924"/>
            <a:ext cx="2500329" cy="428628"/>
          </a:xfrm>
          <a:prstGeom prst="rect">
            <a:avLst/>
          </a:prstGeom>
          <a:noFill/>
          <a:ln w="9525">
            <a:noFill/>
            <a:miter lim="800000"/>
            <a:headEnd/>
            <a:tailEnd/>
          </a:ln>
        </p:spPr>
        <p:txBody>
          <a:bodyPr anchor="ctr"/>
          <a:lstStyle/>
          <a:p>
            <a:pPr algn="ct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7.1.1  </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网络安全威胁</a:t>
            </a:r>
          </a:p>
        </p:txBody>
      </p:sp>
      <p:sp>
        <p:nvSpPr>
          <p:cNvPr id="24582" name="TextBox 5">
            <a:extLst>
              <a:ext uri="{FF2B5EF4-FFF2-40B4-BE49-F238E27FC236}">
                <a16:creationId xmlns:a16="http://schemas.microsoft.com/office/drawing/2014/main" id="{375AF046-FB5C-4B5E-BC80-E5E5C1E881E9}"/>
              </a:ext>
            </a:extLst>
          </p:cNvPr>
          <p:cNvSpPr txBox="1">
            <a:spLocks noChangeArrowheads="1"/>
          </p:cNvSpPr>
          <p:nvPr/>
        </p:nvSpPr>
        <p:spPr bwMode="auto">
          <a:xfrm>
            <a:off x="285750" y="1143000"/>
            <a:ext cx="22145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r>
              <a:rPr lang="en-US" altLang="zh-CN" sz="1800" b="1" u="sng">
                <a:solidFill>
                  <a:srgbClr val="FF0000"/>
                </a:solidFill>
              </a:rPr>
              <a:t>1.</a:t>
            </a:r>
            <a:r>
              <a:rPr lang="zh-CN" altLang="en-US" sz="1800" b="1" u="sng">
                <a:solidFill>
                  <a:srgbClr val="FF0000"/>
                </a:solidFill>
              </a:rPr>
              <a:t>网络安全威胁分类</a:t>
            </a:r>
            <a:endParaRPr lang="en-US" altLang="zh-CN" sz="1800" b="1" u="sng">
              <a:solidFill>
                <a:srgbClr val="FF0000"/>
              </a:solidFill>
            </a:endParaRPr>
          </a:p>
        </p:txBody>
      </p:sp>
    </p:spTree>
  </p:cSld>
  <p:clrMapOvr>
    <a:masterClrMapping/>
  </p:clrMapOvr>
  <p:transition spd="med">
    <p:randomBar dir="vert"/>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266" name="Object 1">
            <a:extLst>
              <a:ext uri="{FF2B5EF4-FFF2-40B4-BE49-F238E27FC236}">
                <a16:creationId xmlns:a16="http://schemas.microsoft.com/office/drawing/2014/main" id="{5D2A83D8-AD86-415F-BFDF-BBFB0C9E0A78}"/>
              </a:ext>
            </a:extLst>
          </p:cNvPr>
          <p:cNvGraphicFramePr>
            <a:graphicFrameLocks/>
          </p:cNvGraphicFramePr>
          <p:nvPr/>
        </p:nvGraphicFramePr>
        <p:xfrm>
          <a:off x="1692275" y="50800"/>
          <a:ext cx="5975350" cy="4681538"/>
        </p:xfrm>
        <a:graphic>
          <a:graphicData uri="http://schemas.openxmlformats.org/presentationml/2006/ole">
            <mc:AlternateContent xmlns:mc="http://schemas.openxmlformats.org/markup-compatibility/2006">
              <mc:Choice xmlns:v="urn:schemas-microsoft-com:vml" Requires="v">
                <p:oleObj name="Visio" r:id="rId2" imgW="8696819" imgH="6751241" progId="Visio.Drawing.11">
                  <p:embed/>
                </p:oleObj>
              </mc:Choice>
              <mc:Fallback>
                <p:oleObj name="Visio" r:id="rId2" imgW="8696819" imgH="6751241" progId="Visio.Drawing.11">
                  <p:embed/>
                  <p:pic>
                    <p:nvPicPr>
                      <p:cNvPr id="0" name="Object 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2275" y="50800"/>
                        <a:ext cx="5975350" cy="4681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1267" name="Rectangle 2">
            <a:extLst>
              <a:ext uri="{FF2B5EF4-FFF2-40B4-BE49-F238E27FC236}">
                <a16:creationId xmlns:a16="http://schemas.microsoft.com/office/drawing/2014/main" id="{8DF6EF84-C7F6-48A5-B616-5D2900B72A8A}"/>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a:p>
        </p:txBody>
      </p:sp>
      <p:sp>
        <p:nvSpPr>
          <p:cNvPr id="6" name="标题 1">
            <a:extLst>
              <a:ext uri="{FF2B5EF4-FFF2-40B4-BE49-F238E27FC236}">
                <a16:creationId xmlns:a16="http://schemas.microsoft.com/office/drawing/2014/main" id="{70AAFC27-CE6C-461F-AAA2-5D7D112258E3}"/>
              </a:ext>
            </a:extLst>
          </p:cNvPr>
          <p:cNvSpPr txBox="1">
            <a:spLocks/>
          </p:cNvSpPr>
          <p:nvPr/>
        </p:nvSpPr>
        <p:spPr bwMode="auto">
          <a:xfrm>
            <a:off x="214282" y="642924"/>
            <a:ext cx="2857520" cy="379403"/>
          </a:xfrm>
          <a:prstGeom prst="rect">
            <a:avLst/>
          </a:prstGeom>
          <a:noFill/>
          <a:ln w="9525">
            <a:noFill/>
            <a:miter lim="800000"/>
            <a:headEnd/>
            <a:tailEnd/>
          </a:ln>
        </p:spPr>
        <p:txBody>
          <a:bodyPr anchor="ctr"/>
          <a:lstStyle/>
          <a:p>
            <a:pPr algn="ct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7.2.4  </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防火墙配置举例</a:t>
            </a:r>
          </a:p>
        </p:txBody>
      </p:sp>
      <p:sp>
        <p:nvSpPr>
          <p:cNvPr id="11270" name="TextBox 7">
            <a:extLst>
              <a:ext uri="{FF2B5EF4-FFF2-40B4-BE49-F238E27FC236}">
                <a16:creationId xmlns:a16="http://schemas.microsoft.com/office/drawing/2014/main" id="{C01B9FE5-3ED8-486D-A9C4-BFCB6DBF5146}"/>
              </a:ext>
            </a:extLst>
          </p:cNvPr>
          <p:cNvSpPr txBox="1">
            <a:spLocks noChangeArrowheads="1"/>
          </p:cNvSpPr>
          <p:nvPr/>
        </p:nvSpPr>
        <p:spPr bwMode="auto">
          <a:xfrm>
            <a:off x="8316913" y="1347788"/>
            <a:ext cx="400050" cy="2643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r>
              <a:rPr lang="zh-CN" altLang="en-US" sz="1400" b="1">
                <a:solidFill>
                  <a:srgbClr val="0033CC"/>
                </a:solidFill>
              </a:rPr>
              <a:t>某市南城区中小企业防火墙配置</a:t>
            </a:r>
          </a:p>
        </p:txBody>
      </p:sp>
      <p:sp>
        <p:nvSpPr>
          <p:cNvPr id="11271" name="矩形 6">
            <a:extLst>
              <a:ext uri="{FF2B5EF4-FFF2-40B4-BE49-F238E27FC236}">
                <a16:creationId xmlns:a16="http://schemas.microsoft.com/office/drawing/2014/main" id="{C9DB7610-3FC1-42C0-8B22-35AEF1F398F3}"/>
              </a:ext>
            </a:extLst>
          </p:cNvPr>
          <p:cNvSpPr>
            <a:spLocks noChangeArrowheads="1"/>
          </p:cNvSpPr>
          <p:nvPr/>
        </p:nvSpPr>
        <p:spPr bwMode="auto">
          <a:xfrm>
            <a:off x="5413375" y="1276350"/>
            <a:ext cx="2232025" cy="1223963"/>
          </a:xfrm>
          <a:prstGeom prst="rect">
            <a:avLst/>
          </a:prstGeom>
          <a:solidFill>
            <a:schemeClr val="accent1">
              <a:alpha val="0"/>
            </a:schemeClr>
          </a:solidFill>
          <a:ln w="38100" algn="ctr">
            <a:solidFill>
              <a:srgbClr val="FF0000"/>
            </a:solidFill>
            <a:round/>
            <a:headEnd/>
            <a:tailEnd/>
          </a:ln>
        </p:spPr>
        <p:txBody>
          <a:bodyPr wrap="none" anchor="ct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a:p>
        </p:txBody>
      </p:sp>
      <p:sp>
        <p:nvSpPr>
          <p:cNvPr id="11272" name="矩形 7">
            <a:extLst>
              <a:ext uri="{FF2B5EF4-FFF2-40B4-BE49-F238E27FC236}">
                <a16:creationId xmlns:a16="http://schemas.microsoft.com/office/drawing/2014/main" id="{30F45AFA-DCD4-48A7-A210-B32DC4BD87ED}"/>
              </a:ext>
            </a:extLst>
          </p:cNvPr>
          <p:cNvSpPr>
            <a:spLocks noChangeArrowheads="1"/>
          </p:cNvSpPr>
          <p:nvPr/>
        </p:nvSpPr>
        <p:spPr bwMode="auto">
          <a:xfrm>
            <a:off x="3779838" y="1419225"/>
            <a:ext cx="1439862" cy="1584325"/>
          </a:xfrm>
          <a:prstGeom prst="rect">
            <a:avLst/>
          </a:prstGeom>
          <a:solidFill>
            <a:schemeClr val="accent1">
              <a:alpha val="0"/>
            </a:schemeClr>
          </a:solidFill>
          <a:ln w="38100" algn="ctr">
            <a:solidFill>
              <a:srgbClr val="FF0000"/>
            </a:solidFill>
            <a:round/>
            <a:headEnd/>
            <a:tailEnd/>
          </a:ln>
        </p:spPr>
        <p:txBody>
          <a:bodyPr wrap="none" anchor="ct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a:p>
        </p:txBody>
      </p:sp>
      <p:sp>
        <p:nvSpPr>
          <p:cNvPr id="11273" name="矩形 8">
            <a:extLst>
              <a:ext uri="{FF2B5EF4-FFF2-40B4-BE49-F238E27FC236}">
                <a16:creationId xmlns:a16="http://schemas.microsoft.com/office/drawing/2014/main" id="{380F3A13-5433-4CE3-87A6-BC0D54BC7673}"/>
              </a:ext>
            </a:extLst>
          </p:cNvPr>
          <p:cNvSpPr>
            <a:spLocks noChangeArrowheads="1"/>
          </p:cNvSpPr>
          <p:nvPr/>
        </p:nvSpPr>
        <p:spPr bwMode="auto">
          <a:xfrm>
            <a:off x="4140200" y="2643188"/>
            <a:ext cx="1079500" cy="360362"/>
          </a:xfrm>
          <a:prstGeom prst="rect">
            <a:avLst/>
          </a:prstGeom>
          <a:solidFill>
            <a:schemeClr val="accent1">
              <a:alpha val="0"/>
            </a:schemeClr>
          </a:solidFill>
          <a:ln w="38100" algn="ctr">
            <a:solidFill>
              <a:srgbClr val="FF0000"/>
            </a:solidFill>
            <a:round/>
            <a:headEnd/>
            <a:tailEnd/>
          </a:ln>
        </p:spPr>
        <p:txBody>
          <a:bodyPr wrap="none" anchor="ct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a:p>
        </p:txBody>
      </p:sp>
      <p:sp>
        <p:nvSpPr>
          <p:cNvPr id="11274" name="矩形 6">
            <a:extLst>
              <a:ext uri="{FF2B5EF4-FFF2-40B4-BE49-F238E27FC236}">
                <a16:creationId xmlns:a16="http://schemas.microsoft.com/office/drawing/2014/main" id="{F9A85F2D-A7E8-4B2B-ADE6-A24CA00371CF}"/>
              </a:ext>
            </a:extLst>
          </p:cNvPr>
          <p:cNvSpPr>
            <a:spLocks noChangeArrowheads="1"/>
          </p:cNvSpPr>
          <p:nvPr/>
        </p:nvSpPr>
        <p:spPr bwMode="auto">
          <a:xfrm>
            <a:off x="7572365" y="4011613"/>
            <a:ext cx="1571635" cy="603250"/>
          </a:xfrm>
          <a:prstGeom prst="rect">
            <a:avLst/>
          </a:prstGeom>
          <a:solidFill>
            <a:schemeClr val="accent1">
              <a:alpha val="0"/>
            </a:schemeClr>
          </a:solidFill>
          <a:ln w="38100" algn="ctr">
            <a:solidFill>
              <a:srgbClr val="FF0000"/>
            </a:solidFill>
            <a:round/>
            <a:headEnd/>
            <a:tailEnd/>
          </a:ln>
        </p:spPr>
        <p:txBody>
          <a:bodyPr wrap="none" anchor="ct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r>
              <a:rPr lang="zh-CN" altLang="en-US" sz="1200" b="1" dirty="0">
                <a:solidFill>
                  <a:srgbClr val="FF0000"/>
                </a:solidFill>
              </a:rPr>
              <a:t>普通员工区</a:t>
            </a:r>
            <a:endParaRPr lang="en-US" altLang="zh-CN" sz="1200" b="1" dirty="0">
              <a:solidFill>
                <a:srgbClr val="FF0000"/>
              </a:solidFill>
            </a:endParaRPr>
          </a:p>
          <a:p>
            <a:pPr algn="ctr" eaLnBrk="1" hangingPunct="1"/>
            <a:r>
              <a:rPr lang="zh-CN" altLang="en-US" sz="1200" b="1" dirty="0">
                <a:solidFill>
                  <a:srgbClr val="FF0000"/>
                </a:solidFill>
              </a:rPr>
              <a:t>内网</a:t>
            </a:r>
            <a:r>
              <a:rPr lang="en-US" altLang="zh-CN" sz="1200" b="1" dirty="0">
                <a:solidFill>
                  <a:srgbClr val="FF0000"/>
                </a:solidFill>
              </a:rPr>
              <a:t>IP</a:t>
            </a:r>
            <a:r>
              <a:rPr lang="zh-CN" altLang="en-US" sz="1200" b="1" dirty="0">
                <a:solidFill>
                  <a:srgbClr val="FF0000"/>
                </a:solidFill>
              </a:rPr>
              <a:t>段：</a:t>
            </a:r>
            <a:r>
              <a:rPr lang="en-US" altLang="zh-CN" sz="1200" b="1" dirty="0">
                <a:solidFill>
                  <a:srgbClr val="FF0000"/>
                </a:solidFill>
              </a:rPr>
              <a:t>180.80.15.*</a:t>
            </a:r>
            <a:endParaRPr lang="zh-CN" altLang="en-US" sz="1200" b="1" dirty="0">
              <a:solidFill>
                <a:srgbClr val="FF0000"/>
              </a:solidFill>
            </a:endParaRPr>
          </a:p>
        </p:txBody>
      </p:sp>
      <p:sp>
        <p:nvSpPr>
          <p:cNvPr id="11275" name="矩形 6">
            <a:extLst>
              <a:ext uri="{FF2B5EF4-FFF2-40B4-BE49-F238E27FC236}">
                <a16:creationId xmlns:a16="http://schemas.microsoft.com/office/drawing/2014/main" id="{CC7F7BCC-BD18-43DA-AC5B-C70FF1DF39B4}"/>
              </a:ext>
            </a:extLst>
          </p:cNvPr>
          <p:cNvSpPr>
            <a:spLocks noChangeArrowheads="1"/>
          </p:cNvSpPr>
          <p:nvPr/>
        </p:nvSpPr>
        <p:spPr bwMode="auto">
          <a:xfrm>
            <a:off x="107950" y="2284413"/>
            <a:ext cx="1655763" cy="603250"/>
          </a:xfrm>
          <a:prstGeom prst="rect">
            <a:avLst/>
          </a:prstGeom>
          <a:solidFill>
            <a:schemeClr val="accent1">
              <a:alpha val="0"/>
            </a:schemeClr>
          </a:solidFill>
          <a:ln w="38100" algn="ctr">
            <a:solidFill>
              <a:srgbClr val="FF0000"/>
            </a:solidFill>
            <a:round/>
            <a:headEnd/>
            <a:tailEnd/>
          </a:ln>
        </p:spPr>
        <p:txBody>
          <a:bodyPr wrap="none" anchor="ct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r>
              <a:rPr lang="zh-CN" altLang="en-US" sz="1200" b="1" dirty="0">
                <a:solidFill>
                  <a:srgbClr val="FF0000"/>
                </a:solidFill>
              </a:rPr>
              <a:t>市场、销售部</a:t>
            </a:r>
            <a:endParaRPr lang="en-US" altLang="zh-CN" sz="1200" b="1" dirty="0">
              <a:solidFill>
                <a:srgbClr val="FF0000"/>
              </a:solidFill>
            </a:endParaRPr>
          </a:p>
          <a:p>
            <a:pPr algn="ctr" eaLnBrk="1" hangingPunct="1"/>
            <a:r>
              <a:rPr lang="zh-CN" altLang="en-US" sz="1200" b="1" dirty="0">
                <a:solidFill>
                  <a:srgbClr val="FF0000"/>
                </a:solidFill>
              </a:rPr>
              <a:t>内网</a:t>
            </a:r>
            <a:r>
              <a:rPr lang="en-US" altLang="zh-CN" sz="1200" b="1" dirty="0">
                <a:solidFill>
                  <a:srgbClr val="FF0000"/>
                </a:solidFill>
              </a:rPr>
              <a:t>IP</a:t>
            </a:r>
            <a:r>
              <a:rPr lang="zh-CN" altLang="en-US" sz="1200" b="1" dirty="0">
                <a:solidFill>
                  <a:srgbClr val="FF0000"/>
                </a:solidFill>
              </a:rPr>
              <a:t>段：</a:t>
            </a:r>
            <a:r>
              <a:rPr lang="en-US" altLang="zh-CN" sz="1200" b="1" dirty="0">
                <a:solidFill>
                  <a:srgbClr val="FF0000"/>
                </a:solidFill>
              </a:rPr>
              <a:t>180.80.25.*</a:t>
            </a:r>
            <a:endParaRPr lang="zh-CN" altLang="en-US" sz="1200" b="1" dirty="0">
              <a:solidFill>
                <a:srgbClr val="FF0000"/>
              </a:solidFill>
            </a:endParaRPr>
          </a:p>
        </p:txBody>
      </p:sp>
      <p:sp>
        <p:nvSpPr>
          <p:cNvPr id="11276" name="矩形 6">
            <a:extLst>
              <a:ext uri="{FF2B5EF4-FFF2-40B4-BE49-F238E27FC236}">
                <a16:creationId xmlns:a16="http://schemas.microsoft.com/office/drawing/2014/main" id="{A1581409-2C89-4749-A68A-BA5E40C3769F}"/>
              </a:ext>
            </a:extLst>
          </p:cNvPr>
          <p:cNvSpPr>
            <a:spLocks noChangeArrowheads="1"/>
          </p:cNvSpPr>
          <p:nvPr/>
        </p:nvSpPr>
        <p:spPr bwMode="auto">
          <a:xfrm>
            <a:off x="0" y="3579813"/>
            <a:ext cx="1763713" cy="792162"/>
          </a:xfrm>
          <a:prstGeom prst="rect">
            <a:avLst/>
          </a:prstGeom>
          <a:solidFill>
            <a:schemeClr val="accent1">
              <a:alpha val="0"/>
            </a:schemeClr>
          </a:solidFill>
          <a:ln w="38100" algn="ctr">
            <a:solidFill>
              <a:srgbClr val="FF0000"/>
            </a:solidFill>
            <a:round/>
            <a:headEnd/>
            <a:tailEnd/>
          </a:ln>
        </p:spPr>
        <p:txBody>
          <a:bodyPr wrap="none" anchor="ct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r>
              <a:rPr lang="zh-CN" altLang="en-US" sz="1200" b="1" dirty="0">
                <a:solidFill>
                  <a:srgbClr val="FF0000"/>
                </a:solidFill>
              </a:rPr>
              <a:t>管理、财务部门</a:t>
            </a:r>
            <a:endParaRPr lang="en-US" altLang="zh-CN" sz="1200" b="1" dirty="0">
              <a:solidFill>
                <a:srgbClr val="FF0000"/>
              </a:solidFill>
            </a:endParaRPr>
          </a:p>
          <a:p>
            <a:pPr algn="ctr" eaLnBrk="1" hangingPunct="1"/>
            <a:r>
              <a:rPr lang="zh-CN" altLang="en-US" sz="1200" b="1" dirty="0">
                <a:solidFill>
                  <a:srgbClr val="FF0000"/>
                </a:solidFill>
              </a:rPr>
              <a:t>内网</a:t>
            </a:r>
            <a:r>
              <a:rPr lang="en-US" altLang="zh-CN" sz="1200" b="1" dirty="0">
                <a:solidFill>
                  <a:srgbClr val="FF0000"/>
                </a:solidFill>
              </a:rPr>
              <a:t>IP</a:t>
            </a:r>
            <a:r>
              <a:rPr lang="zh-CN" altLang="en-US" sz="1200" b="1" dirty="0">
                <a:solidFill>
                  <a:srgbClr val="FF0000"/>
                </a:solidFill>
              </a:rPr>
              <a:t>段：</a:t>
            </a:r>
            <a:r>
              <a:rPr lang="en-US" altLang="zh-CN" sz="1200" b="1" dirty="0">
                <a:solidFill>
                  <a:srgbClr val="FF0000"/>
                </a:solidFill>
              </a:rPr>
              <a:t>180.80.35. *</a:t>
            </a:r>
            <a:endParaRPr lang="zh-CN" altLang="en-US" sz="1200" b="1" dirty="0">
              <a:solidFill>
                <a:srgbClr val="FF0000"/>
              </a:solidFill>
            </a:endParaRPr>
          </a:p>
        </p:txBody>
      </p:sp>
      <p:sp>
        <p:nvSpPr>
          <p:cNvPr id="11277" name="矩形 6">
            <a:extLst>
              <a:ext uri="{FF2B5EF4-FFF2-40B4-BE49-F238E27FC236}">
                <a16:creationId xmlns:a16="http://schemas.microsoft.com/office/drawing/2014/main" id="{B11861A2-B2B2-489C-B1A9-3B4748F160BB}"/>
              </a:ext>
            </a:extLst>
          </p:cNvPr>
          <p:cNvSpPr>
            <a:spLocks noChangeArrowheads="1"/>
          </p:cNvSpPr>
          <p:nvPr/>
        </p:nvSpPr>
        <p:spPr bwMode="auto">
          <a:xfrm>
            <a:off x="4787900" y="4732338"/>
            <a:ext cx="3024188" cy="411162"/>
          </a:xfrm>
          <a:prstGeom prst="rect">
            <a:avLst/>
          </a:prstGeom>
          <a:solidFill>
            <a:schemeClr val="accent1">
              <a:alpha val="0"/>
            </a:schemeClr>
          </a:solidFill>
          <a:ln w="38100" algn="ctr">
            <a:solidFill>
              <a:srgbClr val="FF0000"/>
            </a:solidFill>
            <a:round/>
            <a:headEnd/>
            <a:tailEnd/>
          </a:ln>
        </p:spPr>
        <p:txBody>
          <a:bodyPr wrap="none" anchor="ct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eaLnBrk="1" hangingPunct="1"/>
            <a:r>
              <a:rPr lang="en-US" altLang="zh-CN" sz="1200" b="1" dirty="0">
                <a:solidFill>
                  <a:schemeClr val="bg1"/>
                </a:solidFill>
              </a:rPr>
              <a:t>QQ</a:t>
            </a:r>
            <a:r>
              <a:rPr lang="zh-CN" altLang="en-US" sz="1200" b="1" dirty="0">
                <a:solidFill>
                  <a:schemeClr val="bg1"/>
                </a:solidFill>
              </a:rPr>
              <a:t>默认使用</a:t>
            </a:r>
            <a:r>
              <a:rPr lang="en-US" altLang="zh-CN" sz="1200" b="1" dirty="0">
                <a:solidFill>
                  <a:schemeClr val="bg1"/>
                </a:solidFill>
              </a:rPr>
              <a:t>UDP</a:t>
            </a:r>
            <a:r>
              <a:rPr lang="zh-CN" altLang="en-US" sz="1200" b="1" dirty="0">
                <a:solidFill>
                  <a:schemeClr val="bg1"/>
                </a:solidFill>
              </a:rPr>
              <a:t>协议，端口</a:t>
            </a:r>
            <a:r>
              <a:rPr lang="en-US" altLang="zh-CN" sz="1200" b="1" dirty="0">
                <a:solidFill>
                  <a:schemeClr val="bg1"/>
                </a:solidFill>
              </a:rPr>
              <a:t>8000</a:t>
            </a:r>
            <a:r>
              <a:rPr lang="zh-CN" altLang="en-US" sz="1200" b="1" dirty="0">
                <a:solidFill>
                  <a:schemeClr val="bg1"/>
                </a:solidFill>
              </a:rPr>
              <a:t>，</a:t>
            </a:r>
            <a:r>
              <a:rPr lang="en-US" altLang="zh-CN" sz="1200" b="1" dirty="0">
                <a:solidFill>
                  <a:schemeClr val="bg1"/>
                </a:solidFill>
              </a:rPr>
              <a:t>8001</a:t>
            </a:r>
          </a:p>
          <a:p>
            <a:pPr eaLnBrk="1" hangingPunct="1"/>
            <a:r>
              <a:rPr lang="en-US" altLang="zh-CN" sz="1200" b="1" dirty="0">
                <a:solidFill>
                  <a:schemeClr val="bg1"/>
                </a:solidFill>
              </a:rPr>
              <a:t>MSN</a:t>
            </a:r>
            <a:r>
              <a:rPr lang="zh-CN" altLang="en-US" sz="1200" b="1" dirty="0">
                <a:solidFill>
                  <a:schemeClr val="bg1"/>
                </a:solidFill>
              </a:rPr>
              <a:t>默认使用</a:t>
            </a:r>
            <a:r>
              <a:rPr lang="en-US" altLang="zh-CN" sz="1200" b="1" dirty="0">
                <a:solidFill>
                  <a:schemeClr val="bg1"/>
                </a:solidFill>
              </a:rPr>
              <a:t>TCP</a:t>
            </a:r>
            <a:r>
              <a:rPr lang="zh-CN" altLang="en-US" sz="1200" b="1" dirty="0">
                <a:solidFill>
                  <a:schemeClr val="bg1"/>
                </a:solidFill>
              </a:rPr>
              <a:t>议，端口</a:t>
            </a:r>
            <a:r>
              <a:rPr lang="en-US" altLang="zh-CN" sz="1200" b="1" dirty="0">
                <a:solidFill>
                  <a:schemeClr val="bg1"/>
                </a:solidFill>
              </a:rPr>
              <a:t>1863</a:t>
            </a:r>
          </a:p>
        </p:txBody>
      </p:sp>
      <p:sp>
        <p:nvSpPr>
          <p:cNvPr id="11278" name="矩形 6">
            <a:extLst>
              <a:ext uri="{FF2B5EF4-FFF2-40B4-BE49-F238E27FC236}">
                <a16:creationId xmlns:a16="http://schemas.microsoft.com/office/drawing/2014/main" id="{A8BB726D-4668-4E94-A94D-302952DFDDD5}"/>
              </a:ext>
            </a:extLst>
          </p:cNvPr>
          <p:cNvSpPr>
            <a:spLocks noChangeArrowheads="1"/>
          </p:cNvSpPr>
          <p:nvPr/>
        </p:nvSpPr>
        <p:spPr bwMode="auto">
          <a:xfrm>
            <a:off x="107950" y="1347788"/>
            <a:ext cx="3024188" cy="411162"/>
          </a:xfrm>
          <a:prstGeom prst="rect">
            <a:avLst/>
          </a:prstGeom>
          <a:solidFill>
            <a:schemeClr val="accent1">
              <a:alpha val="0"/>
            </a:schemeClr>
          </a:solidFill>
          <a:ln w="38100" algn="ctr">
            <a:solidFill>
              <a:srgbClr val="FF0000"/>
            </a:solidFill>
            <a:round/>
            <a:headEnd/>
            <a:tailEnd/>
          </a:ln>
        </p:spPr>
        <p:txBody>
          <a:bodyPr wrap="none" anchor="ct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eaLnBrk="1" hangingPunct="1"/>
            <a:r>
              <a:rPr lang="en-US" altLang="zh-CN" sz="1200" b="1">
                <a:solidFill>
                  <a:srgbClr val="FF0000"/>
                </a:solidFill>
              </a:rPr>
              <a:t>BT</a:t>
            </a:r>
            <a:r>
              <a:rPr lang="zh-CN" altLang="en-US" sz="1200" b="1">
                <a:solidFill>
                  <a:srgbClr val="FF0000"/>
                </a:solidFill>
              </a:rPr>
              <a:t>默认使用</a:t>
            </a:r>
            <a:r>
              <a:rPr lang="en-US" altLang="zh-CN" sz="1200" b="1">
                <a:solidFill>
                  <a:srgbClr val="FF0000"/>
                </a:solidFill>
              </a:rPr>
              <a:t>TCP</a:t>
            </a:r>
            <a:r>
              <a:rPr lang="zh-CN" altLang="en-US" sz="1200" b="1">
                <a:solidFill>
                  <a:srgbClr val="FF0000"/>
                </a:solidFill>
              </a:rPr>
              <a:t>协议，端口</a:t>
            </a:r>
            <a:r>
              <a:rPr lang="en-US" altLang="zh-CN" sz="1200" b="1">
                <a:solidFill>
                  <a:srgbClr val="FF0000"/>
                </a:solidFill>
              </a:rPr>
              <a:t>6881-6889</a:t>
            </a:r>
          </a:p>
          <a:p>
            <a:pPr eaLnBrk="1" hangingPunct="1"/>
            <a:r>
              <a:rPr lang="zh-CN" altLang="en-US" sz="1200" b="1">
                <a:solidFill>
                  <a:srgbClr val="FF0000"/>
                </a:solidFill>
              </a:rPr>
              <a:t>迅雷默认使用</a:t>
            </a:r>
            <a:r>
              <a:rPr lang="en-US" altLang="zh-CN" sz="1200" b="1">
                <a:solidFill>
                  <a:srgbClr val="FF0000"/>
                </a:solidFill>
              </a:rPr>
              <a:t>TCP</a:t>
            </a:r>
            <a:r>
              <a:rPr lang="zh-CN" altLang="en-US" sz="1200" b="1">
                <a:solidFill>
                  <a:srgbClr val="FF0000"/>
                </a:solidFill>
              </a:rPr>
              <a:t>协议，端口</a:t>
            </a:r>
            <a:r>
              <a:rPr lang="en-US" altLang="zh-CN" sz="1200" b="1">
                <a:solidFill>
                  <a:srgbClr val="FF0000"/>
                </a:solidFill>
              </a:rPr>
              <a:t>3076</a:t>
            </a:r>
            <a:r>
              <a:rPr lang="zh-CN" altLang="en-US" sz="1200" b="1">
                <a:solidFill>
                  <a:srgbClr val="FF0000"/>
                </a:solidFill>
              </a:rPr>
              <a:t>，</a:t>
            </a:r>
            <a:r>
              <a:rPr lang="en-US" altLang="zh-CN" sz="1200" b="1">
                <a:solidFill>
                  <a:srgbClr val="FF0000"/>
                </a:solidFill>
              </a:rPr>
              <a:t>3077</a:t>
            </a:r>
          </a:p>
        </p:txBody>
      </p:sp>
      <p:sp>
        <p:nvSpPr>
          <p:cNvPr id="11279" name="矩形 6">
            <a:extLst>
              <a:ext uri="{FF2B5EF4-FFF2-40B4-BE49-F238E27FC236}">
                <a16:creationId xmlns:a16="http://schemas.microsoft.com/office/drawing/2014/main" id="{1CC4580A-6101-4347-B10F-6568FF9CA27B}"/>
              </a:ext>
            </a:extLst>
          </p:cNvPr>
          <p:cNvSpPr>
            <a:spLocks noChangeArrowheads="1"/>
          </p:cNvSpPr>
          <p:nvPr/>
        </p:nvSpPr>
        <p:spPr bwMode="auto">
          <a:xfrm>
            <a:off x="539750" y="95250"/>
            <a:ext cx="2303463" cy="388938"/>
          </a:xfrm>
          <a:prstGeom prst="rect">
            <a:avLst/>
          </a:prstGeom>
          <a:solidFill>
            <a:srgbClr val="FFFF00"/>
          </a:solidFill>
          <a:ln w="38100" algn="ctr">
            <a:solidFill>
              <a:srgbClr val="FF0000"/>
            </a:solidFill>
            <a:round/>
            <a:headEnd/>
            <a:tailEnd/>
          </a:ln>
        </p:spPr>
        <p:txBody>
          <a:bodyPr wrap="none" anchor="ct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r>
              <a:rPr lang="zh-CN" altLang="en-US" sz="1400" b="1">
                <a:solidFill>
                  <a:srgbClr val="FF0000"/>
                </a:solidFill>
              </a:rPr>
              <a:t>包过滤防火墙如何配置？</a:t>
            </a:r>
          </a:p>
        </p:txBody>
      </p:sp>
      <p:sp>
        <p:nvSpPr>
          <p:cNvPr id="11280" name="矩形 6">
            <a:extLst>
              <a:ext uri="{FF2B5EF4-FFF2-40B4-BE49-F238E27FC236}">
                <a16:creationId xmlns:a16="http://schemas.microsoft.com/office/drawing/2014/main" id="{489FDD4F-C13E-45E4-AAFA-A7F9936F95E4}"/>
              </a:ext>
            </a:extLst>
          </p:cNvPr>
          <p:cNvSpPr>
            <a:spLocks noChangeArrowheads="1"/>
          </p:cNvSpPr>
          <p:nvPr/>
        </p:nvSpPr>
        <p:spPr bwMode="auto">
          <a:xfrm>
            <a:off x="7204075" y="240308"/>
            <a:ext cx="1512888" cy="603250"/>
          </a:xfrm>
          <a:prstGeom prst="rect">
            <a:avLst/>
          </a:prstGeom>
          <a:solidFill>
            <a:schemeClr val="accent1">
              <a:alpha val="0"/>
            </a:schemeClr>
          </a:solidFill>
          <a:ln w="38100" algn="ctr">
            <a:solidFill>
              <a:srgbClr val="FF0000"/>
            </a:solidFill>
            <a:round/>
            <a:headEnd/>
            <a:tailEnd/>
          </a:ln>
        </p:spPr>
        <p:txBody>
          <a:bodyPr wrap="none" anchor="ct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r>
              <a:rPr lang="zh-CN" altLang="en-US" sz="1200" b="1">
                <a:solidFill>
                  <a:srgbClr val="FF0000"/>
                </a:solidFill>
              </a:rPr>
              <a:t>出差员工区</a:t>
            </a:r>
            <a:endParaRPr lang="en-US" altLang="zh-CN" sz="1200" b="1">
              <a:solidFill>
                <a:srgbClr val="FF0000"/>
              </a:solidFill>
            </a:endParaRPr>
          </a:p>
          <a:p>
            <a:pPr algn="ctr" eaLnBrk="1" hangingPunct="1"/>
            <a:r>
              <a:rPr lang="zh-CN" altLang="en-US" sz="1200" b="1">
                <a:solidFill>
                  <a:srgbClr val="FF0000"/>
                </a:solidFill>
              </a:rPr>
              <a:t>虚拟</a:t>
            </a:r>
            <a:r>
              <a:rPr lang="en-US" altLang="zh-CN" sz="1200" b="1">
                <a:solidFill>
                  <a:srgbClr val="FF0000"/>
                </a:solidFill>
              </a:rPr>
              <a:t>IP</a:t>
            </a:r>
            <a:r>
              <a:rPr lang="zh-CN" altLang="en-US" sz="1200" b="1">
                <a:solidFill>
                  <a:srgbClr val="FF0000"/>
                </a:solidFill>
              </a:rPr>
              <a:t>段：</a:t>
            </a:r>
            <a:r>
              <a:rPr lang="en-US" altLang="zh-CN" sz="1200" b="1">
                <a:solidFill>
                  <a:srgbClr val="FF0000"/>
                </a:solidFill>
              </a:rPr>
              <a:t>30.10.0.*</a:t>
            </a:r>
            <a:endParaRPr lang="zh-CN" altLang="en-US" sz="1200" b="1">
              <a:solidFill>
                <a:srgbClr val="FF0000"/>
              </a:solidFill>
            </a:endParaRPr>
          </a:p>
        </p:txBody>
      </p:sp>
    </p:spTree>
  </p:cSld>
  <p:clrMapOvr>
    <a:masterClrMapping/>
  </p:clrMapOvr>
  <p:transition spd="med">
    <p:randomBar dir="vert"/>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266" name="Object 1">
            <a:extLst>
              <a:ext uri="{FF2B5EF4-FFF2-40B4-BE49-F238E27FC236}">
                <a16:creationId xmlns:a16="http://schemas.microsoft.com/office/drawing/2014/main" id="{5D2A83D8-AD86-415F-BFDF-BBFB0C9E0A78}"/>
              </a:ext>
            </a:extLst>
          </p:cNvPr>
          <p:cNvGraphicFramePr>
            <a:graphicFrameLocks/>
          </p:cNvGraphicFramePr>
          <p:nvPr/>
        </p:nvGraphicFramePr>
        <p:xfrm>
          <a:off x="1692275" y="50800"/>
          <a:ext cx="5975350" cy="4681538"/>
        </p:xfrm>
        <a:graphic>
          <a:graphicData uri="http://schemas.openxmlformats.org/presentationml/2006/ole">
            <mc:AlternateContent xmlns:mc="http://schemas.openxmlformats.org/markup-compatibility/2006">
              <mc:Choice xmlns:v="urn:schemas-microsoft-com:vml" Requires="v">
                <p:oleObj name="Visio" r:id="rId2" imgW="8696819" imgH="6751241" progId="Visio.Drawing.11">
                  <p:embed/>
                </p:oleObj>
              </mc:Choice>
              <mc:Fallback>
                <p:oleObj name="Visio" r:id="rId2" imgW="8696819" imgH="6751241" progId="Visio.Drawing.11">
                  <p:embed/>
                  <p:pic>
                    <p:nvPicPr>
                      <p:cNvPr id="11266" name="Object 1">
                        <a:extLst>
                          <a:ext uri="{FF2B5EF4-FFF2-40B4-BE49-F238E27FC236}">
                            <a16:creationId xmlns:a16="http://schemas.microsoft.com/office/drawing/2014/main" id="{5D2A83D8-AD86-415F-BFDF-BBFB0C9E0A78}"/>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2275" y="50800"/>
                        <a:ext cx="5975350" cy="4681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 name="标题 1">
            <a:extLst>
              <a:ext uri="{FF2B5EF4-FFF2-40B4-BE49-F238E27FC236}">
                <a16:creationId xmlns:a16="http://schemas.microsoft.com/office/drawing/2014/main" id="{70AAFC27-CE6C-461F-AAA2-5D7D112258E3}"/>
              </a:ext>
            </a:extLst>
          </p:cNvPr>
          <p:cNvSpPr txBox="1">
            <a:spLocks/>
          </p:cNvSpPr>
          <p:nvPr/>
        </p:nvSpPr>
        <p:spPr bwMode="auto">
          <a:xfrm>
            <a:off x="214282" y="642924"/>
            <a:ext cx="2857520" cy="379403"/>
          </a:xfrm>
          <a:prstGeom prst="rect">
            <a:avLst/>
          </a:prstGeom>
          <a:noFill/>
          <a:ln w="9525">
            <a:noFill/>
            <a:miter lim="800000"/>
            <a:headEnd/>
            <a:tailEnd/>
          </a:ln>
        </p:spPr>
        <p:txBody>
          <a:bodyPr anchor="ctr"/>
          <a:lstStyle/>
          <a:p>
            <a:pPr algn="ct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7.2.4  </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防火墙配置举例</a:t>
            </a:r>
          </a:p>
        </p:txBody>
      </p:sp>
      <p:sp>
        <p:nvSpPr>
          <p:cNvPr id="11270" name="TextBox 7">
            <a:extLst>
              <a:ext uri="{FF2B5EF4-FFF2-40B4-BE49-F238E27FC236}">
                <a16:creationId xmlns:a16="http://schemas.microsoft.com/office/drawing/2014/main" id="{C01B9FE5-3ED8-486D-A9C4-BFCB6DBF5146}"/>
              </a:ext>
            </a:extLst>
          </p:cNvPr>
          <p:cNvSpPr txBox="1">
            <a:spLocks noChangeArrowheads="1"/>
          </p:cNvSpPr>
          <p:nvPr/>
        </p:nvSpPr>
        <p:spPr bwMode="auto">
          <a:xfrm>
            <a:off x="8316913" y="1347788"/>
            <a:ext cx="400050" cy="2643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r>
              <a:rPr lang="zh-CN" altLang="en-US" sz="1400" b="1">
                <a:solidFill>
                  <a:srgbClr val="0033CC"/>
                </a:solidFill>
              </a:rPr>
              <a:t>某市南城区中小企业防火墙配置</a:t>
            </a:r>
          </a:p>
        </p:txBody>
      </p:sp>
      <p:sp>
        <p:nvSpPr>
          <p:cNvPr id="11271" name="矩形 6">
            <a:extLst>
              <a:ext uri="{FF2B5EF4-FFF2-40B4-BE49-F238E27FC236}">
                <a16:creationId xmlns:a16="http://schemas.microsoft.com/office/drawing/2014/main" id="{C9DB7610-3FC1-42C0-8B22-35AEF1F398F3}"/>
              </a:ext>
            </a:extLst>
          </p:cNvPr>
          <p:cNvSpPr>
            <a:spLocks noChangeArrowheads="1"/>
          </p:cNvSpPr>
          <p:nvPr/>
        </p:nvSpPr>
        <p:spPr bwMode="auto">
          <a:xfrm>
            <a:off x="5364088" y="1046923"/>
            <a:ext cx="3730741" cy="1777959"/>
          </a:xfrm>
          <a:prstGeom prst="rect">
            <a:avLst/>
          </a:prstGeom>
          <a:solidFill>
            <a:srgbClr val="FFFF00"/>
          </a:solidFill>
          <a:ln w="38100" algn="ctr">
            <a:solidFill>
              <a:srgbClr val="FF0000"/>
            </a:solidFill>
            <a:round/>
            <a:headEnd/>
            <a:tailEnd/>
          </a:ln>
        </p:spPr>
        <p:txBody>
          <a:bodyPr wrap="none" anchor="ct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eaLnBrk="1" hangingPunct="1"/>
            <a:r>
              <a:rPr lang="zh-CN" altLang="en-US" sz="1400" b="1" dirty="0">
                <a:solidFill>
                  <a:srgbClr val="FF0000"/>
                </a:solidFill>
                <a:latin typeface="+mj-ea"/>
                <a:ea typeface="+mj-ea"/>
              </a:rPr>
              <a:t>防火墙配置要求：</a:t>
            </a:r>
            <a:endParaRPr lang="en-US" altLang="zh-CN" sz="1400" b="1" dirty="0">
              <a:solidFill>
                <a:srgbClr val="FF0000"/>
              </a:solidFill>
              <a:latin typeface="+mj-ea"/>
              <a:ea typeface="+mj-ea"/>
            </a:endParaRPr>
          </a:p>
          <a:p>
            <a:pPr eaLnBrk="1" hangingPunct="1"/>
            <a:endParaRPr lang="en-US" altLang="zh-CN" sz="1400" b="1" dirty="0">
              <a:solidFill>
                <a:srgbClr val="FF0000"/>
              </a:solidFill>
              <a:latin typeface="+mj-ea"/>
              <a:ea typeface="+mj-ea"/>
            </a:endParaRPr>
          </a:p>
          <a:p>
            <a:pPr eaLnBrk="1" hangingPunct="1"/>
            <a:r>
              <a:rPr lang="en-US" altLang="zh-CN" sz="1200" b="1" dirty="0">
                <a:solidFill>
                  <a:srgbClr val="FF0000"/>
                </a:solidFill>
                <a:latin typeface="+mj-ea"/>
                <a:ea typeface="+mj-ea"/>
              </a:rPr>
              <a:t>(1)</a:t>
            </a:r>
            <a:r>
              <a:rPr lang="zh-CN" altLang="en-US" sz="1200" b="1" dirty="0">
                <a:solidFill>
                  <a:srgbClr val="FF0000"/>
                </a:solidFill>
                <a:latin typeface="+mj-ea"/>
                <a:ea typeface="+mj-ea"/>
              </a:rPr>
              <a:t>整个公司内部不能使用</a:t>
            </a:r>
            <a:r>
              <a:rPr lang="en-US" altLang="zh-CN" sz="1200" b="1" dirty="0">
                <a:solidFill>
                  <a:srgbClr val="FF0000"/>
                </a:solidFill>
                <a:latin typeface="+mj-ea"/>
                <a:ea typeface="+mj-ea"/>
              </a:rPr>
              <a:t>BT</a:t>
            </a:r>
            <a:r>
              <a:rPr lang="zh-CN" altLang="en-US" sz="1200" b="1" dirty="0">
                <a:solidFill>
                  <a:srgbClr val="FF0000"/>
                </a:solidFill>
                <a:latin typeface="+mj-ea"/>
                <a:ea typeface="+mj-ea"/>
              </a:rPr>
              <a:t>和迅雷下载工具</a:t>
            </a:r>
            <a:endParaRPr lang="en-US" altLang="zh-CN" sz="1200" b="1" dirty="0">
              <a:solidFill>
                <a:srgbClr val="FF0000"/>
              </a:solidFill>
              <a:latin typeface="+mj-ea"/>
              <a:ea typeface="+mj-ea"/>
            </a:endParaRPr>
          </a:p>
          <a:p>
            <a:pPr eaLnBrk="1" hangingPunct="1"/>
            <a:r>
              <a:rPr lang="en-US" altLang="zh-CN" sz="1200" b="1" dirty="0">
                <a:solidFill>
                  <a:srgbClr val="FF0000"/>
                </a:solidFill>
                <a:latin typeface="+mj-ea"/>
                <a:ea typeface="+mj-ea"/>
              </a:rPr>
              <a:t>(2)</a:t>
            </a:r>
            <a:r>
              <a:rPr lang="zh-CN" altLang="en-US" sz="1200" b="1" dirty="0">
                <a:solidFill>
                  <a:srgbClr val="FF0000"/>
                </a:solidFill>
                <a:latin typeface="+mj-ea"/>
                <a:ea typeface="+mj-ea"/>
              </a:rPr>
              <a:t>普通员工区不能使用</a:t>
            </a:r>
            <a:r>
              <a:rPr lang="en-US" altLang="zh-CN" sz="1200" b="1" dirty="0">
                <a:solidFill>
                  <a:srgbClr val="FF0000"/>
                </a:solidFill>
                <a:latin typeface="+mj-ea"/>
                <a:ea typeface="+mj-ea"/>
              </a:rPr>
              <a:t>QQ</a:t>
            </a:r>
            <a:r>
              <a:rPr lang="zh-CN" altLang="en-US" sz="1200" b="1" dirty="0">
                <a:solidFill>
                  <a:srgbClr val="FF0000"/>
                </a:solidFill>
                <a:latin typeface="+mj-ea"/>
                <a:ea typeface="+mj-ea"/>
              </a:rPr>
              <a:t>和</a:t>
            </a:r>
            <a:r>
              <a:rPr lang="en-US" altLang="zh-CN" sz="1200" b="1" dirty="0">
                <a:solidFill>
                  <a:srgbClr val="FF0000"/>
                </a:solidFill>
                <a:latin typeface="+mj-ea"/>
                <a:ea typeface="+mj-ea"/>
              </a:rPr>
              <a:t>MSN</a:t>
            </a:r>
            <a:r>
              <a:rPr lang="zh-CN" altLang="en-US" sz="1200" b="1" dirty="0">
                <a:solidFill>
                  <a:srgbClr val="FF0000"/>
                </a:solidFill>
                <a:latin typeface="+mj-ea"/>
                <a:ea typeface="+mj-ea"/>
              </a:rPr>
              <a:t>聊天工具</a:t>
            </a:r>
            <a:endParaRPr lang="en-US" altLang="zh-CN" sz="1200" b="1" dirty="0">
              <a:solidFill>
                <a:srgbClr val="FF0000"/>
              </a:solidFill>
              <a:latin typeface="+mj-ea"/>
              <a:ea typeface="+mj-ea"/>
            </a:endParaRPr>
          </a:p>
          <a:p>
            <a:pPr eaLnBrk="1" hangingPunct="1"/>
            <a:r>
              <a:rPr lang="en-US" altLang="zh-CN" sz="1200" b="1" dirty="0">
                <a:solidFill>
                  <a:srgbClr val="FF0000"/>
                </a:solidFill>
                <a:latin typeface="+mj-ea"/>
                <a:ea typeface="+mj-ea"/>
              </a:rPr>
              <a:t>(3)</a:t>
            </a:r>
            <a:r>
              <a:rPr lang="zh-CN" altLang="en-US" sz="1200" b="1" dirty="0">
                <a:solidFill>
                  <a:srgbClr val="FF0000"/>
                </a:solidFill>
                <a:latin typeface="+mj-ea"/>
                <a:ea typeface="+mj-ea"/>
              </a:rPr>
              <a:t>市场、销售部</a:t>
            </a:r>
            <a:r>
              <a:rPr lang="en-US" altLang="zh-CN" sz="1200" b="1" dirty="0">
                <a:solidFill>
                  <a:srgbClr val="FF0000"/>
                </a:solidFill>
                <a:latin typeface="+mj-ea"/>
                <a:ea typeface="+mj-ea"/>
              </a:rPr>
              <a:t>+</a:t>
            </a:r>
            <a:r>
              <a:rPr lang="zh-CN" altLang="en-US" sz="1200" b="1" dirty="0">
                <a:solidFill>
                  <a:srgbClr val="FF0000"/>
                </a:solidFill>
                <a:latin typeface="+mj-ea"/>
                <a:ea typeface="+mj-ea"/>
              </a:rPr>
              <a:t>管理、财务部允许使用</a:t>
            </a:r>
            <a:r>
              <a:rPr lang="en-US" altLang="zh-CN" sz="1200" b="1" dirty="0">
                <a:solidFill>
                  <a:srgbClr val="FF0000"/>
                </a:solidFill>
                <a:latin typeface="+mj-ea"/>
                <a:ea typeface="+mj-ea"/>
              </a:rPr>
              <a:t>QQ</a:t>
            </a:r>
            <a:r>
              <a:rPr lang="zh-CN" altLang="en-US" sz="1200" b="1" dirty="0">
                <a:solidFill>
                  <a:srgbClr val="FF0000"/>
                </a:solidFill>
                <a:latin typeface="+mj-ea"/>
                <a:ea typeface="+mj-ea"/>
              </a:rPr>
              <a:t>和</a:t>
            </a:r>
            <a:r>
              <a:rPr lang="en-US" altLang="zh-CN" sz="1200" b="1">
                <a:solidFill>
                  <a:srgbClr val="FF0000"/>
                </a:solidFill>
                <a:latin typeface="+mj-ea"/>
                <a:ea typeface="+mj-ea"/>
              </a:rPr>
              <a:t>MSN</a:t>
            </a:r>
          </a:p>
          <a:p>
            <a:pPr eaLnBrk="1" hangingPunct="1"/>
            <a:endParaRPr lang="en-US" altLang="zh-CN" sz="1200" b="1" dirty="0">
              <a:solidFill>
                <a:srgbClr val="FF0000"/>
              </a:solidFill>
              <a:latin typeface="+mj-ea"/>
              <a:ea typeface="+mj-ea"/>
            </a:endParaRPr>
          </a:p>
          <a:p>
            <a:pPr eaLnBrk="1" hangingPunct="1"/>
            <a:r>
              <a:rPr lang="en-US" altLang="zh-CN" sz="1200" b="1" dirty="0">
                <a:solidFill>
                  <a:srgbClr val="FF0000"/>
                </a:solidFill>
                <a:latin typeface="+mj-ea"/>
                <a:ea typeface="+mj-ea"/>
              </a:rPr>
              <a:t>(4)</a:t>
            </a:r>
            <a:r>
              <a:rPr lang="zh-CN" altLang="en-US" sz="1200" b="1" u="sng" dirty="0">
                <a:solidFill>
                  <a:srgbClr val="FF0000"/>
                </a:solidFill>
                <a:latin typeface="+mj-ea"/>
                <a:ea typeface="+mj-ea"/>
              </a:rPr>
              <a:t>市场、销售部</a:t>
            </a:r>
            <a:r>
              <a:rPr lang="en-US" altLang="zh-CN" sz="1200" b="1" u="sng" dirty="0">
                <a:solidFill>
                  <a:srgbClr val="FF0000"/>
                </a:solidFill>
                <a:latin typeface="+mj-ea"/>
                <a:ea typeface="+mj-ea"/>
              </a:rPr>
              <a:t>+</a:t>
            </a:r>
            <a:r>
              <a:rPr lang="zh-CN" altLang="en-US" sz="1200" b="1" u="sng" dirty="0">
                <a:solidFill>
                  <a:srgbClr val="FF0000"/>
                </a:solidFill>
                <a:latin typeface="+mj-ea"/>
                <a:ea typeface="+mj-ea"/>
              </a:rPr>
              <a:t>普通员工区不能访问管理财务部门</a:t>
            </a:r>
            <a:endParaRPr lang="en-US" altLang="zh-CN" sz="1200" b="1" u="sng" dirty="0">
              <a:solidFill>
                <a:srgbClr val="FF0000"/>
              </a:solidFill>
              <a:latin typeface="+mj-ea"/>
              <a:ea typeface="+mj-ea"/>
            </a:endParaRPr>
          </a:p>
          <a:p>
            <a:pPr eaLnBrk="1" hangingPunct="1"/>
            <a:r>
              <a:rPr lang="en-US" altLang="zh-CN" sz="1200" b="1" dirty="0">
                <a:solidFill>
                  <a:srgbClr val="FF0000"/>
                </a:solidFill>
                <a:latin typeface="+mj-ea"/>
                <a:ea typeface="+mj-ea"/>
              </a:rPr>
              <a:t>(5)</a:t>
            </a:r>
            <a:r>
              <a:rPr lang="zh-CN" altLang="en-US" sz="1200" b="1" dirty="0">
                <a:solidFill>
                  <a:srgbClr val="FF0000"/>
                </a:solidFill>
                <a:latin typeface="+mj-ea"/>
                <a:ea typeface="+mj-ea"/>
              </a:rPr>
              <a:t>只允许外部出差员工通过虚拟</a:t>
            </a:r>
            <a:r>
              <a:rPr lang="en-US" altLang="zh-CN" sz="1200" b="1" dirty="0">
                <a:solidFill>
                  <a:srgbClr val="FF0000"/>
                </a:solidFill>
                <a:latin typeface="+mj-ea"/>
                <a:ea typeface="+mj-ea"/>
              </a:rPr>
              <a:t>IP</a:t>
            </a:r>
            <a:r>
              <a:rPr lang="zh-CN" altLang="en-US" sz="1200" b="1" dirty="0">
                <a:solidFill>
                  <a:srgbClr val="FF0000"/>
                </a:solidFill>
                <a:latin typeface="+mj-ea"/>
                <a:ea typeface="+mj-ea"/>
              </a:rPr>
              <a:t>段</a:t>
            </a:r>
            <a:r>
              <a:rPr lang="en-US" altLang="zh-CN" sz="1200" b="1" dirty="0">
                <a:solidFill>
                  <a:srgbClr val="FF0000"/>
                </a:solidFill>
                <a:latin typeface="+mj-ea"/>
                <a:ea typeface="+mj-ea"/>
              </a:rPr>
              <a:t>30.10.0.*</a:t>
            </a:r>
            <a:r>
              <a:rPr lang="zh-CN" altLang="en-US" sz="1200" b="1" dirty="0">
                <a:solidFill>
                  <a:srgbClr val="FF0000"/>
                </a:solidFill>
                <a:latin typeface="+mj-ea"/>
                <a:ea typeface="+mj-ea"/>
              </a:rPr>
              <a:t>访问</a:t>
            </a:r>
            <a:endParaRPr lang="en-US" altLang="zh-CN" sz="1200" b="1" dirty="0">
              <a:solidFill>
                <a:srgbClr val="FF0000"/>
              </a:solidFill>
              <a:latin typeface="+mj-ea"/>
              <a:ea typeface="+mj-ea"/>
            </a:endParaRPr>
          </a:p>
          <a:p>
            <a:pPr eaLnBrk="1" hangingPunct="1"/>
            <a:r>
              <a:rPr lang="zh-CN" altLang="en-US" sz="1200" b="1" dirty="0">
                <a:solidFill>
                  <a:srgbClr val="FF0000"/>
                </a:solidFill>
                <a:latin typeface="+mj-ea"/>
                <a:ea typeface="+mj-ea"/>
              </a:rPr>
              <a:t>内部系统，其它外部</a:t>
            </a:r>
            <a:r>
              <a:rPr lang="en-US" altLang="zh-CN" sz="1200" b="1" dirty="0">
                <a:solidFill>
                  <a:srgbClr val="FF0000"/>
                </a:solidFill>
                <a:latin typeface="+mj-ea"/>
                <a:ea typeface="+mj-ea"/>
              </a:rPr>
              <a:t>IP</a:t>
            </a:r>
            <a:r>
              <a:rPr lang="zh-CN" altLang="en-US" sz="1200" b="1" dirty="0">
                <a:solidFill>
                  <a:srgbClr val="FF0000"/>
                </a:solidFill>
                <a:latin typeface="+mj-ea"/>
                <a:ea typeface="+mj-ea"/>
              </a:rPr>
              <a:t>不允许访问内部系统</a:t>
            </a:r>
          </a:p>
        </p:txBody>
      </p:sp>
      <p:sp>
        <p:nvSpPr>
          <p:cNvPr id="11272" name="矩形 7">
            <a:extLst>
              <a:ext uri="{FF2B5EF4-FFF2-40B4-BE49-F238E27FC236}">
                <a16:creationId xmlns:a16="http://schemas.microsoft.com/office/drawing/2014/main" id="{30F45AFA-DCD4-48A7-A210-B32DC4BD87ED}"/>
              </a:ext>
            </a:extLst>
          </p:cNvPr>
          <p:cNvSpPr>
            <a:spLocks noChangeArrowheads="1"/>
          </p:cNvSpPr>
          <p:nvPr/>
        </p:nvSpPr>
        <p:spPr bwMode="auto">
          <a:xfrm>
            <a:off x="3779838" y="1419225"/>
            <a:ext cx="1439862" cy="1584325"/>
          </a:xfrm>
          <a:prstGeom prst="rect">
            <a:avLst/>
          </a:prstGeom>
          <a:solidFill>
            <a:schemeClr val="accent1">
              <a:alpha val="0"/>
            </a:schemeClr>
          </a:solidFill>
          <a:ln w="38100" algn="ctr">
            <a:solidFill>
              <a:srgbClr val="FF0000"/>
            </a:solidFill>
            <a:round/>
            <a:headEnd/>
            <a:tailEnd/>
          </a:ln>
        </p:spPr>
        <p:txBody>
          <a:bodyPr wrap="none" anchor="ct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a:p>
        </p:txBody>
      </p:sp>
      <p:sp>
        <p:nvSpPr>
          <p:cNvPr id="11273" name="矩形 8">
            <a:extLst>
              <a:ext uri="{FF2B5EF4-FFF2-40B4-BE49-F238E27FC236}">
                <a16:creationId xmlns:a16="http://schemas.microsoft.com/office/drawing/2014/main" id="{380F3A13-5433-4CE3-87A6-BC0D54BC7673}"/>
              </a:ext>
            </a:extLst>
          </p:cNvPr>
          <p:cNvSpPr>
            <a:spLocks noChangeArrowheads="1"/>
          </p:cNvSpPr>
          <p:nvPr/>
        </p:nvSpPr>
        <p:spPr bwMode="auto">
          <a:xfrm>
            <a:off x="4140200" y="2643188"/>
            <a:ext cx="1079500" cy="360362"/>
          </a:xfrm>
          <a:prstGeom prst="rect">
            <a:avLst/>
          </a:prstGeom>
          <a:solidFill>
            <a:schemeClr val="accent1">
              <a:alpha val="0"/>
            </a:schemeClr>
          </a:solidFill>
          <a:ln w="38100" algn="ctr">
            <a:solidFill>
              <a:srgbClr val="FF0000"/>
            </a:solidFill>
            <a:round/>
            <a:headEnd/>
            <a:tailEnd/>
          </a:ln>
        </p:spPr>
        <p:txBody>
          <a:bodyPr wrap="none" anchor="ct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a:p>
        </p:txBody>
      </p:sp>
      <p:sp>
        <p:nvSpPr>
          <p:cNvPr id="11274" name="矩形 6">
            <a:extLst>
              <a:ext uri="{FF2B5EF4-FFF2-40B4-BE49-F238E27FC236}">
                <a16:creationId xmlns:a16="http://schemas.microsoft.com/office/drawing/2014/main" id="{F9A85F2D-A7E8-4B2B-ADE6-A24CA00371CF}"/>
              </a:ext>
            </a:extLst>
          </p:cNvPr>
          <p:cNvSpPr>
            <a:spLocks noChangeArrowheads="1"/>
          </p:cNvSpPr>
          <p:nvPr/>
        </p:nvSpPr>
        <p:spPr bwMode="auto">
          <a:xfrm>
            <a:off x="7572365" y="4011613"/>
            <a:ext cx="1571635" cy="603250"/>
          </a:xfrm>
          <a:prstGeom prst="rect">
            <a:avLst/>
          </a:prstGeom>
          <a:solidFill>
            <a:schemeClr val="accent1">
              <a:alpha val="0"/>
            </a:schemeClr>
          </a:solidFill>
          <a:ln w="38100" algn="ctr">
            <a:solidFill>
              <a:srgbClr val="FF0000"/>
            </a:solidFill>
            <a:round/>
            <a:headEnd/>
            <a:tailEnd/>
          </a:ln>
        </p:spPr>
        <p:txBody>
          <a:bodyPr wrap="none" anchor="ct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r>
              <a:rPr lang="zh-CN" altLang="en-US" sz="1200" b="1" dirty="0">
                <a:solidFill>
                  <a:srgbClr val="FF0000"/>
                </a:solidFill>
              </a:rPr>
              <a:t>普通员工区</a:t>
            </a:r>
            <a:endParaRPr lang="en-US" altLang="zh-CN" sz="1200" b="1" dirty="0">
              <a:solidFill>
                <a:srgbClr val="FF0000"/>
              </a:solidFill>
            </a:endParaRPr>
          </a:p>
          <a:p>
            <a:pPr algn="ctr" eaLnBrk="1" hangingPunct="1"/>
            <a:r>
              <a:rPr lang="zh-CN" altLang="en-US" sz="1200" b="1" dirty="0">
                <a:solidFill>
                  <a:srgbClr val="FF0000"/>
                </a:solidFill>
              </a:rPr>
              <a:t>内网</a:t>
            </a:r>
            <a:r>
              <a:rPr lang="en-US" altLang="zh-CN" sz="1200" b="1" dirty="0">
                <a:solidFill>
                  <a:srgbClr val="FF0000"/>
                </a:solidFill>
              </a:rPr>
              <a:t>IP</a:t>
            </a:r>
            <a:r>
              <a:rPr lang="zh-CN" altLang="en-US" sz="1200" b="1" dirty="0">
                <a:solidFill>
                  <a:srgbClr val="FF0000"/>
                </a:solidFill>
              </a:rPr>
              <a:t>段：</a:t>
            </a:r>
            <a:r>
              <a:rPr lang="en-US" altLang="zh-CN" sz="1200" b="1" dirty="0">
                <a:solidFill>
                  <a:srgbClr val="FF0000"/>
                </a:solidFill>
              </a:rPr>
              <a:t>180.80.15.*</a:t>
            </a:r>
            <a:endParaRPr lang="zh-CN" altLang="en-US" sz="1200" b="1" dirty="0">
              <a:solidFill>
                <a:srgbClr val="FF0000"/>
              </a:solidFill>
            </a:endParaRPr>
          </a:p>
        </p:txBody>
      </p:sp>
      <p:sp>
        <p:nvSpPr>
          <p:cNvPr id="11275" name="矩形 6">
            <a:extLst>
              <a:ext uri="{FF2B5EF4-FFF2-40B4-BE49-F238E27FC236}">
                <a16:creationId xmlns:a16="http://schemas.microsoft.com/office/drawing/2014/main" id="{CC7F7BCC-BD18-43DA-AC5B-C70FF1DF39B4}"/>
              </a:ext>
            </a:extLst>
          </p:cNvPr>
          <p:cNvSpPr>
            <a:spLocks noChangeArrowheads="1"/>
          </p:cNvSpPr>
          <p:nvPr/>
        </p:nvSpPr>
        <p:spPr bwMode="auto">
          <a:xfrm>
            <a:off x="107950" y="2284413"/>
            <a:ext cx="1655763" cy="603250"/>
          </a:xfrm>
          <a:prstGeom prst="rect">
            <a:avLst/>
          </a:prstGeom>
          <a:solidFill>
            <a:schemeClr val="accent1">
              <a:alpha val="0"/>
            </a:schemeClr>
          </a:solidFill>
          <a:ln w="38100" algn="ctr">
            <a:solidFill>
              <a:srgbClr val="FF0000"/>
            </a:solidFill>
            <a:round/>
            <a:headEnd/>
            <a:tailEnd/>
          </a:ln>
        </p:spPr>
        <p:txBody>
          <a:bodyPr wrap="none" anchor="ct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r>
              <a:rPr lang="zh-CN" altLang="en-US" sz="1200" b="1" dirty="0">
                <a:solidFill>
                  <a:srgbClr val="FF0000"/>
                </a:solidFill>
              </a:rPr>
              <a:t>市场、销售部</a:t>
            </a:r>
            <a:endParaRPr lang="en-US" altLang="zh-CN" sz="1200" b="1" dirty="0">
              <a:solidFill>
                <a:srgbClr val="FF0000"/>
              </a:solidFill>
            </a:endParaRPr>
          </a:p>
          <a:p>
            <a:pPr algn="ctr" eaLnBrk="1" hangingPunct="1"/>
            <a:r>
              <a:rPr lang="zh-CN" altLang="en-US" sz="1200" b="1" dirty="0">
                <a:solidFill>
                  <a:srgbClr val="FF0000"/>
                </a:solidFill>
              </a:rPr>
              <a:t>内网</a:t>
            </a:r>
            <a:r>
              <a:rPr lang="en-US" altLang="zh-CN" sz="1200" b="1" dirty="0">
                <a:solidFill>
                  <a:srgbClr val="FF0000"/>
                </a:solidFill>
              </a:rPr>
              <a:t>IP</a:t>
            </a:r>
            <a:r>
              <a:rPr lang="zh-CN" altLang="en-US" sz="1200" b="1" dirty="0">
                <a:solidFill>
                  <a:srgbClr val="FF0000"/>
                </a:solidFill>
              </a:rPr>
              <a:t>段：</a:t>
            </a:r>
            <a:r>
              <a:rPr lang="en-US" altLang="zh-CN" sz="1200" b="1" dirty="0">
                <a:solidFill>
                  <a:srgbClr val="FF0000"/>
                </a:solidFill>
              </a:rPr>
              <a:t>180.80.25.*</a:t>
            </a:r>
            <a:endParaRPr lang="zh-CN" altLang="en-US" sz="1200" b="1" dirty="0">
              <a:solidFill>
                <a:srgbClr val="FF0000"/>
              </a:solidFill>
            </a:endParaRPr>
          </a:p>
        </p:txBody>
      </p:sp>
      <p:sp>
        <p:nvSpPr>
          <p:cNvPr id="11276" name="矩形 6">
            <a:extLst>
              <a:ext uri="{FF2B5EF4-FFF2-40B4-BE49-F238E27FC236}">
                <a16:creationId xmlns:a16="http://schemas.microsoft.com/office/drawing/2014/main" id="{A1581409-2C89-4749-A68A-BA5E40C3769F}"/>
              </a:ext>
            </a:extLst>
          </p:cNvPr>
          <p:cNvSpPr>
            <a:spLocks noChangeArrowheads="1"/>
          </p:cNvSpPr>
          <p:nvPr/>
        </p:nvSpPr>
        <p:spPr bwMode="auto">
          <a:xfrm>
            <a:off x="0" y="3579813"/>
            <a:ext cx="1763713" cy="792162"/>
          </a:xfrm>
          <a:prstGeom prst="rect">
            <a:avLst/>
          </a:prstGeom>
          <a:solidFill>
            <a:schemeClr val="accent1">
              <a:alpha val="0"/>
            </a:schemeClr>
          </a:solidFill>
          <a:ln w="38100" algn="ctr">
            <a:solidFill>
              <a:srgbClr val="FF0000"/>
            </a:solidFill>
            <a:round/>
            <a:headEnd/>
            <a:tailEnd/>
          </a:ln>
        </p:spPr>
        <p:txBody>
          <a:bodyPr wrap="none" anchor="ct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r>
              <a:rPr lang="zh-CN" altLang="en-US" sz="1200" b="1" dirty="0">
                <a:solidFill>
                  <a:srgbClr val="FF0000"/>
                </a:solidFill>
              </a:rPr>
              <a:t>管理、财务部门</a:t>
            </a:r>
            <a:endParaRPr lang="en-US" altLang="zh-CN" sz="1200" b="1" dirty="0">
              <a:solidFill>
                <a:srgbClr val="FF0000"/>
              </a:solidFill>
            </a:endParaRPr>
          </a:p>
          <a:p>
            <a:pPr algn="ctr" eaLnBrk="1" hangingPunct="1"/>
            <a:r>
              <a:rPr lang="zh-CN" altLang="en-US" sz="1200" b="1" dirty="0">
                <a:solidFill>
                  <a:srgbClr val="FF0000"/>
                </a:solidFill>
              </a:rPr>
              <a:t>内网</a:t>
            </a:r>
            <a:r>
              <a:rPr lang="en-US" altLang="zh-CN" sz="1200" b="1" dirty="0">
                <a:solidFill>
                  <a:srgbClr val="FF0000"/>
                </a:solidFill>
              </a:rPr>
              <a:t>IP</a:t>
            </a:r>
            <a:r>
              <a:rPr lang="zh-CN" altLang="en-US" sz="1200" b="1" dirty="0">
                <a:solidFill>
                  <a:srgbClr val="FF0000"/>
                </a:solidFill>
              </a:rPr>
              <a:t>段：</a:t>
            </a:r>
            <a:r>
              <a:rPr lang="en-US" altLang="zh-CN" sz="1200" b="1" dirty="0">
                <a:solidFill>
                  <a:srgbClr val="FF0000"/>
                </a:solidFill>
              </a:rPr>
              <a:t>180.80.35. *</a:t>
            </a:r>
            <a:endParaRPr lang="zh-CN" altLang="en-US" sz="1200" b="1" dirty="0">
              <a:solidFill>
                <a:srgbClr val="FF0000"/>
              </a:solidFill>
            </a:endParaRPr>
          </a:p>
        </p:txBody>
      </p:sp>
      <p:sp>
        <p:nvSpPr>
          <p:cNvPr id="11277" name="矩形 6">
            <a:extLst>
              <a:ext uri="{FF2B5EF4-FFF2-40B4-BE49-F238E27FC236}">
                <a16:creationId xmlns:a16="http://schemas.microsoft.com/office/drawing/2014/main" id="{B11861A2-B2B2-489C-B1A9-3B4748F160BB}"/>
              </a:ext>
            </a:extLst>
          </p:cNvPr>
          <p:cNvSpPr>
            <a:spLocks noChangeArrowheads="1"/>
          </p:cNvSpPr>
          <p:nvPr/>
        </p:nvSpPr>
        <p:spPr bwMode="auto">
          <a:xfrm>
            <a:off x="4787900" y="4732338"/>
            <a:ext cx="3024188" cy="411162"/>
          </a:xfrm>
          <a:prstGeom prst="rect">
            <a:avLst/>
          </a:prstGeom>
          <a:solidFill>
            <a:schemeClr val="accent1">
              <a:alpha val="0"/>
            </a:schemeClr>
          </a:solidFill>
          <a:ln w="38100" algn="ctr">
            <a:solidFill>
              <a:srgbClr val="FF0000"/>
            </a:solidFill>
            <a:round/>
            <a:headEnd/>
            <a:tailEnd/>
          </a:ln>
        </p:spPr>
        <p:txBody>
          <a:bodyPr wrap="none" anchor="ct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eaLnBrk="1" hangingPunct="1"/>
            <a:r>
              <a:rPr lang="en-US" altLang="zh-CN" sz="1200" b="1" dirty="0">
                <a:solidFill>
                  <a:schemeClr val="bg1"/>
                </a:solidFill>
              </a:rPr>
              <a:t>QQ</a:t>
            </a:r>
            <a:r>
              <a:rPr lang="zh-CN" altLang="en-US" sz="1200" b="1" dirty="0">
                <a:solidFill>
                  <a:schemeClr val="bg1"/>
                </a:solidFill>
              </a:rPr>
              <a:t>默认使用</a:t>
            </a:r>
            <a:r>
              <a:rPr lang="en-US" altLang="zh-CN" sz="1200" b="1" dirty="0">
                <a:solidFill>
                  <a:schemeClr val="bg1"/>
                </a:solidFill>
              </a:rPr>
              <a:t>UDP</a:t>
            </a:r>
            <a:r>
              <a:rPr lang="zh-CN" altLang="en-US" sz="1200" b="1" dirty="0">
                <a:solidFill>
                  <a:schemeClr val="bg1"/>
                </a:solidFill>
              </a:rPr>
              <a:t>协议，端口</a:t>
            </a:r>
            <a:r>
              <a:rPr lang="en-US" altLang="zh-CN" sz="1200" b="1" dirty="0">
                <a:solidFill>
                  <a:schemeClr val="bg1"/>
                </a:solidFill>
              </a:rPr>
              <a:t>8000</a:t>
            </a:r>
            <a:r>
              <a:rPr lang="zh-CN" altLang="en-US" sz="1200" b="1" dirty="0">
                <a:solidFill>
                  <a:schemeClr val="bg1"/>
                </a:solidFill>
              </a:rPr>
              <a:t>，</a:t>
            </a:r>
            <a:r>
              <a:rPr lang="en-US" altLang="zh-CN" sz="1200" b="1" dirty="0">
                <a:solidFill>
                  <a:schemeClr val="bg1"/>
                </a:solidFill>
              </a:rPr>
              <a:t>8001</a:t>
            </a:r>
          </a:p>
          <a:p>
            <a:pPr eaLnBrk="1" hangingPunct="1"/>
            <a:r>
              <a:rPr lang="en-US" altLang="zh-CN" sz="1200" b="1" dirty="0">
                <a:solidFill>
                  <a:schemeClr val="bg1"/>
                </a:solidFill>
              </a:rPr>
              <a:t>MSN</a:t>
            </a:r>
            <a:r>
              <a:rPr lang="zh-CN" altLang="en-US" sz="1200" b="1" dirty="0">
                <a:solidFill>
                  <a:schemeClr val="bg1"/>
                </a:solidFill>
              </a:rPr>
              <a:t>默认使用</a:t>
            </a:r>
            <a:r>
              <a:rPr lang="en-US" altLang="zh-CN" sz="1200" b="1" dirty="0">
                <a:solidFill>
                  <a:schemeClr val="bg1"/>
                </a:solidFill>
              </a:rPr>
              <a:t>TCP</a:t>
            </a:r>
            <a:r>
              <a:rPr lang="zh-CN" altLang="en-US" sz="1200" b="1" dirty="0">
                <a:solidFill>
                  <a:schemeClr val="bg1"/>
                </a:solidFill>
              </a:rPr>
              <a:t>议，端口</a:t>
            </a:r>
            <a:r>
              <a:rPr lang="en-US" altLang="zh-CN" sz="1200" b="1" dirty="0">
                <a:solidFill>
                  <a:schemeClr val="bg1"/>
                </a:solidFill>
              </a:rPr>
              <a:t>1863</a:t>
            </a:r>
          </a:p>
        </p:txBody>
      </p:sp>
      <p:sp>
        <p:nvSpPr>
          <p:cNvPr id="11278" name="矩形 6">
            <a:extLst>
              <a:ext uri="{FF2B5EF4-FFF2-40B4-BE49-F238E27FC236}">
                <a16:creationId xmlns:a16="http://schemas.microsoft.com/office/drawing/2014/main" id="{A8BB726D-4668-4E94-A94D-302952DFDDD5}"/>
              </a:ext>
            </a:extLst>
          </p:cNvPr>
          <p:cNvSpPr>
            <a:spLocks noChangeArrowheads="1"/>
          </p:cNvSpPr>
          <p:nvPr/>
        </p:nvSpPr>
        <p:spPr bwMode="auto">
          <a:xfrm>
            <a:off x="107950" y="1347788"/>
            <a:ext cx="3024188" cy="411162"/>
          </a:xfrm>
          <a:prstGeom prst="rect">
            <a:avLst/>
          </a:prstGeom>
          <a:solidFill>
            <a:schemeClr val="accent1">
              <a:alpha val="0"/>
            </a:schemeClr>
          </a:solidFill>
          <a:ln w="38100" algn="ctr">
            <a:solidFill>
              <a:srgbClr val="FF0000"/>
            </a:solidFill>
            <a:round/>
            <a:headEnd/>
            <a:tailEnd/>
          </a:ln>
        </p:spPr>
        <p:txBody>
          <a:bodyPr wrap="none" anchor="ct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eaLnBrk="1" hangingPunct="1"/>
            <a:r>
              <a:rPr lang="en-US" altLang="zh-CN" sz="1200" b="1">
                <a:solidFill>
                  <a:srgbClr val="FF0000"/>
                </a:solidFill>
              </a:rPr>
              <a:t>BT</a:t>
            </a:r>
            <a:r>
              <a:rPr lang="zh-CN" altLang="en-US" sz="1200" b="1">
                <a:solidFill>
                  <a:srgbClr val="FF0000"/>
                </a:solidFill>
              </a:rPr>
              <a:t>默认使用</a:t>
            </a:r>
            <a:r>
              <a:rPr lang="en-US" altLang="zh-CN" sz="1200" b="1">
                <a:solidFill>
                  <a:srgbClr val="FF0000"/>
                </a:solidFill>
              </a:rPr>
              <a:t>TCP</a:t>
            </a:r>
            <a:r>
              <a:rPr lang="zh-CN" altLang="en-US" sz="1200" b="1">
                <a:solidFill>
                  <a:srgbClr val="FF0000"/>
                </a:solidFill>
              </a:rPr>
              <a:t>协议，端口</a:t>
            </a:r>
            <a:r>
              <a:rPr lang="en-US" altLang="zh-CN" sz="1200" b="1">
                <a:solidFill>
                  <a:srgbClr val="FF0000"/>
                </a:solidFill>
              </a:rPr>
              <a:t>6881-6889</a:t>
            </a:r>
          </a:p>
          <a:p>
            <a:pPr eaLnBrk="1" hangingPunct="1"/>
            <a:r>
              <a:rPr lang="zh-CN" altLang="en-US" sz="1200" b="1">
                <a:solidFill>
                  <a:srgbClr val="FF0000"/>
                </a:solidFill>
              </a:rPr>
              <a:t>迅雷默认使用</a:t>
            </a:r>
            <a:r>
              <a:rPr lang="en-US" altLang="zh-CN" sz="1200" b="1">
                <a:solidFill>
                  <a:srgbClr val="FF0000"/>
                </a:solidFill>
              </a:rPr>
              <a:t>TCP</a:t>
            </a:r>
            <a:r>
              <a:rPr lang="zh-CN" altLang="en-US" sz="1200" b="1">
                <a:solidFill>
                  <a:srgbClr val="FF0000"/>
                </a:solidFill>
              </a:rPr>
              <a:t>协议，端口</a:t>
            </a:r>
            <a:r>
              <a:rPr lang="en-US" altLang="zh-CN" sz="1200" b="1">
                <a:solidFill>
                  <a:srgbClr val="FF0000"/>
                </a:solidFill>
              </a:rPr>
              <a:t>3076</a:t>
            </a:r>
            <a:r>
              <a:rPr lang="zh-CN" altLang="en-US" sz="1200" b="1">
                <a:solidFill>
                  <a:srgbClr val="FF0000"/>
                </a:solidFill>
              </a:rPr>
              <a:t>，</a:t>
            </a:r>
            <a:r>
              <a:rPr lang="en-US" altLang="zh-CN" sz="1200" b="1">
                <a:solidFill>
                  <a:srgbClr val="FF0000"/>
                </a:solidFill>
              </a:rPr>
              <a:t>3077</a:t>
            </a:r>
          </a:p>
        </p:txBody>
      </p:sp>
      <p:sp>
        <p:nvSpPr>
          <p:cNvPr id="11279" name="矩形 6">
            <a:extLst>
              <a:ext uri="{FF2B5EF4-FFF2-40B4-BE49-F238E27FC236}">
                <a16:creationId xmlns:a16="http://schemas.microsoft.com/office/drawing/2014/main" id="{1CC4580A-6101-4347-B10F-6568FF9CA27B}"/>
              </a:ext>
            </a:extLst>
          </p:cNvPr>
          <p:cNvSpPr>
            <a:spLocks noChangeArrowheads="1"/>
          </p:cNvSpPr>
          <p:nvPr/>
        </p:nvSpPr>
        <p:spPr bwMode="auto">
          <a:xfrm>
            <a:off x="539750" y="95250"/>
            <a:ext cx="2303463" cy="388938"/>
          </a:xfrm>
          <a:prstGeom prst="rect">
            <a:avLst/>
          </a:prstGeom>
          <a:solidFill>
            <a:srgbClr val="FFFF00"/>
          </a:solidFill>
          <a:ln w="38100" algn="ctr">
            <a:solidFill>
              <a:srgbClr val="FF0000"/>
            </a:solidFill>
            <a:round/>
            <a:headEnd/>
            <a:tailEnd/>
          </a:ln>
        </p:spPr>
        <p:txBody>
          <a:bodyPr wrap="none" anchor="ct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r>
              <a:rPr lang="zh-CN" altLang="en-US" sz="1400" b="1">
                <a:solidFill>
                  <a:srgbClr val="FF0000"/>
                </a:solidFill>
              </a:rPr>
              <a:t>包过滤防火墙如何配置？</a:t>
            </a:r>
          </a:p>
        </p:txBody>
      </p:sp>
      <p:sp>
        <p:nvSpPr>
          <p:cNvPr id="18" name="矩形 6">
            <a:extLst>
              <a:ext uri="{FF2B5EF4-FFF2-40B4-BE49-F238E27FC236}">
                <a16:creationId xmlns:a16="http://schemas.microsoft.com/office/drawing/2014/main" id="{BC09DE4F-2756-4C8F-8242-03924442EA51}"/>
              </a:ext>
            </a:extLst>
          </p:cNvPr>
          <p:cNvSpPr>
            <a:spLocks noChangeArrowheads="1"/>
          </p:cNvSpPr>
          <p:nvPr/>
        </p:nvSpPr>
        <p:spPr bwMode="auto">
          <a:xfrm>
            <a:off x="7204075" y="240308"/>
            <a:ext cx="1512888" cy="603250"/>
          </a:xfrm>
          <a:prstGeom prst="rect">
            <a:avLst/>
          </a:prstGeom>
          <a:solidFill>
            <a:schemeClr val="accent1">
              <a:alpha val="0"/>
            </a:schemeClr>
          </a:solidFill>
          <a:ln w="38100" algn="ctr">
            <a:solidFill>
              <a:srgbClr val="FF0000"/>
            </a:solidFill>
            <a:round/>
            <a:headEnd/>
            <a:tailEnd/>
          </a:ln>
        </p:spPr>
        <p:txBody>
          <a:bodyPr wrap="none" anchor="ct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r>
              <a:rPr lang="zh-CN" altLang="en-US" sz="1200" b="1">
                <a:solidFill>
                  <a:srgbClr val="FF0000"/>
                </a:solidFill>
              </a:rPr>
              <a:t>出差员工区</a:t>
            </a:r>
            <a:endParaRPr lang="en-US" altLang="zh-CN" sz="1200" b="1">
              <a:solidFill>
                <a:srgbClr val="FF0000"/>
              </a:solidFill>
            </a:endParaRPr>
          </a:p>
          <a:p>
            <a:pPr algn="ctr" eaLnBrk="1" hangingPunct="1"/>
            <a:r>
              <a:rPr lang="zh-CN" altLang="en-US" sz="1200" b="1">
                <a:solidFill>
                  <a:srgbClr val="FF0000"/>
                </a:solidFill>
              </a:rPr>
              <a:t>虚拟</a:t>
            </a:r>
            <a:r>
              <a:rPr lang="en-US" altLang="zh-CN" sz="1200" b="1">
                <a:solidFill>
                  <a:srgbClr val="FF0000"/>
                </a:solidFill>
              </a:rPr>
              <a:t>IP</a:t>
            </a:r>
            <a:r>
              <a:rPr lang="zh-CN" altLang="en-US" sz="1200" b="1">
                <a:solidFill>
                  <a:srgbClr val="FF0000"/>
                </a:solidFill>
              </a:rPr>
              <a:t>段：</a:t>
            </a:r>
            <a:r>
              <a:rPr lang="en-US" altLang="zh-CN" sz="1200" b="1">
                <a:solidFill>
                  <a:srgbClr val="FF0000"/>
                </a:solidFill>
              </a:rPr>
              <a:t>30.10.0.*</a:t>
            </a:r>
            <a:endParaRPr lang="zh-CN" altLang="en-US" sz="1200" b="1">
              <a:solidFill>
                <a:srgbClr val="FF0000"/>
              </a:solidFill>
            </a:endParaRPr>
          </a:p>
        </p:txBody>
      </p:sp>
    </p:spTree>
    <p:extLst>
      <p:ext uri="{BB962C8B-B14F-4D97-AF65-F5344CB8AC3E}">
        <p14:creationId xmlns:p14="http://schemas.microsoft.com/office/powerpoint/2010/main" val="1897852926"/>
      </p:ext>
    </p:extLst>
  </p:cSld>
  <p:clrMapOvr>
    <a:masterClrMapping/>
  </p:clrMapOvr>
  <p:transition spd="med">
    <p:randomBar dir="vert"/>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ABAA4E-B364-4606-B51C-BDAA68E2B28A}"/>
              </a:ext>
            </a:extLst>
          </p:cNvPr>
          <p:cNvSpPr>
            <a:spLocks noGrp="1"/>
          </p:cNvSpPr>
          <p:nvPr>
            <p:ph type="title"/>
          </p:nvPr>
        </p:nvSpPr>
        <p:spPr>
          <a:xfrm>
            <a:off x="1714480" y="714362"/>
            <a:ext cx="5614987" cy="714380"/>
          </a:xfrm>
        </p:spPr>
        <p:txBody>
          <a:bodyPr/>
          <a:lstStyle/>
          <a:p>
            <a:pPr>
              <a:defRPr/>
            </a:pPr>
            <a:r>
              <a:rPr altLang="en-US" dirty="0"/>
              <a:t>内容提纲</a:t>
            </a:r>
          </a:p>
        </p:txBody>
      </p:sp>
      <p:sp>
        <p:nvSpPr>
          <p:cNvPr id="53251" name="五边形 12">
            <a:extLst>
              <a:ext uri="{FF2B5EF4-FFF2-40B4-BE49-F238E27FC236}">
                <a16:creationId xmlns:a16="http://schemas.microsoft.com/office/drawing/2014/main" id="{085D85EB-E07F-4BCE-826F-EDEE5689DF11}"/>
              </a:ext>
            </a:extLst>
          </p:cNvPr>
          <p:cNvSpPr>
            <a:spLocks noChangeArrowheads="1"/>
          </p:cNvSpPr>
          <p:nvPr/>
        </p:nvSpPr>
        <p:spPr bwMode="auto">
          <a:xfrm rot="10800000">
            <a:off x="2500313" y="2643188"/>
            <a:ext cx="4071937" cy="357187"/>
          </a:xfrm>
          <a:prstGeom prst="homePlate">
            <a:avLst>
              <a:gd name="adj" fmla="val 49981"/>
            </a:avLst>
          </a:prstGeom>
          <a:solidFill>
            <a:schemeClr val="bg1"/>
          </a:solidFill>
          <a:ln w="28575" algn="ctr">
            <a:solidFill>
              <a:schemeClr val="tx1"/>
            </a:solidFill>
            <a:round/>
            <a:headEnd/>
            <a:tailEnd/>
          </a:ln>
        </p:spPr>
        <p:txBody>
          <a:bodyPr wrap="none" anchor="ct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b="1"/>
          </a:p>
        </p:txBody>
      </p:sp>
      <p:sp>
        <p:nvSpPr>
          <p:cNvPr id="53252" name="椭圆 3">
            <a:extLst>
              <a:ext uri="{FF2B5EF4-FFF2-40B4-BE49-F238E27FC236}">
                <a16:creationId xmlns:a16="http://schemas.microsoft.com/office/drawing/2014/main" id="{1DBF2427-1020-4B2F-8ABF-4EC11CA5850D}"/>
              </a:ext>
            </a:extLst>
          </p:cNvPr>
          <p:cNvSpPr>
            <a:spLocks noChangeArrowheads="1"/>
          </p:cNvSpPr>
          <p:nvPr/>
        </p:nvSpPr>
        <p:spPr bwMode="auto">
          <a:xfrm>
            <a:off x="2286000" y="2643188"/>
            <a:ext cx="357188" cy="357187"/>
          </a:xfrm>
          <a:prstGeom prst="ellipse">
            <a:avLst/>
          </a:prstGeom>
          <a:solidFill>
            <a:schemeClr val="bg1"/>
          </a:solidFill>
          <a:ln w="28575" algn="ctr">
            <a:solidFill>
              <a:schemeClr val="tx1"/>
            </a:solidFill>
            <a:round/>
            <a:headEnd/>
            <a:tailEnd/>
          </a:ln>
        </p:spPr>
        <p:txBody>
          <a:bodyPr wrap="none" anchor="ct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b="1"/>
          </a:p>
        </p:txBody>
      </p:sp>
      <p:sp>
        <p:nvSpPr>
          <p:cNvPr id="53253" name="TextBox 14">
            <a:extLst>
              <a:ext uri="{FF2B5EF4-FFF2-40B4-BE49-F238E27FC236}">
                <a16:creationId xmlns:a16="http://schemas.microsoft.com/office/drawing/2014/main" id="{88297125-48C8-43A8-AB7F-6423BA0ACF98}"/>
              </a:ext>
            </a:extLst>
          </p:cNvPr>
          <p:cNvSpPr txBox="1">
            <a:spLocks noChangeArrowheads="1"/>
          </p:cNvSpPr>
          <p:nvPr/>
        </p:nvSpPr>
        <p:spPr bwMode="auto">
          <a:xfrm>
            <a:off x="3500438" y="2643188"/>
            <a:ext cx="2143125"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r>
              <a:rPr lang="zh-CN" altLang="en-US" sz="1500" b="1">
                <a:solidFill>
                  <a:srgbClr val="FF0000"/>
                </a:solidFill>
                <a:latin typeface="黑体" panose="02010609060101010101" pitchFamily="49" charset="-122"/>
                <a:ea typeface="黑体" panose="02010609060101010101" pitchFamily="49" charset="-122"/>
              </a:rPr>
              <a:t>入侵检测系统</a:t>
            </a:r>
          </a:p>
        </p:txBody>
      </p:sp>
      <p:grpSp>
        <p:nvGrpSpPr>
          <p:cNvPr id="53254" name="组合 16">
            <a:extLst>
              <a:ext uri="{FF2B5EF4-FFF2-40B4-BE49-F238E27FC236}">
                <a16:creationId xmlns:a16="http://schemas.microsoft.com/office/drawing/2014/main" id="{05A6D1C5-62A5-4EA2-880B-47F209DF5AE1}"/>
              </a:ext>
            </a:extLst>
          </p:cNvPr>
          <p:cNvGrpSpPr>
            <a:grpSpLocks/>
          </p:cNvGrpSpPr>
          <p:nvPr/>
        </p:nvGrpSpPr>
        <p:grpSpPr bwMode="auto">
          <a:xfrm>
            <a:off x="2286000" y="2071688"/>
            <a:ext cx="4286250" cy="366712"/>
            <a:chOff x="1571604" y="2419350"/>
            <a:chExt cx="4286280" cy="366714"/>
          </a:xfrm>
        </p:grpSpPr>
        <p:sp>
          <p:nvSpPr>
            <p:cNvPr id="53270" name="五边形 17">
              <a:extLst>
                <a:ext uri="{FF2B5EF4-FFF2-40B4-BE49-F238E27FC236}">
                  <a16:creationId xmlns:a16="http://schemas.microsoft.com/office/drawing/2014/main" id="{155675AE-3E6D-4420-AD2D-2545BEB5AB1A}"/>
                </a:ext>
              </a:extLst>
            </p:cNvPr>
            <p:cNvSpPr>
              <a:spLocks noChangeArrowheads="1"/>
            </p:cNvSpPr>
            <p:nvPr/>
          </p:nvSpPr>
          <p:spPr bwMode="auto">
            <a:xfrm rot="10800000">
              <a:off x="1785918" y="2428874"/>
              <a:ext cx="4071966" cy="357190"/>
            </a:xfrm>
            <a:prstGeom prst="homePlate">
              <a:avLst>
                <a:gd name="adj" fmla="val 49981"/>
              </a:avLst>
            </a:prstGeom>
            <a:solidFill>
              <a:schemeClr val="bg1"/>
            </a:solidFill>
            <a:ln w="28575" algn="ctr">
              <a:solidFill>
                <a:schemeClr val="tx1"/>
              </a:solidFill>
              <a:round/>
              <a:headEnd/>
              <a:tailEnd/>
            </a:ln>
          </p:spPr>
          <p:txBody>
            <a:bodyPr wrap="none" anchor="ct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b="1"/>
            </a:p>
          </p:txBody>
        </p:sp>
        <p:sp>
          <p:nvSpPr>
            <p:cNvPr id="53271" name="椭圆 18">
              <a:extLst>
                <a:ext uri="{FF2B5EF4-FFF2-40B4-BE49-F238E27FC236}">
                  <a16:creationId xmlns:a16="http://schemas.microsoft.com/office/drawing/2014/main" id="{7E64517F-59FB-423F-993C-104191464872}"/>
                </a:ext>
              </a:extLst>
            </p:cNvPr>
            <p:cNvSpPr>
              <a:spLocks noChangeArrowheads="1"/>
            </p:cNvSpPr>
            <p:nvPr/>
          </p:nvSpPr>
          <p:spPr bwMode="auto">
            <a:xfrm>
              <a:off x="1571604" y="2428874"/>
              <a:ext cx="357190" cy="357190"/>
            </a:xfrm>
            <a:prstGeom prst="ellipse">
              <a:avLst/>
            </a:prstGeom>
            <a:solidFill>
              <a:schemeClr val="bg1"/>
            </a:solidFill>
            <a:ln w="28575" algn="ctr">
              <a:solidFill>
                <a:schemeClr val="tx1"/>
              </a:solidFill>
              <a:round/>
              <a:headEnd/>
              <a:tailEnd/>
            </a:ln>
          </p:spPr>
          <p:txBody>
            <a:bodyPr wrap="none" anchor="ct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b="1"/>
            </a:p>
          </p:txBody>
        </p:sp>
        <p:sp>
          <p:nvSpPr>
            <p:cNvPr id="53272" name="TextBox 19">
              <a:extLst>
                <a:ext uri="{FF2B5EF4-FFF2-40B4-BE49-F238E27FC236}">
                  <a16:creationId xmlns:a16="http://schemas.microsoft.com/office/drawing/2014/main" id="{BD47B36E-CD4E-43EA-8BE9-472C7B159160}"/>
                </a:ext>
              </a:extLst>
            </p:cNvPr>
            <p:cNvSpPr txBox="1">
              <a:spLocks noChangeArrowheads="1"/>
            </p:cNvSpPr>
            <p:nvPr/>
          </p:nvSpPr>
          <p:spPr bwMode="auto">
            <a:xfrm>
              <a:off x="2776526" y="2419350"/>
              <a:ext cx="2081226"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r>
                <a:rPr lang="zh-CN" altLang="en-US" sz="1500" b="1">
                  <a:latin typeface="黑体" panose="02010609060101010101" pitchFamily="49" charset="-122"/>
                  <a:ea typeface="黑体" panose="02010609060101010101" pitchFamily="49" charset="-122"/>
                </a:rPr>
                <a:t>防火墙</a:t>
              </a:r>
            </a:p>
          </p:txBody>
        </p:sp>
      </p:grpSp>
      <p:grpSp>
        <p:nvGrpSpPr>
          <p:cNvPr id="53255" name="组合 20">
            <a:extLst>
              <a:ext uri="{FF2B5EF4-FFF2-40B4-BE49-F238E27FC236}">
                <a16:creationId xmlns:a16="http://schemas.microsoft.com/office/drawing/2014/main" id="{1D37DF6B-52C1-4C02-B11A-02556FC70A49}"/>
              </a:ext>
            </a:extLst>
          </p:cNvPr>
          <p:cNvGrpSpPr>
            <a:grpSpLocks/>
          </p:cNvGrpSpPr>
          <p:nvPr/>
        </p:nvGrpSpPr>
        <p:grpSpPr bwMode="auto">
          <a:xfrm>
            <a:off x="2286000" y="3143250"/>
            <a:ext cx="4286250" cy="366713"/>
            <a:chOff x="1571604" y="2419350"/>
            <a:chExt cx="4286280" cy="366714"/>
          </a:xfrm>
        </p:grpSpPr>
        <p:sp>
          <p:nvSpPr>
            <p:cNvPr id="53267" name="五边形 21">
              <a:extLst>
                <a:ext uri="{FF2B5EF4-FFF2-40B4-BE49-F238E27FC236}">
                  <a16:creationId xmlns:a16="http://schemas.microsoft.com/office/drawing/2014/main" id="{9572020B-A967-4AC6-8D74-086CB1061CCB}"/>
                </a:ext>
              </a:extLst>
            </p:cNvPr>
            <p:cNvSpPr>
              <a:spLocks noChangeArrowheads="1"/>
            </p:cNvSpPr>
            <p:nvPr/>
          </p:nvSpPr>
          <p:spPr bwMode="auto">
            <a:xfrm rot="10800000">
              <a:off x="1785918" y="2419350"/>
              <a:ext cx="4071966" cy="357190"/>
            </a:xfrm>
            <a:prstGeom prst="homePlate">
              <a:avLst>
                <a:gd name="adj" fmla="val 49981"/>
              </a:avLst>
            </a:prstGeom>
            <a:solidFill>
              <a:schemeClr val="bg1"/>
            </a:solidFill>
            <a:ln w="28575" algn="ctr">
              <a:solidFill>
                <a:schemeClr val="tx1"/>
              </a:solidFill>
              <a:round/>
              <a:headEnd/>
              <a:tailEnd/>
            </a:ln>
          </p:spPr>
          <p:txBody>
            <a:bodyPr wrap="none" anchor="ct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b="1"/>
            </a:p>
          </p:txBody>
        </p:sp>
        <p:sp>
          <p:nvSpPr>
            <p:cNvPr id="53268" name="椭圆 22">
              <a:extLst>
                <a:ext uri="{FF2B5EF4-FFF2-40B4-BE49-F238E27FC236}">
                  <a16:creationId xmlns:a16="http://schemas.microsoft.com/office/drawing/2014/main" id="{FF959BFA-483F-4F00-B788-1B326B581444}"/>
                </a:ext>
              </a:extLst>
            </p:cNvPr>
            <p:cNvSpPr>
              <a:spLocks noChangeArrowheads="1"/>
            </p:cNvSpPr>
            <p:nvPr/>
          </p:nvSpPr>
          <p:spPr bwMode="auto">
            <a:xfrm>
              <a:off x="1571604" y="2428874"/>
              <a:ext cx="357190" cy="357190"/>
            </a:xfrm>
            <a:prstGeom prst="ellipse">
              <a:avLst/>
            </a:prstGeom>
            <a:solidFill>
              <a:schemeClr val="bg1"/>
            </a:solidFill>
            <a:ln w="28575" algn="ctr">
              <a:solidFill>
                <a:schemeClr val="tx1"/>
              </a:solidFill>
              <a:round/>
              <a:headEnd/>
              <a:tailEnd/>
            </a:ln>
          </p:spPr>
          <p:txBody>
            <a:bodyPr wrap="none" anchor="ct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b="1"/>
            </a:p>
          </p:txBody>
        </p:sp>
        <p:sp>
          <p:nvSpPr>
            <p:cNvPr id="53269" name="TextBox 23">
              <a:extLst>
                <a:ext uri="{FF2B5EF4-FFF2-40B4-BE49-F238E27FC236}">
                  <a16:creationId xmlns:a16="http://schemas.microsoft.com/office/drawing/2014/main" id="{6FBDB0CC-A66A-482A-8A32-6231F117CE06}"/>
                </a:ext>
              </a:extLst>
            </p:cNvPr>
            <p:cNvSpPr txBox="1">
              <a:spLocks noChangeArrowheads="1"/>
            </p:cNvSpPr>
            <p:nvPr/>
          </p:nvSpPr>
          <p:spPr bwMode="auto">
            <a:xfrm>
              <a:off x="2776526" y="2419350"/>
              <a:ext cx="2152664"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r>
                <a:rPr lang="zh-CN" altLang="en-US" sz="1500" b="1">
                  <a:latin typeface="黑体" panose="02010609060101010101" pitchFamily="49" charset="-122"/>
                  <a:ea typeface="黑体" panose="02010609060101010101" pitchFamily="49" charset="-122"/>
                </a:rPr>
                <a:t>虚拟专用网</a:t>
              </a:r>
            </a:p>
          </p:txBody>
        </p:sp>
      </p:grpSp>
      <p:grpSp>
        <p:nvGrpSpPr>
          <p:cNvPr id="53256" name="组合 24">
            <a:extLst>
              <a:ext uri="{FF2B5EF4-FFF2-40B4-BE49-F238E27FC236}">
                <a16:creationId xmlns:a16="http://schemas.microsoft.com/office/drawing/2014/main" id="{D4E66E8F-2DDF-4E06-8574-6F20E7F8E851}"/>
              </a:ext>
            </a:extLst>
          </p:cNvPr>
          <p:cNvGrpSpPr>
            <a:grpSpLocks/>
          </p:cNvGrpSpPr>
          <p:nvPr/>
        </p:nvGrpSpPr>
        <p:grpSpPr bwMode="auto">
          <a:xfrm>
            <a:off x="2286000" y="3643313"/>
            <a:ext cx="4286250" cy="366712"/>
            <a:chOff x="1571604" y="2419350"/>
            <a:chExt cx="4286280" cy="366714"/>
          </a:xfrm>
        </p:grpSpPr>
        <p:sp>
          <p:nvSpPr>
            <p:cNvPr id="53264" name="五边形 25">
              <a:extLst>
                <a:ext uri="{FF2B5EF4-FFF2-40B4-BE49-F238E27FC236}">
                  <a16:creationId xmlns:a16="http://schemas.microsoft.com/office/drawing/2014/main" id="{DE74346F-5D8A-48DC-9A3D-EC076835CCCA}"/>
                </a:ext>
              </a:extLst>
            </p:cNvPr>
            <p:cNvSpPr>
              <a:spLocks noChangeArrowheads="1"/>
            </p:cNvSpPr>
            <p:nvPr/>
          </p:nvSpPr>
          <p:spPr bwMode="auto">
            <a:xfrm rot="10800000">
              <a:off x="1785918" y="2428874"/>
              <a:ext cx="4071966" cy="357190"/>
            </a:xfrm>
            <a:prstGeom prst="homePlate">
              <a:avLst>
                <a:gd name="adj" fmla="val 49981"/>
              </a:avLst>
            </a:prstGeom>
            <a:solidFill>
              <a:schemeClr val="bg1"/>
            </a:solidFill>
            <a:ln w="28575" algn="ctr">
              <a:solidFill>
                <a:schemeClr val="tx1"/>
              </a:solidFill>
              <a:round/>
              <a:headEnd/>
              <a:tailEnd/>
            </a:ln>
          </p:spPr>
          <p:txBody>
            <a:bodyPr wrap="none" anchor="ct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b="1"/>
            </a:p>
          </p:txBody>
        </p:sp>
        <p:sp>
          <p:nvSpPr>
            <p:cNvPr id="53265" name="椭圆 26">
              <a:extLst>
                <a:ext uri="{FF2B5EF4-FFF2-40B4-BE49-F238E27FC236}">
                  <a16:creationId xmlns:a16="http://schemas.microsoft.com/office/drawing/2014/main" id="{0273CE9B-D6BD-4BE3-9BE1-04FFE77CA678}"/>
                </a:ext>
              </a:extLst>
            </p:cNvPr>
            <p:cNvSpPr>
              <a:spLocks noChangeArrowheads="1"/>
            </p:cNvSpPr>
            <p:nvPr/>
          </p:nvSpPr>
          <p:spPr bwMode="auto">
            <a:xfrm>
              <a:off x="1571604" y="2428874"/>
              <a:ext cx="357190" cy="357190"/>
            </a:xfrm>
            <a:prstGeom prst="ellipse">
              <a:avLst/>
            </a:prstGeom>
            <a:solidFill>
              <a:schemeClr val="bg1"/>
            </a:solidFill>
            <a:ln w="28575" algn="ctr">
              <a:solidFill>
                <a:schemeClr val="tx1"/>
              </a:solidFill>
              <a:round/>
              <a:headEnd/>
              <a:tailEnd/>
            </a:ln>
          </p:spPr>
          <p:txBody>
            <a:bodyPr wrap="none" anchor="ct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b="1"/>
            </a:p>
          </p:txBody>
        </p:sp>
        <p:sp>
          <p:nvSpPr>
            <p:cNvPr id="53266" name="TextBox 27">
              <a:extLst>
                <a:ext uri="{FF2B5EF4-FFF2-40B4-BE49-F238E27FC236}">
                  <a16:creationId xmlns:a16="http://schemas.microsoft.com/office/drawing/2014/main" id="{93E7B6B2-4FC7-4018-BB8E-8E3217CB776F}"/>
                </a:ext>
              </a:extLst>
            </p:cNvPr>
            <p:cNvSpPr txBox="1">
              <a:spLocks noChangeArrowheads="1"/>
            </p:cNvSpPr>
            <p:nvPr/>
          </p:nvSpPr>
          <p:spPr bwMode="auto">
            <a:xfrm>
              <a:off x="2776526" y="2419350"/>
              <a:ext cx="2152664"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r>
                <a:rPr lang="zh-CN" altLang="en-US" sz="1500" b="1">
                  <a:latin typeface="黑体" panose="02010609060101010101" pitchFamily="49" charset="-122"/>
                  <a:ea typeface="黑体" panose="02010609060101010101" pitchFamily="49" charset="-122"/>
                </a:rPr>
                <a:t>无线网络安全</a:t>
              </a:r>
            </a:p>
          </p:txBody>
        </p:sp>
      </p:grpSp>
      <p:sp>
        <p:nvSpPr>
          <p:cNvPr id="53257" name="五边形 29">
            <a:extLst>
              <a:ext uri="{FF2B5EF4-FFF2-40B4-BE49-F238E27FC236}">
                <a16:creationId xmlns:a16="http://schemas.microsoft.com/office/drawing/2014/main" id="{D860090E-B5C1-4BEC-9A5E-F284D16C7CEA}"/>
              </a:ext>
            </a:extLst>
          </p:cNvPr>
          <p:cNvSpPr>
            <a:spLocks noChangeArrowheads="1"/>
          </p:cNvSpPr>
          <p:nvPr/>
        </p:nvSpPr>
        <p:spPr bwMode="auto">
          <a:xfrm rot="10800000">
            <a:off x="2500313" y="1571625"/>
            <a:ext cx="4071937" cy="357188"/>
          </a:xfrm>
          <a:prstGeom prst="homePlate">
            <a:avLst>
              <a:gd name="adj" fmla="val 49980"/>
            </a:avLst>
          </a:prstGeom>
          <a:solidFill>
            <a:schemeClr val="bg1"/>
          </a:solidFill>
          <a:ln w="28575" algn="ctr">
            <a:solidFill>
              <a:schemeClr val="tx1"/>
            </a:solidFill>
            <a:round/>
            <a:headEnd/>
            <a:tailEnd/>
          </a:ln>
        </p:spPr>
        <p:txBody>
          <a:bodyPr wrap="none" anchor="ct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b="1"/>
          </a:p>
        </p:txBody>
      </p:sp>
      <p:sp>
        <p:nvSpPr>
          <p:cNvPr id="53258" name="椭圆 30">
            <a:extLst>
              <a:ext uri="{FF2B5EF4-FFF2-40B4-BE49-F238E27FC236}">
                <a16:creationId xmlns:a16="http://schemas.microsoft.com/office/drawing/2014/main" id="{B337017D-2A1B-47F8-9E44-E3EB59947F59}"/>
              </a:ext>
            </a:extLst>
          </p:cNvPr>
          <p:cNvSpPr>
            <a:spLocks noChangeArrowheads="1"/>
          </p:cNvSpPr>
          <p:nvPr/>
        </p:nvSpPr>
        <p:spPr bwMode="auto">
          <a:xfrm>
            <a:off x="2286000" y="1571625"/>
            <a:ext cx="357188" cy="357188"/>
          </a:xfrm>
          <a:prstGeom prst="ellipse">
            <a:avLst/>
          </a:prstGeom>
          <a:solidFill>
            <a:schemeClr val="bg1"/>
          </a:solidFill>
          <a:ln w="28575" algn="ctr">
            <a:solidFill>
              <a:schemeClr val="tx1"/>
            </a:solidFill>
            <a:round/>
            <a:headEnd/>
            <a:tailEnd/>
          </a:ln>
        </p:spPr>
        <p:txBody>
          <a:bodyPr wrap="none" anchor="ct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b="1"/>
          </a:p>
        </p:txBody>
      </p:sp>
      <p:sp>
        <p:nvSpPr>
          <p:cNvPr id="53259" name="TextBox 31">
            <a:extLst>
              <a:ext uri="{FF2B5EF4-FFF2-40B4-BE49-F238E27FC236}">
                <a16:creationId xmlns:a16="http://schemas.microsoft.com/office/drawing/2014/main" id="{D9AB5D9A-D397-473C-85FC-C22870E01310}"/>
              </a:ext>
            </a:extLst>
          </p:cNvPr>
          <p:cNvSpPr txBox="1">
            <a:spLocks noChangeArrowheads="1"/>
          </p:cNvSpPr>
          <p:nvPr/>
        </p:nvSpPr>
        <p:spPr bwMode="auto">
          <a:xfrm>
            <a:off x="3490913" y="1562100"/>
            <a:ext cx="2152650"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r>
              <a:rPr lang="zh-CN" altLang="en-US" sz="1500" b="1">
                <a:latin typeface="黑体" panose="02010609060101010101" pitchFamily="49" charset="-122"/>
                <a:ea typeface="黑体" panose="02010609060101010101" pitchFamily="49" charset="-122"/>
              </a:rPr>
              <a:t>网络安全威胁与控制</a:t>
            </a:r>
          </a:p>
        </p:txBody>
      </p:sp>
      <p:grpSp>
        <p:nvGrpSpPr>
          <p:cNvPr id="53260" name="组合 32">
            <a:extLst>
              <a:ext uri="{FF2B5EF4-FFF2-40B4-BE49-F238E27FC236}">
                <a16:creationId xmlns:a16="http://schemas.microsoft.com/office/drawing/2014/main" id="{78880442-FB36-4AC1-BC1D-85FA2E013845}"/>
              </a:ext>
            </a:extLst>
          </p:cNvPr>
          <p:cNvGrpSpPr>
            <a:grpSpLocks/>
          </p:cNvGrpSpPr>
          <p:nvPr/>
        </p:nvGrpSpPr>
        <p:grpSpPr bwMode="auto">
          <a:xfrm>
            <a:off x="2286000" y="4143375"/>
            <a:ext cx="4286250" cy="366713"/>
            <a:chOff x="1571604" y="2419350"/>
            <a:chExt cx="4286280" cy="366714"/>
          </a:xfrm>
        </p:grpSpPr>
        <p:sp>
          <p:nvSpPr>
            <p:cNvPr id="53261" name="五边形 33">
              <a:extLst>
                <a:ext uri="{FF2B5EF4-FFF2-40B4-BE49-F238E27FC236}">
                  <a16:creationId xmlns:a16="http://schemas.microsoft.com/office/drawing/2014/main" id="{91D2A3C5-B7CC-4B6E-881D-39D0CC6ACEA3}"/>
                </a:ext>
              </a:extLst>
            </p:cNvPr>
            <p:cNvSpPr>
              <a:spLocks noChangeArrowheads="1"/>
            </p:cNvSpPr>
            <p:nvPr/>
          </p:nvSpPr>
          <p:spPr bwMode="auto">
            <a:xfrm rot="10800000">
              <a:off x="1785918" y="2428874"/>
              <a:ext cx="4071966" cy="357190"/>
            </a:xfrm>
            <a:prstGeom prst="homePlate">
              <a:avLst>
                <a:gd name="adj" fmla="val 49981"/>
              </a:avLst>
            </a:prstGeom>
            <a:solidFill>
              <a:schemeClr val="bg1"/>
            </a:solidFill>
            <a:ln w="28575" algn="ctr">
              <a:solidFill>
                <a:schemeClr val="tx1"/>
              </a:solidFill>
              <a:round/>
              <a:headEnd/>
              <a:tailEnd/>
            </a:ln>
          </p:spPr>
          <p:txBody>
            <a:bodyPr wrap="none" anchor="ct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b="1"/>
            </a:p>
          </p:txBody>
        </p:sp>
        <p:sp>
          <p:nvSpPr>
            <p:cNvPr id="53262" name="椭圆 34">
              <a:extLst>
                <a:ext uri="{FF2B5EF4-FFF2-40B4-BE49-F238E27FC236}">
                  <a16:creationId xmlns:a16="http://schemas.microsoft.com/office/drawing/2014/main" id="{46943DA1-8EFF-4910-8912-578E7DABBB61}"/>
                </a:ext>
              </a:extLst>
            </p:cNvPr>
            <p:cNvSpPr>
              <a:spLocks noChangeArrowheads="1"/>
            </p:cNvSpPr>
            <p:nvPr/>
          </p:nvSpPr>
          <p:spPr bwMode="auto">
            <a:xfrm>
              <a:off x="1571604" y="2428874"/>
              <a:ext cx="357190" cy="357190"/>
            </a:xfrm>
            <a:prstGeom prst="ellipse">
              <a:avLst/>
            </a:prstGeom>
            <a:solidFill>
              <a:schemeClr val="bg1"/>
            </a:solidFill>
            <a:ln w="28575" algn="ctr">
              <a:solidFill>
                <a:schemeClr val="tx1"/>
              </a:solidFill>
              <a:round/>
              <a:headEnd/>
              <a:tailEnd/>
            </a:ln>
          </p:spPr>
          <p:txBody>
            <a:bodyPr wrap="none" anchor="ct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b="1"/>
            </a:p>
          </p:txBody>
        </p:sp>
        <p:sp>
          <p:nvSpPr>
            <p:cNvPr id="53263" name="TextBox 35">
              <a:extLst>
                <a:ext uri="{FF2B5EF4-FFF2-40B4-BE49-F238E27FC236}">
                  <a16:creationId xmlns:a16="http://schemas.microsoft.com/office/drawing/2014/main" id="{DB209090-F9D7-498E-ABD8-1406D959ECCC}"/>
                </a:ext>
              </a:extLst>
            </p:cNvPr>
            <p:cNvSpPr txBox="1">
              <a:spLocks noChangeArrowheads="1"/>
            </p:cNvSpPr>
            <p:nvPr/>
          </p:nvSpPr>
          <p:spPr bwMode="auto">
            <a:xfrm>
              <a:off x="2776526" y="2419350"/>
              <a:ext cx="2152664"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r>
                <a:rPr lang="zh-CN" altLang="en-US" sz="1500" b="1">
                  <a:latin typeface="黑体" panose="02010609060101010101" pitchFamily="49" charset="-122"/>
                  <a:ea typeface="黑体" panose="02010609060101010101" pitchFamily="49" charset="-122"/>
                </a:rPr>
                <a:t>本章小结</a:t>
              </a:r>
            </a:p>
          </p:txBody>
        </p:sp>
      </p:grpSp>
    </p:spTree>
  </p:cSld>
  <p:clrMapOvr>
    <a:masterClrMapping/>
  </p:clrMapOvr>
  <p:transition spd="med">
    <p:randomBar dir="vert"/>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D4A016-A722-441A-8C63-12ABC3E78988}"/>
              </a:ext>
            </a:extLst>
          </p:cNvPr>
          <p:cNvSpPr>
            <a:spLocks noGrp="1"/>
          </p:cNvSpPr>
          <p:nvPr>
            <p:ph type="title"/>
          </p:nvPr>
        </p:nvSpPr>
        <p:spPr>
          <a:xfrm>
            <a:off x="1571604" y="857238"/>
            <a:ext cx="5614987" cy="857250"/>
          </a:xfrm>
        </p:spPr>
        <p:txBody>
          <a:bodyPr/>
          <a:lstStyle/>
          <a:p>
            <a:pPr>
              <a:defRPr/>
            </a:pPr>
            <a:r>
              <a:rPr lang="en-US" dirty="0">
                <a:latin typeface="Cambria Math" pitchFamily="18" charset="0"/>
                <a:ea typeface="Cambria Math" pitchFamily="18" charset="0"/>
              </a:rPr>
              <a:t>7.3</a:t>
            </a:r>
            <a:r>
              <a:rPr lang="en-US" dirty="0"/>
              <a:t>  </a:t>
            </a:r>
            <a:r>
              <a:rPr altLang="en-US" dirty="0"/>
              <a:t>入侵检测系统</a:t>
            </a:r>
          </a:p>
        </p:txBody>
      </p:sp>
      <p:sp>
        <p:nvSpPr>
          <p:cNvPr id="54275" name="矩形 3">
            <a:extLst>
              <a:ext uri="{FF2B5EF4-FFF2-40B4-BE49-F238E27FC236}">
                <a16:creationId xmlns:a16="http://schemas.microsoft.com/office/drawing/2014/main" id="{EC748C68-A5DF-4945-BB73-23E7D5F64049}"/>
              </a:ext>
            </a:extLst>
          </p:cNvPr>
          <p:cNvSpPr>
            <a:spLocks noChangeArrowheads="1"/>
          </p:cNvSpPr>
          <p:nvPr/>
        </p:nvSpPr>
        <p:spPr bwMode="auto">
          <a:xfrm>
            <a:off x="3286125" y="2000250"/>
            <a:ext cx="2438400" cy="132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65113" indent="-265113">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just">
              <a:lnSpc>
                <a:spcPct val="200000"/>
              </a:lnSpc>
              <a:buSzPct val="80000"/>
            </a:pPr>
            <a:r>
              <a:rPr lang="en-US" altLang="zh-CN" sz="2000" b="1">
                <a:latin typeface="Comic Sans MS" panose="030F0702030302020204" pitchFamily="66" charset="0"/>
                <a:ea typeface="黑体" panose="02010609060101010101" pitchFamily="49" charset="-122"/>
                <a:cs typeface="Arial" panose="020B0604020202020204" pitchFamily="34" charset="0"/>
              </a:rPr>
              <a:t>7.3.1  IDS</a:t>
            </a:r>
            <a:r>
              <a:rPr lang="zh-CN" altLang="en-US" sz="2000" b="1">
                <a:latin typeface="Comic Sans MS" panose="030F0702030302020204" pitchFamily="66" charset="0"/>
                <a:ea typeface="黑体" panose="02010609060101010101" pitchFamily="49" charset="-122"/>
                <a:cs typeface="Arial" panose="020B0604020202020204" pitchFamily="34" charset="0"/>
              </a:rPr>
              <a:t>概述</a:t>
            </a:r>
            <a:endParaRPr lang="en-US" altLang="zh-CN" sz="2000" b="1">
              <a:latin typeface="Comic Sans MS" panose="030F0702030302020204" pitchFamily="66" charset="0"/>
              <a:ea typeface="黑体" panose="02010609060101010101" pitchFamily="49" charset="-122"/>
              <a:cs typeface="Arial" panose="020B0604020202020204" pitchFamily="34" charset="0"/>
            </a:endParaRPr>
          </a:p>
          <a:p>
            <a:pPr algn="just">
              <a:lnSpc>
                <a:spcPct val="200000"/>
              </a:lnSpc>
              <a:buSzPct val="80000"/>
            </a:pPr>
            <a:r>
              <a:rPr lang="en-US" altLang="zh-CN" sz="2000" b="1">
                <a:latin typeface="Comic Sans MS" panose="030F0702030302020204" pitchFamily="66" charset="0"/>
                <a:ea typeface="黑体" panose="02010609060101010101" pitchFamily="49" charset="-122"/>
                <a:cs typeface="Arial" panose="020B0604020202020204" pitchFamily="34" charset="0"/>
              </a:rPr>
              <a:t>7.3.2  IDS</a:t>
            </a:r>
            <a:r>
              <a:rPr lang="zh-CN" altLang="en-US" sz="2000" b="1">
                <a:latin typeface="Comic Sans MS" panose="030F0702030302020204" pitchFamily="66" charset="0"/>
                <a:ea typeface="黑体" panose="02010609060101010101" pitchFamily="49" charset="-122"/>
                <a:cs typeface="Arial" panose="020B0604020202020204" pitchFamily="34" charset="0"/>
              </a:rPr>
              <a:t>的类型</a:t>
            </a:r>
            <a:endParaRPr lang="en-US" altLang="zh-CN" sz="2000" b="1">
              <a:latin typeface="Comic Sans MS" panose="030F0702030302020204" pitchFamily="66" charset="0"/>
              <a:ea typeface="黑体" panose="02010609060101010101" pitchFamily="49" charset="-122"/>
              <a:cs typeface="Arial" panose="020B0604020202020204" pitchFamily="34" charset="0"/>
            </a:endParaRPr>
          </a:p>
        </p:txBody>
      </p:sp>
    </p:spTree>
  </p:cSld>
  <p:clrMapOvr>
    <a:masterClrMapping/>
  </p:clrMapOvr>
  <p:transition spd="med">
    <p:randomBar dir="vert"/>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A5E1EE-55B5-45E6-8BC1-4CF17B0A6105}"/>
              </a:ext>
            </a:extLst>
          </p:cNvPr>
          <p:cNvSpPr>
            <a:spLocks noGrp="1"/>
          </p:cNvSpPr>
          <p:nvPr>
            <p:ph type="title"/>
          </p:nvPr>
        </p:nvSpPr>
        <p:spPr>
          <a:xfrm>
            <a:off x="6643702" y="214296"/>
            <a:ext cx="2286016" cy="307965"/>
          </a:xfrm>
        </p:spPr>
        <p:txBody>
          <a:bodyPr/>
          <a:lstStyle/>
          <a:p>
            <a:pPr>
              <a:defRPr/>
            </a:pPr>
            <a:r>
              <a:rPr lang="en-US" sz="2000" dirty="0"/>
              <a:t>7.3  </a:t>
            </a:r>
            <a:r>
              <a:rPr altLang="en-US" sz="2000" dirty="0"/>
              <a:t>入侵检测系统</a:t>
            </a:r>
          </a:p>
        </p:txBody>
      </p:sp>
      <p:sp>
        <p:nvSpPr>
          <p:cNvPr id="55299" name="内容占位符 2">
            <a:extLst>
              <a:ext uri="{FF2B5EF4-FFF2-40B4-BE49-F238E27FC236}">
                <a16:creationId xmlns:a16="http://schemas.microsoft.com/office/drawing/2014/main" id="{F49101F6-5C6B-4935-8082-D8B45020EF26}"/>
              </a:ext>
            </a:extLst>
          </p:cNvPr>
          <p:cNvSpPr>
            <a:spLocks noGrp="1"/>
          </p:cNvSpPr>
          <p:nvPr>
            <p:ph idx="1"/>
          </p:nvPr>
        </p:nvSpPr>
        <p:spPr>
          <a:xfrm>
            <a:off x="214313" y="1428750"/>
            <a:ext cx="3643312" cy="2794000"/>
          </a:xfrm>
        </p:spPr>
        <p:txBody>
          <a:bodyPr/>
          <a:lstStyle/>
          <a:p>
            <a:pPr>
              <a:lnSpc>
                <a:spcPct val="130000"/>
              </a:lnSpc>
            </a:pPr>
            <a:r>
              <a:rPr lang="zh-CN" altLang="en-US" b="1" dirty="0">
                <a:solidFill>
                  <a:srgbClr val="0033CC"/>
                </a:solidFill>
              </a:rPr>
              <a:t>入侵检测系统</a:t>
            </a:r>
            <a:r>
              <a:rPr lang="en-US" altLang="zh-CN" b="1" dirty="0"/>
              <a:t>IDS </a:t>
            </a:r>
            <a:r>
              <a:rPr lang="zh-CN" altLang="en-US" sz="1200" b="1" dirty="0"/>
              <a:t>（通常是一台独立的计算机）</a:t>
            </a:r>
            <a:r>
              <a:rPr lang="zh-CN" altLang="en-US" b="1" dirty="0">
                <a:solidFill>
                  <a:srgbClr val="FF0000"/>
                </a:solidFill>
              </a:rPr>
              <a:t>通过监视</a:t>
            </a:r>
            <a:r>
              <a:rPr lang="zh-CN" altLang="en-US" b="1" dirty="0">
                <a:solidFill>
                  <a:srgbClr val="0033CC"/>
                </a:solidFill>
              </a:rPr>
              <a:t>内部的活动</a:t>
            </a:r>
            <a:r>
              <a:rPr lang="zh-CN" altLang="en-US" b="1" dirty="0">
                <a:solidFill>
                  <a:srgbClr val="FF0000"/>
                </a:solidFill>
              </a:rPr>
              <a:t>来识别</a:t>
            </a:r>
            <a:r>
              <a:rPr lang="zh-CN" altLang="en-US" b="1" dirty="0">
                <a:solidFill>
                  <a:srgbClr val="0033CC"/>
                </a:solidFill>
              </a:rPr>
              <a:t>恶意的或是可疑的事件</a:t>
            </a:r>
            <a:r>
              <a:rPr lang="zh-CN" altLang="en-US" b="1" dirty="0"/>
              <a:t>。</a:t>
            </a:r>
            <a:endParaRPr lang="en-US" altLang="zh-CN" b="1" dirty="0"/>
          </a:p>
          <a:p>
            <a:pPr>
              <a:lnSpc>
                <a:spcPct val="130000"/>
              </a:lnSpc>
            </a:pPr>
            <a:r>
              <a:rPr lang="en-US" altLang="zh-CN" b="1" dirty="0"/>
              <a:t>IDS</a:t>
            </a:r>
            <a:r>
              <a:rPr lang="zh-CN" altLang="en-US" b="1" dirty="0">
                <a:solidFill>
                  <a:srgbClr val="FF0000"/>
                </a:solidFill>
              </a:rPr>
              <a:t>采用</a:t>
            </a:r>
            <a:r>
              <a:rPr lang="zh-CN" altLang="en-US" b="1" dirty="0">
                <a:solidFill>
                  <a:srgbClr val="0033CC"/>
                </a:solidFill>
              </a:rPr>
              <a:t>实时（或近似实时）运行方式</a:t>
            </a:r>
            <a:r>
              <a:rPr lang="zh-CN" altLang="en-US" b="1" dirty="0"/>
              <a:t>，</a:t>
            </a:r>
            <a:r>
              <a:rPr lang="zh-CN" altLang="en-US" b="1" dirty="0">
                <a:solidFill>
                  <a:srgbClr val="FF0000"/>
                </a:solidFill>
              </a:rPr>
              <a:t>监视</a:t>
            </a:r>
            <a:r>
              <a:rPr lang="zh-CN" altLang="en-US" b="1" dirty="0">
                <a:solidFill>
                  <a:srgbClr val="0033CC"/>
                </a:solidFill>
              </a:rPr>
              <a:t>活动并及时向管理员报警</a:t>
            </a:r>
            <a:r>
              <a:rPr lang="zh-CN" altLang="en-US" b="1" dirty="0"/>
              <a:t>，以便采取保护措施。</a:t>
            </a:r>
          </a:p>
        </p:txBody>
      </p:sp>
      <p:pic>
        <p:nvPicPr>
          <p:cNvPr id="55300" name="Picture 2">
            <a:extLst>
              <a:ext uri="{FF2B5EF4-FFF2-40B4-BE49-F238E27FC236}">
                <a16:creationId xmlns:a16="http://schemas.microsoft.com/office/drawing/2014/main" id="{31424241-F5E1-4CB2-89F5-05B54E38EC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89363" y="1203325"/>
            <a:ext cx="5175250" cy="3011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标题 1">
            <a:extLst>
              <a:ext uri="{FF2B5EF4-FFF2-40B4-BE49-F238E27FC236}">
                <a16:creationId xmlns:a16="http://schemas.microsoft.com/office/drawing/2014/main" id="{94E30931-7129-4F56-8380-714402F779CF}"/>
              </a:ext>
            </a:extLst>
          </p:cNvPr>
          <p:cNvSpPr txBox="1">
            <a:spLocks/>
          </p:cNvSpPr>
          <p:nvPr/>
        </p:nvSpPr>
        <p:spPr bwMode="auto">
          <a:xfrm>
            <a:off x="214282" y="714362"/>
            <a:ext cx="2000264" cy="307965"/>
          </a:xfrm>
          <a:prstGeom prst="rect">
            <a:avLst/>
          </a:prstGeom>
          <a:noFill/>
          <a:ln w="9525">
            <a:noFill/>
            <a:miter lim="800000"/>
            <a:headEnd/>
            <a:tailEnd/>
          </a:ln>
        </p:spPr>
        <p:txBody>
          <a:bodyPr anchor="ctr"/>
          <a:lstStyle/>
          <a:p>
            <a:pPr algn="ct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7.3.1  IDS</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概述</a:t>
            </a:r>
          </a:p>
        </p:txBody>
      </p:sp>
      <p:sp>
        <p:nvSpPr>
          <p:cNvPr id="55302" name="矩形 5">
            <a:extLst>
              <a:ext uri="{FF2B5EF4-FFF2-40B4-BE49-F238E27FC236}">
                <a16:creationId xmlns:a16="http://schemas.microsoft.com/office/drawing/2014/main" id="{8563C2AB-3252-47D1-961A-A727BE7BF7B6}"/>
              </a:ext>
            </a:extLst>
          </p:cNvPr>
          <p:cNvSpPr>
            <a:spLocks noChangeArrowheads="1"/>
          </p:cNvSpPr>
          <p:nvPr/>
        </p:nvSpPr>
        <p:spPr bwMode="auto">
          <a:xfrm>
            <a:off x="5219700" y="3219450"/>
            <a:ext cx="1439863" cy="1152525"/>
          </a:xfrm>
          <a:prstGeom prst="rect">
            <a:avLst/>
          </a:prstGeom>
          <a:solidFill>
            <a:schemeClr val="accent1">
              <a:alpha val="0"/>
            </a:schemeClr>
          </a:solidFill>
          <a:ln w="38100" algn="ctr">
            <a:solidFill>
              <a:srgbClr val="0033CC"/>
            </a:solidFill>
            <a:round/>
            <a:headEnd/>
            <a:tailEnd/>
          </a:ln>
        </p:spPr>
        <p:txBody>
          <a:bodyPr wrap="none" anchor="ct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a:p>
        </p:txBody>
      </p:sp>
      <p:sp>
        <p:nvSpPr>
          <p:cNvPr id="55303" name="矩形 6">
            <a:extLst>
              <a:ext uri="{FF2B5EF4-FFF2-40B4-BE49-F238E27FC236}">
                <a16:creationId xmlns:a16="http://schemas.microsoft.com/office/drawing/2014/main" id="{9647ACEA-3D86-4FB4-8B4A-D08F2193E1C3}"/>
              </a:ext>
            </a:extLst>
          </p:cNvPr>
          <p:cNvSpPr>
            <a:spLocks noChangeArrowheads="1"/>
          </p:cNvSpPr>
          <p:nvPr/>
        </p:nvSpPr>
        <p:spPr bwMode="auto">
          <a:xfrm>
            <a:off x="7524750" y="1203325"/>
            <a:ext cx="1439863" cy="2089150"/>
          </a:xfrm>
          <a:prstGeom prst="rect">
            <a:avLst/>
          </a:prstGeom>
          <a:solidFill>
            <a:schemeClr val="accent1">
              <a:alpha val="0"/>
            </a:schemeClr>
          </a:solidFill>
          <a:ln w="38100" algn="ctr">
            <a:solidFill>
              <a:srgbClr val="FF0000"/>
            </a:solidFill>
            <a:round/>
            <a:headEnd/>
            <a:tailEnd/>
          </a:ln>
        </p:spPr>
        <p:txBody>
          <a:bodyPr wrap="none" anchor="ct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5" name="内容占位符 2">
            <a:extLst>
              <a:ext uri="{FF2B5EF4-FFF2-40B4-BE49-F238E27FC236}">
                <a16:creationId xmlns:a16="http://schemas.microsoft.com/office/drawing/2014/main" id="{603BB6DC-D5B3-4674-8997-BBD5902CBEB2}"/>
              </a:ext>
            </a:extLst>
          </p:cNvPr>
          <p:cNvSpPr>
            <a:spLocks noGrp="1"/>
          </p:cNvSpPr>
          <p:nvPr>
            <p:ph idx="1"/>
          </p:nvPr>
        </p:nvSpPr>
        <p:spPr>
          <a:xfrm>
            <a:off x="1643063" y="1214438"/>
            <a:ext cx="5857875" cy="2794000"/>
          </a:xfrm>
        </p:spPr>
        <p:txBody>
          <a:bodyPr/>
          <a:lstStyle/>
          <a:p>
            <a:pPr>
              <a:lnSpc>
                <a:spcPct val="130000"/>
              </a:lnSpc>
              <a:defRPr/>
            </a:pPr>
            <a:r>
              <a:rPr lang="en-US" altLang="zh-CN" sz="1800" b="1" dirty="0">
                <a:solidFill>
                  <a:srgbClr val="0033CC"/>
                </a:solidFill>
              </a:rPr>
              <a:t>IDS</a:t>
            </a:r>
            <a:r>
              <a:rPr lang="zh-CN" altLang="en-US" sz="1800" b="1" dirty="0">
                <a:solidFill>
                  <a:srgbClr val="0033CC"/>
                </a:solidFill>
              </a:rPr>
              <a:t>的功能有：</a:t>
            </a:r>
            <a:endParaRPr lang="en-US" altLang="zh-CN" sz="1800" b="1" dirty="0">
              <a:solidFill>
                <a:srgbClr val="0033CC"/>
              </a:solidFill>
            </a:endParaRPr>
          </a:p>
          <a:p>
            <a:pPr marL="468000" indent="-216000">
              <a:lnSpc>
                <a:spcPct val="130000"/>
              </a:lnSpc>
              <a:buFont typeface="Wingdings" pitchFamily="2" charset="2"/>
              <a:buChar char="Ø"/>
              <a:defRPr/>
            </a:pPr>
            <a:r>
              <a:rPr lang="zh-CN" altLang="en-US" b="1" dirty="0">
                <a:solidFill>
                  <a:srgbClr val="0033CC"/>
                </a:solidFill>
              </a:rPr>
              <a:t>监视</a:t>
            </a:r>
            <a:r>
              <a:rPr lang="zh-CN" altLang="en-US" b="1" dirty="0"/>
              <a:t>用户和系统活动</a:t>
            </a:r>
          </a:p>
          <a:p>
            <a:pPr marL="468000" indent="-216000">
              <a:lnSpc>
                <a:spcPct val="130000"/>
              </a:lnSpc>
              <a:buFont typeface="Wingdings" pitchFamily="2" charset="2"/>
              <a:buChar char="Ø"/>
              <a:defRPr/>
            </a:pPr>
            <a:r>
              <a:rPr lang="zh-CN" altLang="en-US" b="1" dirty="0">
                <a:solidFill>
                  <a:srgbClr val="0033CC"/>
                </a:solidFill>
              </a:rPr>
              <a:t>审计</a:t>
            </a:r>
            <a:r>
              <a:rPr lang="zh-CN" altLang="en-US" b="1" dirty="0"/>
              <a:t>系统配置中存在的弱点和错误配置</a:t>
            </a:r>
          </a:p>
          <a:p>
            <a:pPr marL="468000" indent="-216000">
              <a:lnSpc>
                <a:spcPct val="130000"/>
              </a:lnSpc>
              <a:buFont typeface="Wingdings" pitchFamily="2" charset="2"/>
              <a:buChar char="Ø"/>
              <a:defRPr/>
            </a:pPr>
            <a:r>
              <a:rPr lang="zh-CN" altLang="en-US" b="1" dirty="0">
                <a:solidFill>
                  <a:srgbClr val="0033CC"/>
                </a:solidFill>
              </a:rPr>
              <a:t>评估</a:t>
            </a:r>
            <a:r>
              <a:rPr lang="zh-CN" altLang="en-US" b="1" dirty="0"/>
              <a:t>关键系统和数据文件的完整性</a:t>
            </a:r>
          </a:p>
          <a:p>
            <a:pPr marL="468000" indent="-216000">
              <a:lnSpc>
                <a:spcPct val="130000"/>
              </a:lnSpc>
              <a:buFont typeface="Wingdings" pitchFamily="2" charset="2"/>
              <a:buChar char="Ø"/>
              <a:defRPr/>
            </a:pPr>
            <a:r>
              <a:rPr lang="zh-CN" altLang="en-US" b="1" dirty="0">
                <a:solidFill>
                  <a:srgbClr val="0033CC"/>
                </a:solidFill>
              </a:rPr>
              <a:t>识别</a:t>
            </a:r>
            <a:r>
              <a:rPr lang="zh-CN" altLang="en-US" b="1" dirty="0"/>
              <a:t>系统活动中存在的已知攻击模式</a:t>
            </a:r>
          </a:p>
          <a:p>
            <a:pPr marL="468000" indent="-216000">
              <a:lnSpc>
                <a:spcPct val="130000"/>
              </a:lnSpc>
              <a:buFont typeface="Wingdings" pitchFamily="2" charset="2"/>
              <a:buChar char="Ø"/>
              <a:defRPr/>
            </a:pPr>
            <a:r>
              <a:rPr lang="zh-CN" altLang="en-US" b="1" dirty="0"/>
              <a:t>通过统计分析识别不正常活动</a:t>
            </a:r>
          </a:p>
          <a:p>
            <a:pPr marL="468000" indent="-216000">
              <a:lnSpc>
                <a:spcPct val="130000"/>
              </a:lnSpc>
              <a:buFont typeface="Wingdings" pitchFamily="2" charset="2"/>
              <a:buChar char="Ø"/>
              <a:defRPr/>
            </a:pPr>
            <a:r>
              <a:rPr lang="zh-CN" altLang="en-US" b="1" dirty="0"/>
              <a:t>管理审计跟踪，当用户违反策略或正常活动时，给出警示</a:t>
            </a:r>
          </a:p>
          <a:p>
            <a:pPr marL="468000" indent="-216000">
              <a:lnSpc>
                <a:spcPct val="130000"/>
              </a:lnSpc>
              <a:buFont typeface="Wingdings" pitchFamily="2" charset="2"/>
              <a:buChar char="Ø"/>
              <a:defRPr/>
            </a:pPr>
            <a:r>
              <a:rPr lang="zh-CN" altLang="en-US" b="1" dirty="0"/>
              <a:t>纠正系统配置错误</a:t>
            </a:r>
          </a:p>
          <a:p>
            <a:pPr marL="468000" indent="-216000">
              <a:lnSpc>
                <a:spcPct val="130000"/>
              </a:lnSpc>
              <a:buFont typeface="Wingdings" pitchFamily="2" charset="2"/>
              <a:buChar char="Ø"/>
              <a:defRPr/>
            </a:pPr>
            <a:r>
              <a:rPr lang="zh-CN" altLang="en-US" b="1" dirty="0"/>
              <a:t>安装、运行陷阱以记录入侵者的相关信息</a:t>
            </a:r>
          </a:p>
          <a:p>
            <a:pPr>
              <a:lnSpc>
                <a:spcPct val="130000"/>
              </a:lnSpc>
              <a:buFont typeface="Wingdings" pitchFamily="2" charset="2"/>
              <a:buChar char="Ø"/>
              <a:defRPr/>
            </a:pPr>
            <a:endParaRPr lang="zh-CN" altLang="en-US" b="1" dirty="0"/>
          </a:p>
        </p:txBody>
      </p:sp>
      <p:sp>
        <p:nvSpPr>
          <p:cNvPr id="4" name="标题 1">
            <a:extLst>
              <a:ext uri="{FF2B5EF4-FFF2-40B4-BE49-F238E27FC236}">
                <a16:creationId xmlns:a16="http://schemas.microsoft.com/office/drawing/2014/main" id="{F99B07A1-94D7-44C9-A2EA-73C28BD62787}"/>
              </a:ext>
            </a:extLst>
          </p:cNvPr>
          <p:cNvSpPr txBox="1">
            <a:spLocks/>
          </p:cNvSpPr>
          <p:nvPr/>
        </p:nvSpPr>
        <p:spPr bwMode="auto">
          <a:xfrm>
            <a:off x="6643702" y="214296"/>
            <a:ext cx="2286016" cy="307965"/>
          </a:xfrm>
          <a:prstGeom prst="rect">
            <a:avLst/>
          </a:prstGeom>
          <a:noFill/>
          <a:ln w="9525">
            <a:noFill/>
            <a:miter lim="800000"/>
            <a:headEnd/>
            <a:tailEnd/>
          </a:ln>
        </p:spPr>
        <p:txBody>
          <a:bodyPr anchor="ctr"/>
          <a:lstStyle/>
          <a:p>
            <a:pPr algn="ctr">
              <a:defRPr/>
            </a:pPr>
            <a:r>
              <a:rPr lang="en-US" altLang="zh-CN" sz="2000" b="1">
                <a:solidFill>
                  <a:srgbClr val="C00000"/>
                </a:solidFill>
                <a:effectLst>
                  <a:reflection blurRad="6350" stA="50000" endA="300" endPos="50000" dist="60007" dir="5400000" sy="-100000" algn="bl" rotWithShape="0"/>
                </a:effectLst>
                <a:latin typeface="+mj-ea"/>
                <a:ea typeface="+mj-ea"/>
                <a:cs typeface="+mj-cs"/>
              </a:rPr>
              <a:t>7.3  </a:t>
            </a:r>
            <a:r>
              <a:rPr lang="zh-CN" altLang="en-US" sz="2000" b="1">
                <a:solidFill>
                  <a:srgbClr val="C00000"/>
                </a:solidFill>
                <a:effectLst>
                  <a:reflection blurRad="6350" stA="50000" endA="300" endPos="50000" dist="60007" dir="5400000" sy="-100000" algn="bl" rotWithShape="0"/>
                </a:effectLst>
                <a:latin typeface="+mj-ea"/>
                <a:ea typeface="+mj-ea"/>
                <a:cs typeface="+mj-cs"/>
              </a:rPr>
              <a:t>入侵检测系统</a:t>
            </a:r>
            <a:endParaRPr lang="zh-CN" altLang="en-US" sz="2000" b="1" dirty="0">
              <a:solidFill>
                <a:srgbClr val="C00000"/>
              </a:solidFill>
              <a:effectLst>
                <a:reflection blurRad="6350" stA="50000" endA="300" endPos="50000" dist="60007" dir="5400000" sy="-100000" algn="bl" rotWithShape="0"/>
              </a:effectLst>
              <a:latin typeface="+mj-ea"/>
              <a:ea typeface="+mj-ea"/>
              <a:cs typeface="+mj-cs"/>
            </a:endParaRPr>
          </a:p>
        </p:txBody>
      </p:sp>
      <p:sp>
        <p:nvSpPr>
          <p:cNvPr id="5" name="标题 1">
            <a:extLst>
              <a:ext uri="{FF2B5EF4-FFF2-40B4-BE49-F238E27FC236}">
                <a16:creationId xmlns:a16="http://schemas.microsoft.com/office/drawing/2014/main" id="{9CED3E76-8B3B-491D-8992-85B4B42C0E29}"/>
              </a:ext>
            </a:extLst>
          </p:cNvPr>
          <p:cNvSpPr txBox="1">
            <a:spLocks/>
          </p:cNvSpPr>
          <p:nvPr/>
        </p:nvSpPr>
        <p:spPr bwMode="auto">
          <a:xfrm>
            <a:off x="214282" y="714362"/>
            <a:ext cx="2000264" cy="307965"/>
          </a:xfrm>
          <a:prstGeom prst="rect">
            <a:avLst/>
          </a:prstGeom>
          <a:noFill/>
          <a:ln w="9525">
            <a:noFill/>
            <a:miter lim="800000"/>
            <a:headEnd/>
            <a:tailEnd/>
          </a:ln>
        </p:spPr>
        <p:txBody>
          <a:bodyPr anchor="ctr"/>
          <a:lstStyle/>
          <a:p>
            <a:pPr algn="ct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7.3.1  IDS</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概述</a:t>
            </a:r>
          </a:p>
        </p:txBody>
      </p:sp>
    </p:spTree>
  </p:cSld>
  <p:clrMapOvr>
    <a:masterClrMapping/>
  </p:clrMapOvr>
  <p:transition spd="med">
    <p:randomBar dir="vert"/>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9" name="内容占位符 2">
            <a:extLst>
              <a:ext uri="{FF2B5EF4-FFF2-40B4-BE49-F238E27FC236}">
                <a16:creationId xmlns:a16="http://schemas.microsoft.com/office/drawing/2014/main" id="{0E24EA03-0C3E-4029-BD36-6C09075A50D3}"/>
              </a:ext>
            </a:extLst>
          </p:cNvPr>
          <p:cNvSpPr>
            <a:spLocks noGrp="1"/>
          </p:cNvSpPr>
          <p:nvPr>
            <p:ph idx="1"/>
          </p:nvPr>
        </p:nvSpPr>
        <p:spPr>
          <a:xfrm>
            <a:off x="2286000" y="1143000"/>
            <a:ext cx="4429125" cy="2986088"/>
          </a:xfrm>
        </p:spPr>
        <p:txBody>
          <a:bodyPr/>
          <a:lstStyle/>
          <a:p>
            <a:pPr>
              <a:lnSpc>
                <a:spcPct val="130000"/>
              </a:lnSpc>
              <a:defRPr/>
            </a:pPr>
            <a:r>
              <a:rPr lang="en-US" altLang="zh-CN" sz="1800" b="1" dirty="0">
                <a:solidFill>
                  <a:srgbClr val="0033CC"/>
                </a:solidFill>
              </a:rPr>
              <a:t>IDS</a:t>
            </a:r>
            <a:r>
              <a:rPr lang="zh-CN" altLang="en-US" sz="1800" b="1" dirty="0">
                <a:solidFill>
                  <a:srgbClr val="0033CC"/>
                </a:solidFill>
              </a:rPr>
              <a:t>的设计方法有：</a:t>
            </a:r>
            <a:endParaRPr lang="en-US" altLang="zh-CN" sz="1800" b="1" dirty="0">
              <a:solidFill>
                <a:srgbClr val="0033CC"/>
              </a:solidFill>
            </a:endParaRPr>
          </a:p>
          <a:p>
            <a:pPr marL="468000" indent="-252000">
              <a:lnSpc>
                <a:spcPct val="130000"/>
              </a:lnSpc>
              <a:buFont typeface="Wingdings" pitchFamily="2" charset="2"/>
              <a:buChar char="Ø"/>
              <a:defRPr/>
            </a:pPr>
            <a:r>
              <a:rPr lang="zh-CN" altLang="en-US" b="1" dirty="0"/>
              <a:t>在包头上进行</a:t>
            </a:r>
            <a:r>
              <a:rPr lang="zh-CN" altLang="en-US" b="1" dirty="0">
                <a:solidFill>
                  <a:srgbClr val="0033CC"/>
                </a:solidFill>
              </a:rPr>
              <a:t>过滤</a:t>
            </a:r>
          </a:p>
          <a:p>
            <a:pPr marL="468000" indent="-252000">
              <a:lnSpc>
                <a:spcPct val="130000"/>
              </a:lnSpc>
              <a:buFont typeface="Wingdings" pitchFamily="2" charset="2"/>
              <a:buChar char="Ø"/>
              <a:defRPr/>
            </a:pPr>
            <a:r>
              <a:rPr lang="zh-CN" altLang="en-US" b="1" dirty="0"/>
              <a:t>在包内容上进行过滤</a:t>
            </a:r>
          </a:p>
          <a:p>
            <a:pPr marL="468000" indent="-252000">
              <a:lnSpc>
                <a:spcPct val="130000"/>
              </a:lnSpc>
              <a:buFont typeface="Wingdings" pitchFamily="2" charset="2"/>
              <a:buChar char="Ø"/>
              <a:defRPr/>
            </a:pPr>
            <a:r>
              <a:rPr lang="zh-CN" altLang="en-US" b="1" dirty="0"/>
              <a:t>维护连接状态</a:t>
            </a:r>
          </a:p>
          <a:p>
            <a:pPr marL="468000" indent="-252000">
              <a:lnSpc>
                <a:spcPct val="130000"/>
              </a:lnSpc>
              <a:buFont typeface="Wingdings" pitchFamily="2" charset="2"/>
              <a:buChar char="Ø"/>
              <a:defRPr/>
            </a:pPr>
            <a:r>
              <a:rPr lang="zh-CN" altLang="en-US" b="1" dirty="0"/>
              <a:t>使用复杂的多包标</a:t>
            </a:r>
            <a:r>
              <a:rPr lang="zh-CN" altLang="en-US" b="1" dirty="0">
                <a:solidFill>
                  <a:srgbClr val="0033CC"/>
                </a:solidFill>
              </a:rPr>
              <a:t>记</a:t>
            </a:r>
          </a:p>
          <a:p>
            <a:pPr marL="468000" indent="-252000">
              <a:lnSpc>
                <a:spcPct val="130000"/>
              </a:lnSpc>
              <a:buFont typeface="Wingdings" pitchFamily="2" charset="2"/>
              <a:buChar char="Ø"/>
              <a:defRPr/>
            </a:pPr>
            <a:r>
              <a:rPr lang="zh-CN" altLang="en-US" b="1" dirty="0"/>
              <a:t>使用最少的标记产生最大的效果</a:t>
            </a:r>
          </a:p>
          <a:p>
            <a:pPr marL="468000" indent="-252000">
              <a:lnSpc>
                <a:spcPct val="130000"/>
              </a:lnSpc>
              <a:buFont typeface="Wingdings" pitchFamily="2" charset="2"/>
              <a:buChar char="Ø"/>
              <a:defRPr/>
            </a:pPr>
            <a:r>
              <a:rPr lang="zh-CN" altLang="en-US" b="1" dirty="0"/>
              <a:t>实时、在线</a:t>
            </a:r>
            <a:r>
              <a:rPr lang="zh-CN" altLang="en-US" b="1" dirty="0">
                <a:solidFill>
                  <a:srgbClr val="0033CC"/>
                </a:solidFill>
              </a:rPr>
              <a:t>过滤</a:t>
            </a:r>
          </a:p>
          <a:p>
            <a:pPr marL="468000" indent="-252000">
              <a:lnSpc>
                <a:spcPct val="130000"/>
              </a:lnSpc>
              <a:buFont typeface="Wingdings" pitchFamily="2" charset="2"/>
              <a:buChar char="Ø"/>
              <a:defRPr/>
            </a:pPr>
            <a:r>
              <a:rPr lang="zh-CN" altLang="en-US" b="1" dirty="0"/>
              <a:t>隐藏自己</a:t>
            </a:r>
          </a:p>
          <a:p>
            <a:pPr marL="468000" indent="-252000">
              <a:lnSpc>
                <a:spcPct val="130000"/>
              </a:lnSpc>
              <a:buFont typeface="Wingdings" pitchFamily="2" charset="2"/>
              <a:buChar char="Ø"/>
              <a:defRPr/>
            </a:pPr>
            <a:r>
              <a:rPr lang="zh-CN" altLang="en-US" b="1" dirty="0"/>
              <a:t>使用优化的滑动时间窗口大小来匹配</a:t>
            </a:r>
            <a:r>
              <a:rPr lang="zh-CN" altLang="en-US" b="1" dirty="0">
                <a:solidFill>
                  <a:srgbClr val="0033CC"/>
                </a:solidFill>
              </a:rPr>
              <a:t>标记</a:t>
            </a:r>
          </a:p>
        </p:txBody>
      </p:sp>
      <p:sp>
        <p:nvSpPr>
          <p:cNvPr id="4" name="标题 1">
            <a:extLst>
              <a:ext uri="{FF2B5EF4-FFF2-40B4-BE49-F238E27FC236}">
                <a16:creationId xmlns:a16="http://schemas.microsoft.com/office/drawing/2014/main" id="{EBB2B367-309F-4264-8489-D352AFE63134}"/>
              </a:ext>
            </a:extLst>
          </p:cNvPr>
          <p:cNvSpPr txBox="1">
            <a:spLocks/>
          </p:cNvSpPr>
          <p:nvPr/>
        </p:nvSpPr>
        <p:spPr bwMode="auto">
          <a:xfrm>
            <a:off x="6643702" y="214296"/>
            <a:ext cx="2286016" cy="307965"/>
          </a:xfrm>
          <a:prstGeom prst="rect">
            <a:avLst/>
          </a:prstGeom>
          <a:noFill/>
          <a:ln w="9525">
            <a:noFill/>
            <a:miter lim="800000"/>
            <a:headEnd/>
            <a:tailEnd/>
          </a:ln>
        </p:spPr>
        <p:txBody>
          <a:bodyPr anchor="ctr"/>
          <a:lstStyle/>
          <a:p>
            <a:pPr algn="ctr">
              <a:defRPr/>
            </a:pPr>
            <a:r>
              <a:rPr lang="en-US" altLang="zh-CN" sz="2000" b="1">
                <a:solidFill>
                  <a:srgbClr val="C00000"/>
                </a:solidFill>
                <a:effectLst>
                  <a:reflection blurRad="6350" stA="50000" endA="300" endPos="50000" dist="60007" dir="5400000" sy="-100000" algn="bl" rotWithShape="0"/>
                </a:effectLst>
                <a:latin typeface="+mj-ea"/>
                <a:ea typeface="+mj-ea"/>
                <a:cs typeface="+mj-cs"/>
              </a:rPr>
              <a:t>7.3  </a:t>
            </a:r>
            <a:r>
              <a:rPr lang="zh-CN" altLang="en-US" sz="2000" b="1">
                <a:solidFill>
                  <a:srgbClr val="C00000"/>
                </a:solidFill>
                <a:effectLst>
                  <a:reflection blurRad="6350" stA="50000" endA="300" endPos="50000" dist="60007" dir="5400000" sy="-100000" algn="bl" rotWithShape="0"/>
                </a:effectLst>
                <a:latin typeface="+mj-ea"/>
                <a:ea typeface="+mj-ea"/>
                <a:cs typeface="+mj-cs"/>
              </a:rPr>
              <a:t>入侵检测系统</a:t>
            </a:r>
            <a:endParaRPr lang="zh-CN" altLang="en-US" sz="2000" b="1" dirty="0">
              <a:solidFill>
                <a:srgbClr val="C00000"/>
              </a:solidFill>
              <a:effectLst>
                <a:reflection blurRad="6350" stA="50000" endA="300" endPos="50000" dist="60007" dir="5400000" sy="-100000" algn="bl" rotWithShape="0"/>
              </a:effectLst>
              <a:latin typeface="+mj-ea"/>
              <a:ea typeface="+mj-ea"/>
              <a:cs typeface="+mj-cs"/>
            </a:endParaRPr>
          </a:p>
        </p:txBody>
      </p:sp>
      <p:sp>
        <p:nvSpPr>
          <p:cNvPr id="5" name="标题 1">
            <a:extLst>
              <a:ext uri="{FF2B5EF4-FFF2-40B4-BE49-F238E27FC236}">
                <a16:creationId xmlns:a16="http://schemas.microsoft.com/office/drawing/2014/main" id="{9E77B244-01F0-4695-9874-1477ECEB572A}"/>
              </a:ext>
            </a:extLst>
          </p:cNvPr>
          <p:cNvSpPr txBox="1">
            <a:spLocks/>
          </p:cNvSpPr>
          <p:nvPr/>
        </p:nvSpPr>
        <p:spPr bwMode="auto">
          <a:xfrm>
            <a:off x="214282" y="714362"/>
            <a:ext cx="2000264" cy="307965"/>
          </a:xfrm>
          <a:prstGeom prst="rect">
            <a:avLst/>
          </a:prstGeom>
          <a:noFill/>
          <a:ln w="9525">
            <a:noFill/>
            <a:miter lim="800000"/>
            <a:headEnd/>
            <a:tailEnd/>
          </a:ln>
        </p:spPr>
        <p:txBody>
          <a:bodyPr anchor="ctr"/>
          <a:lstStyle/>
          <a:p>
            <a:pPr algn="ct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7.3.1  IDS</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概述</a:t>
            </a:r>
          </a:p>
        </p:txBody>
      </p:sp>
    </p:spTree>
  </p:cSld>
  <p:clrMapOvr>
    <a:masterClrMapping/>
  </p:clrMapOvr>
  <p:transition spd="med">
    <p:randomBar dir="vert"/>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6CF716-48DD-4D71-B3F0-20EBE58939CC}"/>
              </a:ext>
            </a:extLst>
          </p:cNvPr>
          <p:cNvSpPr>
            <a:spLocks noGrp="1"/>
          </p:cNvSpPr>
          <p:nvPr>
            <p:ph type="title"/>
          </p:nvPr>
        </p:nvSpPr>
        <p:spPr>
          <a:xfrm>
            <a:off x="3286125" y="928688"/>
            <a:ext cx="2428875" cy="357187"/>
          </a:xfrm>
        </p:spPr>
        <p:txBody>
          <a:bodyPr/>
          <a:lstStyle/>
          <a:p>
            <a:pPr>
              <a:defRPr/>
            </a:pPr>
            <a:r>
              <a:rPr lang="en-US" sz="1800" dirty="0">
                <a:solidFill>
                  <a:srgbClr val="0033CC"/>
                </a:solidFill>
                <a:effectLst/>
              </a:rPr>
              <a:t>IDS</a:t>
            </a:r>
            <a:r>
              <a:rPr altLang="en-US" sz="1800" dirty="0">
                <a:solidFill>
                  <a:srgbClr val="0033CC"/>
                </a:solidFill>
                <a:effectLst/>
              </a:rPr>
              <a:t>的功能与模型</a:t>
            </a:r>
          </a:p>
        </p:txBody>
      </p:sp>
      <p:sp>
        <p:nvSpPr>
          <p:cNvPr id="58371" name="内容占位符 2">
            <a:extLst>
              <a:ext uri="{FF2B5EF4-FFF2-40B4-BE49-F238E27FC236}">
                <a16:creationId xmlns:a16="http://schemas.microsoft.com/office/drawing/2014/main" id="{2F96A7ED-1C29-4FEC-8B9A-4FAF6FC45656}"/>
              </a:ext>
            </a:extLst>
          </p:cNvPr>
          <p:cNvSpPr>
            <a:spLocks noGrp="1"/>
          </p:cNvSpPr>
          <p:nvPr>
            <p:ph idx="1"/>
          </p:nvPr>
        </p:nvSpPr>
        <p:spPr>
          <a:xfrm>
            <a:off x="5043488" y="1554163"/>
            <a:ext cx="3671887" cy="1231900"/>
          </a:xfrm>
        </p:spPr>
        <p:txBody>
          <a:bodyPr/>
          <a:lstStyle/>
          <a:p>
            <a:pPr>
              <a:lnSpc>
                <a:spcPct val="130000"/>
              </a:lnSpc>
            </a:pPr>
            <a:r>
              <a:rPr lang="en-US" altLang="zh-CN" b="1" dirty="0"/>
              <a:t>1980s</a:t>
            </a:r>
            <a:r>
              <a:rPr lang="zh-CN" altLang="en-US" b="1" dirty="0"/>
              <a:t>，最早的入侵检测模型由</a:t>
            </a:r>
            <a:r>
              <a:rPr lang="en-US" altLang="zh-CN" b="1" dirty="0"/>
              <a:t>Dorothy E. Denning</a:t>
            </a:r>
            <a:r>
              <a:rPr lang="zh-CN" altLang="en-US" b="1" dirty="0"/>
              <a:t>给出，是一个经典的检测模型</a:t>
            </a:r>
          </a:p>
        </p:txBody>
      </p:sp>
      <p:sp>
        <p:nvSpPr>
          <p:cNvPr id="40" name="TextBox 7">
            <a:extLst>
              <a:ext uri="{FF2B5EF4-FFF2-40B4-BE49-F238E27FC236}">
                <a16:creationId xmlns:a16="http://schemas.microsoft.com/office/drawing/2014/main" id="{06851FD2-7344-4AA5-AF71-8FD5DF09482B}"/>
              </a:ext>
            </a:extLst>
          </p:cNvPr>
          <p:cNvSpPr txBox="1">
            <a:spLocks noChangeArrowheads="1"/>
          </p:cNvSpPr>
          <p:nvPr/>
        </p:nvSpPr>
        <p:spPr bwMode="auto">
          <a:xfrm>
            <a:off x="214313" y="3357563"/>
            <a:ext cx="4138612" cy="1492250"/>
          </a:xfrm>
          <a:prstGeom prst="rect">
            <a:avLst/>
          </a:prstGeom>
          <a:noFill/>
          <a:ln>
            <a:noFill/>
          </a:ln>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marL="342900" indent="-342900">
              <a:lnSpc>
                <a:spcPct val="130000"/>
              </a:lnSpc>
              <a:buClr>
                <a:srgbClr val="C00000"/>
              </a:buClr>
              <a:buFont typeface="Wingdings" pitchFamily="2" charset="2"/>
              <a:buChar char="n"/>
              <a:defRPr/>
            </a:pPr>
            <a:r>
              <a:rPr lang="zh-CN" altLang="en-US" sz="1400" b="1" dirty="0">
                <a:solidFill>
                  <a:srgbClr val="FF0000"/>
                </a:solidFill>
                <a:latin typeface="+mj-ea"/>
                <a:ea typeface="+mj-ea"/>
              </a:rPr>
              <a:t>入侵检测系统分为四个基本组件</a:t>
            </a:r>
            <a:r>
              <a:rPr lang="zh-CN" altLang="en-US" sz="1400" b="1" dirty="0">
                <a:latin typeface="+mj-ea"/>
                <a:ea typeface="+mj-ea"/>
              </a:rPr>
              <a:t>：</a:t>
            </a:r>
            <a:r>
              <a:rPr lang="zh-CN" altLang="en-US" sz="1400" b="1" dirty="0">
                <a:solidFill>
                  <a:srgbClr val="0033CC"/>
                </a:solidFill>
                <a:latin typeface="+mj-ea"/>
                <a:ea typeface="+mj-ea"/>
              </a:rPr>
              <a:t>事件产生器</a:t>
            </a:r>
            <a:r>
              <a:rPr lang="zh-CN" altLang="en-US" sz="1400" b="1" dirty="0">
                <a:latin typeface="+mj-ea"/>
                <a:ea typeface="+mj-ea"/>
              </a:rPr>
              <a:t>（</a:t>
            </a:r>
            <a:r>
              <a:rPr lang="en-US" altLang="zh-CN" sz="1400" b="1" dirty="0">
                <a:latin typeface="+mj-ea"/>
                <a:ea typeface="+mj-ea"/>
              </a:rPr>
              <a:t>Event generators</a:t>
            </a:r>
            <a:r>
              <a:rPr lang="zh-CN" altLang="en-US" sz="1400" b="1" dirty="0">
                <a:latin typeface="+mj-ea"/>
                <a:ea typeface="+mj-ea"/>
              </a:rPr>
              <a:t>）、</a:t>
            </a:r>
            <a:r>
              <a:rPr lang="zh-CN" altLang="en-US" sz="1400" b="1" dirty="0">
                <a:solidFill>
                  <a:srgbClr val="0033CC"/>
                </a:solidFill>
                <a:latin typeface="+mj-ea"/>
                <a:ea typeface="+mj-ea"/>
              </a:rPr>
              <a:t>事件分析器</a:t>
            </a:r>
            <a:r>
              <a:rPr lang="zh-CN" altLang="en-US" sz="1400" b="1" dirty="0">
                <a:latin typeface="+mj-ea"/>
                <a:ea typeface="+mj-ea"/>
              </a:rPr>
              <a:t>（</a:t>
            </a:r>
            <a:r>
              <a:rPr lang="en-US" altLang="zh-CN" sz="1400" b="1" dirty="0">
                <a:latin typeface="+mj-ea"/>
                <a:ea typeface="+mj-ea"/>
              </a:rPr>
              <a:t>Event analyzers</a:t>
            </a:r>
            <a:r>
              <a:rPr lang="zh-CN" altLang="en-US" sz="1400" b="1" dirty="0">
                <a:latin typeface="+mj-ea"/>
                <a:ea typeface="+mj-ea"/>
              </a:rPr>
              <a:t>）、</a:t>
            </a:r>
            <a:r>
              <a:rPr lang="zh-CN" altLang="en-US" sz="1400" b="1" dirty="0">
                <a:solidFill>
                  <a:srgbClr val="0033CC"/>
                </a:solidFill>
                <a:latin typeface="+mj-ea"/>
                <a:ea typeface="+mj-ea"/>
              </a:rPr>
              <a:t>响应单元</a:t>
            </a:r>
            <a:r>
              <a:rPr lang="zh-CN" altLang="en-US" sz="1400" b="1" dirty="0">
                <a:latin typeface="+mj-ea"/>
                <a:ea typeface="+mj-ea"/>
              </a:rPr>
              <a:t>（</a:t>
            </a:r>
            <a:r>
              <a:rPr lang="en-US" altLang="zh-CN" sz="1400" b="1" dirty="0">
                <a:latin typeface="+mj-ea"/>
                <a:ea typeface="+mj-ea"/>
              </a:rPr>
              <a:t>Response units</a:t>
            </a:r>
            <a:r>
              <a:rPr lang="zh-CN" altLang="en-US" sz="1400" b="1" dirty="0">
                <a:latin typeface="+mj-ea"/>
                <a:ea typeface="+mj-ea"/>
              </a:rPr>
              <a:t>）和</a:t>
            </a:r>
            <a:r>
              <a:rPr lang="zh-CN" altLang="en-US" sz="1400" b="1" dirty="0">
                <a:solidFill>
                  <a:srgbClr val="0033CC"/>
                </a:solidFill>
                <a:latin typeface="+mj-ea"/>
                <a:ea typeface="+mj-ea"/>
              </a:rPr>
              <a:t>事件数据库</a:t>
            </a:r>
            <a:r>
              <a:rPr lang="zh-CN" altLang="en-US" sz="1400" b="1" dirty="0">
                <a:latin typeface="+mj-ea"/>
                <a:ea typeface="+mj-ea"/>
              </a:rPr>
              <a:t>（</a:t>
            </a:r>
            <a:r>
              <a:rPr lang="en-US" altLang="zh-CN" sz="1400" b="1" dirty="0">
                <a:latin typeface="+mj-ea"/>
                <a:ea typeface="+mj-ea"/>
              </a:rPr>
              <a:t>Event databases</a:t>
            </a:r>
            <a:r>
              <a:rPr lang="zh-CN" altLang="en-US" sz="1400" b="1" dirty="0">
                <a:latin typeface="+mj-ea"/>
                <a:ea typeface="+mj-ea"/>
              </a:rPr>
              <a:t>）。</a:t>
            </a:r>
          </a:p>
        </p:txBody>
      </p:sp>
      <p:grpSp>
        <p:nvGrpSpPr>
          <p:cNvPr id="58373" name="组合 44">
            <a:extLst>
              <a:ext uri="{FF2B5EF4-FFF2-40B4-BE49-F238E27FC236}">
                <a16:creationId xmlns:a16="http://schemas.microsoft.com/office/drawing/2014/main" id="{C6E7F5FE-53CD-4A14-8547-7DB8324EEDCC}"/>
              </a:ext>
            </a:extLst>
          </p:cNvPr>
          <p:cNvGrpSpPr>
            <a:grpSpLocks/>
          </p:cNvGrpSpPr>
          <p:nvPr/>
        </p:nvGrpSpPr>
        <p:grpSpPr bwMode="auto">
          <a:xfrm>
            <a:off x="500063" y="1500188"/>
            <a:ext cx="3929062" cy="1776412"/>
            <a:chOff x="500034" y="1142990"/>
            <a:chExt cx="3929090" cy="1777197"/>
          </a:xfrm>
        </p:grpSpPr>
        <p:cxnSp>
          <p:nvCxnSpPr>
            <p:cNvPr id="58394" name="直接箭头连接符 21">
              <a:extLst>
                <a:ext uri="{FF2B5EF4-FFF2-40B4-BE49-F238E27FC236}">
                  <a16:creationId xmlns:a16="http://schemas.microsoft.com/office/drawing/2014/main" id="{B271E320-15C6-48AE-A813-1092D76DE69C}"/>
                </a:ext>
              </a:extLst>
            </p:cNvPr>
            <p:cNvCxnSpPr>
              <a:cxnSpLocks noChangeShapeType="1"/>
              <a:stCxn id="58400" idx="3"/>
              <a:endCxn id="58401" idx="1"/>
            </p:cNvCxnSpPr>
            <p:nvPr/>
          </p:nvCxnSpPr>
          <p:spPr bwMode="auto">
            <a:xfrm>
              <a:off x="2786050" y="2428874"/>
              <a:ext cx="785818" cy="1588"/>
            </a:xfrm>
            <a:prstGeom prst="straightConnector1">
              <a:avLst/>
            </a:prstGeom>
            <a:noFill/>
            <a:ln w="12700" algn="ctr">
              <a:solidFill>
                <a:schemeClr val="tx1"/>
              </a:solidFill>
              <a:round/>
              <a:headEnd/>
              <a:tailEnd type="triangle" w="med" len="lg"/>
            </a:ln>
            <a:extLst>
              <a:ext uri="{909E8E84-426E-40DD-AFC4-6F175D3DCCD1}">
                <a14:hiddenFill xmlns:a14="http://schemas.microsoft.com/office/drawing/2010/main">
                  <a:noFill/>
                </a14:hiddenFill>
              </a:ext>
            </a:extLst>
          </p:spPr>
        </p:cxnSp>
        <p:grpSp>
          <p:nvGrpSpPr>
            <p:cNvPr id="58395" name="组合 43">
              <a:extLst>
                <a:ext uri="{FF2B5EF4-FFF2-40B4-BE49-F238E27FC236}">
                  <a16:creationId xmlns:a16="http://schemas.microsoft.com/office/drawing/2014/main" id="{F6D32312-C52E-4FB2-B4DF-5AF32739CBCC}"/>
                </a:ext>
              </a:extLst>
            </p:cNvPr>
            <p:cNvGrpSpPr>
              <a:grpSpLocks/>
            </p:cNvGrpSpPr>
            <p:nvPr/>
          </p:nvGrpSpPr>
          <p:grpSpPr bwMode="auto">
            <a:xfrm>
              <a:off x="500034" y="1142990"/>
              <a:ext cx="3929090" cy="1777197"/>
              <a:chOff x="500034" y="1142990"/>
              <a:chExt cx="3929090" cy="1777197"/>
            </a:xfrm>
          </p:grpSpPr>
          <p:sp>
            <p:nvSpPr>
              <p:cNvPr id="58396" name="矩形 6">
                <a:extLst>
                  <a:ext uri="{FF2B5EF4-FFF2-40B4-BE49-F238E27FC236}">
                    <a16:creationId xmlns:a16="http://schemas.microsoft.com/office/drawing/2014/main" id="{68B81928-7CAE-4E41-8D0C-4345F15C91D5}"/>
                  </a:ext>
                </a:extLst>
              </p:cNvPr>
              <p:cNvSpPr>
                <a:spLocks noChangeArrowheads="1"/>
              </p:cNvSpPr>
              <p:nvPr/>
            </p:nvSpPr>
            <p:spPr bwMode="auto">
              <a:xfrm>
                <a:off x="571472" y="1142990"/>
                <a:ext cx="785818" cy="285752"/>
              </a:xfrm>
              <a:prstGeom prst="rect">
                <a:avLst/>
              </a:prstGeom>
              <a:noFill/>
              <a:ln w="1270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r>
                  <a:rPr lang="zh-CN" altLang="en-US" sz="1200" b="1"/>
                  <a:t>主体</a:t>
                </a:r>
              </a:p>
            </p:txBody>
          </p:sp>
          <p:sp>
            <p:nvSpPr>
              <p:cNvPr id="58397" name="矩形 7">
                <a:extLst>
                  <a:ext uri="{FF2B5EF4-FFF2-40B4-BE49-F238E27FC236}">
                    <a16:creationId xmlns:a16="http://schemas.microsoft.com/office/drawing/2014/main" id="{8D6728CE-BD3B-4A8D-9A30-0F2F9CD705AB}"/>
                  </a:ext>
                </a:extLst>
              </p:cNvPr>
              <p:cNvSpPr>
                <a:spLocks noChangeArrowheads="1"/>
              </p:cNvSpPr>
              <p:nvPr/>
            </p:nvSpPr>
            <p:spPr bwMode="auto">
              <a:xfrm>
                <a:off x="1785918" y="1142990"/>
                <a:ext cx="857256" cy="285752"/>
              </a:xfrm>
              <a:prstGeom prst="rect">
                <a:avLst/>
              </a:prstGeom>
              <a:noFill/>
              <a:ln w="1270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r>
                  <a:rPr lang="zh-CN" altLang="en-US" sz="1200" b="1"/>
                  <a:t>安全监控器</a:t>
                </a:r>
              </a:p>
            </p:txBody>
          </p:sp>
          <p:sp>
            <p:nvSpPr>
              <p:cNvPr id="58398" name="矩形 8">
                <a:extLst>
                  <a:ext uri="{FF2B5EF4-FFF2-40B4-BE49-F238E27FC236}">
                    <a16:creationId xmlns:a16="http://schemas.microsoft.com/office/drawing/2014/main" id="{57138E5C-24DA-4624-B208-C95AAB16C454}"/>
                  </a:ext>
                </a:extLst>
              </p:cNvPr>
              <p:cNvSpPr>
                <a:spLocks noChangeArrowheads="1"/>
              </p:cNvSpPr>
              <p:nvPr/>
            </p:nvSpPr>
            <p:spPr bwMode="auto">
              <a:xfrm>
                <a:off x="3071802" y="1142990"/>
                <a:ext cx="785818" cy="285752"/>
              </a:xfrm>
              <a:prstGeom prst="rect">
                <a:avLst/>
              </a:prstGeom>
              <a:noFill/>
              <a:ln w="1270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r>
                  <a:rPr lang="zh-CN" altLang="en-US" sz="1200" b="1"/>
                  <a:t>客体</a:t>
                </a:r>
              </a:p>
            </p:txBody>
          </p:sp>
          <p:sp>
            <p:nvSpPr>
              <p:cNvPr id="58399" name="矩形 9">
                <a:extLst>
                  <a:ext uri="{FF2B5EF4-FFF2-40B4-BE49-F238E27FC236}">
                    <a16:creationId xmlns:a16="http://schemas.microsoft.com/office/drawing/2014/main" id="{426ED019-4EF9-476F-A972-ACC650407774}"/>
                  </a:ext>
                </a:extLst>
              </p:cNvPr>
              <p:cNvSpPr>
                <a:spLocks noChangeArrowheads="1"/>
              </p:cNvSpPr>
              <p:nvPr/>
            </p:nvSpPr>
            <p:spPr bwMode="auto">
              <a:xfrm>
                <a:off x="1785918" y="1714494"/>
                <a:ext cx="857256" cy="285752"/>
              </a:xfrm>
              <a:prstGeom prst="rect">
                <a:avLst/>
              </a:prstGeom>
              <a:noFill/>
              <a:ln w="1270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r>
                  <a:rPr lang="zh-CN" altLang="en-US" sz="1200" b="1"/>
                  <a:t>审计数据</a:t>
                </a:r>
              </a:p>
            </p:txBody>
          </p:sp>
          <p:sp>
            <p:nvSpPr>
              <p:cNvPr id="58400" name="矩形 10">
                <a:extLst>
                  <a:ext uri="{FF2B5EF4-FFF2-40B4-BE49-F238E27FC236}">
                    <a16:creationId xmlns:a16="http://schemas.microsoft.com/office/drawing/2014/main" id="{26788A0A-434F-492D-85F4-8FB769873319}"/>
                  </a:ext>
                </a:extLst>
              </p:cNvPr>
              <p:cNvSpPr>
                <a:spLocks noChangeArrowheads="1"/>
              </p:cNvSpPr>
              <p:nvPr/>
            </p:nvSpPr>
            <p:spPr bwMode="auto">
              <a:xfrm>
                <a:off x="1643042" y="2285998"/>
                <a:ext cx="1143008" cy="285752"/>
              </a:xfrm>
              <a:prstGeom prst="rect">
                <a:avLst/>
              </a:prstGeom>
              <a:noFill/>
              <a:ln w="1270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r>
                  <a:rPr lang="zh-CN" altLang="en-US" sz="1200" b="1"/>
                  <a:t>系统轮廓</a:t>
                </a:r>
              </a:p>
            </p:txBody>
          </p:sp>
          <p:sp>
            <p:nvSpPr>
              <p:cNvPr id="58401" name="矩形 11">
                <a:extLst>
                  <a:ext uri="{FF2B5EF4-FFF2-40B4-BE49-F238E27FC236}">
                    <a16:creationId xmlns:a16="http://schemas.microsoft.com/office/drawing/2014/main" id="{C9804541-EF0E-4F04-B873-54DF6BC1A476}"/>
                  </a:ext>
                </a:extLst>
              </p:cNvPr>
              <p:cNvSpPr>
                <a:spLocks noChangeArrowheads="1"/>
              </p:cNvSpPr>
              <p:nvPr/>
            </p:nvSpPr>
            <p:spPr bwMode="auto">
              <a:xfrm>
                <a:off x="3571868" y="2285998"/>
                <a:ext cx="857256" cy="285752"/>
              </a:xfrm>
              <a:prstGeom prst="rect">
                <a:avLst/>
              </a:prstGeom>
              <a:noFill/>
              <a:ln w="1270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r>
                  <a:rPr lang="zh-CN" altLang="en-US" sz="1200" b="1"/>
                  <a:t>攻击状态</a:t>
                </a:r>
              </a:p>
            </p:txBody>
          </p:sp>
          <p:cxnSp>
            <p:nvCxnSpPr>
              <p:cNvPr id="58402" name="直接箭头连接符 13">
                <a:extLst>
                  <a:ext uri="{FF2B5EF4-FFF2-40B4-BE49-F238E27FC236}">
                    <a16:creationId xmlns:a16="http://schemas.microsoft.com/office/drawing/2014/main" id="{7889A7EE-712B-4A59-ACD0-CF6C415CBF79}"/>
                  </a:ext>
                </a:extLst>
              </p:cNvPr>
              <p:cNvCxnSpPr>
                <a:cxnSpLocks noChangeShapeType="1"/>
                <a:endCxn id="58397" idx="1"/>
              </p:cNvCxnSpPr>
              <p:nvPr/>
            </p:nvCxnSpPr>
            <p:spPr bwMode="auto">
              <a:xfrm>
                <a:off x="1357290" y="1285866"/>
                <a:ext cx="428628" cy="1588"/>
              </a:xfrm>
              <a:prstGeom prst="straightConnector1">
                <a:avLst/>
              </a:prstGeom>
              <a:noFill/>
              <a:ln w="12700" algn="ctr">
                <a:solidFill>
                  <a:schemeClr val="tx1"/>
                </a:solidFill>
                <a:round/>
                <a:headEnd/>
                <a:tailEnd type="triangle" w="med" len="lg"/>
              </a:ln>
              <a:extLst>
                <a:ext uri="{909E8E84-426E-40DD-AFC4-6F175D3DCCD1}">
                  <a14:hiddenFill xmlns:a14="http://schemas.microsoft.com/office/drawing/2010/main">
                    <a:noFill/>
                  </a14:hiddenFill>
                </a:ext>
              </a:extLst>
            </p:spPr>
          </p:cxnSp>
          <p:cxnSp>
            <p:nvCxnSpPr>
              <p:cNvPr id="58403" name="直接箭头连接符 16">
                <a:extLst>
                  <a:ext uri="{FF2B5EF4-FFF2-40B4-BE49-F238E27FC236}">
                    <a16:creationId xmlns:a16="http://schemas.microsoft.com/office/drawing/2014/main" id="{13A229C6-1833-45A2-9E06-B84C7E445A63}"/>
                  </a:ext>
                </a:extLst>
              </p:cNvPr>
              <p:cNvCxnSpPr>
                <a:cxnSpLocks noChangeShapeType="1"/>
              </p:cNvCxnSpPr>
              <p:nvPr/>
            </p:nvCxnSpPr>
            <p:spPr bwMode="auto">
              <a:xfrm>
                <a:off x="2643174" y="1285866"/>
                <a:ext cx="428628" cy="1588"/>
              </a:xfrm>
              <a:prstGeom prst="straightConnector1">
                <a:avLst/>
              </a:prstGeom>
              <a:noFill/>
              <a:ln w="12700" algn="ctr">
                <a:solidFill>
                  <a:schemeClr val="tx1"/>
                </a:solidFill>
                <a:round/>
                <a:headEnd/>
                <a:tailEnd type="triangle" w="med" len="lg"/>
              </a:ln>
              <a:extLst>
                <a:ext uri="{909E8E84-426E-40DD-AFC4-6F175D3DCCD1}">
                  <a14:hiddenFill xmlns:a14="http://schemas.microsoft.com/office/drawing/2010/main">
                    <a:noFill/>
                  </a14:hiddenFill>
                </a:ext>
              </a:extLst>
            </p:spPr>
          </p:cxnSp>
          <p:cxnSp>
            <p:nvCxnSpPr>
              <p:cNvPr id="58404" name="直接箭头连接符 17">
                <a:extLst>
                  <a:ext uri="{FF2B5EF4-FFF2-40B4-BE49-F238E27FC236}">
                    <a16:creationId xmlns:a16="http://schemas.microsoft.com/office/drawing/2014/main" id="{3296090C-0315-414D-8718-56ABBFE14256}"/>
                  </a:ext>
                </a:extLst>
              </p:cNvPr>
              <p:cNvCxnSpPr>
                <a:cxnSpLocks noChangeShapeType="1"/>
                <a:endCxn id="58399" idx="0"/>
              </p:cNvCxnSpPr>
              <p:nvPr/>
            </p:nvCxnSpPr>
            <p:spPr bwMode="auto">
              <a:xfrm rot="5400000">
                <a:off x="2072464" y="1570824"/>
                <a:ext cx="285752" cy="1588"/>
              </a:xfrm>
              <a:prstGeom prst="straightConnector1">
                <a:avLst/>
              </a:prstGeom>
              <a:noFill/>
              <a:ln w="12700" algn="ctr">
                <a:solidFill>
                  <a:schemeClr val="tx1"/>
                </a:solidFill>
                <a:round/>
                <a:headEnd/>
                <a:tailEnd type="triangle" w="med" len="lg"/>
              </a:ln>
              <a:extLst>
                <a:ext uri="{909E8E84-426E-40DD-AFC4-6F175D3DCCD1}">
                  <a14:hiddenFill xmlns:a14="http://schemas.microsoft.com/office/drawing/2010/main">
                    <a:noFill/>
                  </a14:hiddenFill>
                </a:ext>
              </a:extLst>
            </p:spPr>
          </p:cxnSp>
          <p:cxnSp>
            <p:nvCxnSpPr>
              <p:cNvPr id="58405" name="直接箭头连接符 20">
                <a:extLst>
                  <a:ext uri="{FF2B5EF4-FFF2-40B4-BE49-F238E27FC236}">
                    <a16:creationId xmlns:a16="http://schemas.microsoft.com/office/drawing/2014/main" id="{30499FC3-F7EF-4D1B-B115-AF13F26CBD5D}"/>
                  </a:ext>
                </a:extLst>
              </p:cNvPr>
              <p:cNvCxnSpPr>
                <a:cxnSpLocks noChangeShapeType="1"/>
              </p:cNvCxnSpPr>
              <p:nvPr/>
            </p:nvCxnSpPr>
            <p:spPr bwMode="auto">
              <a:xfrm rot="5400000">
                <a:off x="2072464" y="2142328"/>
                <a:ext cx="285752" cy="1588"/>
              </a:xfrm>
              <a:prstGeom prst="straightConnector1">
                <a:avLst/>
              </a:prstGeom>
              <a:noFill/>
              <a:ln w="12700" algn="ctr">
                <a:solidFill>
                  <a:schemeClr val="tx1"/>
                </a:solidFill>
                <a:round/>
                <a:headEnd/>
                <a:tailEnd type="triangle" w="med" len="lg"/>
              </a:ln>
              <a:extLst>
                <a:ext uri="{909E8E84-426E-40DD-AFC4-6F175D3DCCD1}">
                  <a14:hiddenFill xmlns:a14="http://schemas.microsoft.com/office/drawing/2010/main">
                    <a:noFill/>
                  </a14:hiddenFill>
                </a:ext>
              </a:extLst>
            </p:spPr>
          </p:cxnSp>
          <p:cxnSp>
            <p:nvCxnSpPr>
              <p:cNvPr id="58406" name="直接箭头连接符 25">
                <a:extLst>
                  <a:ext uri="{FF2B5EF4-FFF2-40B4-BE49-F238E27FC236}">
                    <a16:creationId xmlns:a16="http://schemas.microsoft.com/office/drawing/2014/main" id="{51DD3E74-66D7-4BCE-9AA6-BD93635A67BE}"/>
                  </a:ext>
                </a:extLst>
              </p:cNvPr>
              <p:cNvCxnSpPr>
                <a:cxnSpLocks noChangeShapeType="1"/>
              </p:cNvCxnSpPr>
              <p:nvPr/>
            </p:nvCxnSpPr>
            <p:spPr bwMode="auto">
              <a:xfrm>
                <a:off x="571472" y="2428874"/>
                <a:ext cx="1071570" cy="1588"/>
              </a:xfrm>
              <a:prstGeom prst="straightConnector1">
                <a:avLst/>
              </a:prstGeom>
              <a:noFill/>
              <a:ln w="12700" algn="ctr">
                <a:solidFill>
                  <a:schemeClr val="tx1"/>
                </a:solidFill>
                <a:round/>
                <a:headEnd/>
                <a:tailEnd type="triangle" w="med" len="lg"/>
              </a:ln>
              <a:extLst>
                <a:ext uri="{909E8E84-426E-40DD-AFC4-6F175D3DCCD1}">
                  <a14:hiddenFill xmlns:a14="http://schemas.microsoft.com/office/drawing/2010/main">
                    <a:noFill/>
                  </a14:hiddenFill>
                </a:ext>
              </a:extLst>
            </p:spPr>
          </p:cxnSp>
          <p:cxnSp>
            <p:nvCxnSpPr>
              <p:cNvPr id="58407" name="直接箭头连接符 27">
                <a:extLst>
                  <a:ext uri="{FF2B5EF4-FFF2-40B4-BE49-F238E27FC236}">
                    <a16:creationId xmlns:a16="http://schemas.microsoft.com/office/drawing/2014/main" id="{A95CA145-2CB2-4982-89C6-EA2173853CCF}"/>
                  </a:ext>
                </a:extLst>
              </p:cNvPr>
              <p:cNvCxnSpPr>
                <a:cxnSpLocks noChangeShapeType="1"/>
              </p:cNvCxnSpPr>
              <p:nvPr/>
            </p:nvCxnSpPr>
            <p:spPr bwMode="auto">
              <a:xfrm rot="5400000">
                <a:off x="1822431" y="2678113"/>
                <a:ext cx="214314" cy="1588"/>
              </a:xfrm>
              <a:prstGeom prst="straightConnector1">
                <a:avLst/>
              </a:prstGeom>
              <a:noFill/>
              <a:ln w="12700" algn="ctr">
                <a:solidFill>
                  <a:schemeClr val="tx1"/>
                </a:solidFill>
                <a:round/>
                <a:headEnd/>
                <a:tailEnd type="none" w="med" len="lg"/>
              </a:ln>
              <a:extLst>
                <a:ext uri="{909E8E84-426E-40DD-AFC4-6F175D3DCCD1}">
                  <a14:hiddenFill xmlns:a14="http://schemas.microsoft.com/office/drawing/2010/main">
                    <a:noFill/>
                  </a14:hiddenFill>
                </a:ext>
              </a:extLst>
            </p:spPr>
          </p:cxnSp>
          <p:cxnSp>
            <p:nvCxnSpPr>
              <p:cNvPr id="58408" name="直接箭头连接符 29">
                <a:extLst>
                  <a:ext uri="{FF2B5EF4-FFF2-40B4-BE49-F238E27FC236}">
                    <a16:creationId xmlns:a16="http://schemas.microsoft.com/office/drawing/2014/main" id="{984765B9-85D2-47AE-9548-F1F99032B31B}"/>
                  </a:ext>
                </a:extLst>
              </p:cNvPr>
              <p:cNvCxnSpPr>
                <a:cxnSpLocks noChangeShapeType="1"/>
              </p:cNvCxnSpPr>
              <p:nvPr/>
            </p:nvCxnSpPr>
            <p:spPr bwMode="auto">
              <a:xfrm flipV="1">
                <a:off x="1928794" y="2786064"/>
                <a:ext cx="631830" cy="9524"/>
              </a:xfrm>
              <a:prstGeom prst="straightConnector1">
                <a:avLst/>
              </a:prstGeom>
              <a:noFill/>
              <a:ln w="12700" algn="ctr">
                <a:solidFill>
                  <a:schemeClr val="tx1"/>
                </a:solidFill>
                <a:round/>
                <a:headEnd/>
                <a:tailEnd type="none" w="med" len="lg"/>
              </a:ln>
              <a:extLst>
                <a:ext uri="{909E8E84-426E-40DD-AFC4-6F175D3DCCD1}">
                  <a14:hiddenFill xmlns:a14="http://schemas.microsoft.com/office/drawing/2010/main">
                    <a:noFill/>
                  </a14:hiddenFill>
                </a:ext>
              </a:extLst>
            </p:spPr>
          </p:cxnSp>
          <p:cxnSp>
            <p:nvCxnSpPr>
              <p:cNvPr id="58409" name="直接箭头连接符 32">
                <a:extLst>
                  <a:ext uri="{FF2B5EF4-FFF2-40B4-BE49-F238E27FC236}">
                    <a16:creationId xmlns:a16="http://schemas.microsoft.com/office/drawing/2014/main" id="{0069B533-A61F-4CBC-BE81-912ACCC2FC14}"/>
                  </a:ext>
                </a:extLst>
              </p:cNvPr>
              <p:cNvCxnSpPr>
                <a:cxnSpLocks noChangeShapeType="1"/>
              </p:cNvCxnSpPr>
              <p:nvPr/>
            </p:nvCxnSpPr>
            <p:spPr bwMode="auto">
              <a:xfrm rot="16200000" flipV="1">
                <a:off x="2465373" y="2678113"/>
                <a:ext cx="214314" cy="1588"/>
              </a:xfrm>
              <a:prstGeom prst="straightConnector1">
                <a:avLst/>
              </a:prstGeom>
              <a:noFill/>
              <a:ln w="12700" algn="ctr">
                <a:solidFill>
                  <a:schemeClr val="tx1"/>
                </a:solidFill>
                <a:round/>
                <a:headEnd/>
                <a:tailEnd type="triangle" w="med" len="lg"/>
              </a:ln>
              <a:extLst>
                <a:ext uri="{909E8E84-426E-40DD-AFC4-6F175D3DCCD1}">
                  <a14:hiddenFill xmlns:a14="http://schemas.microsoft.com/office/drawing/2010/main">
                    <a:noFill/>
                  </a14:hiddenFill>
                </a:ext>
              </a:extLst>
            </p:spPr>
          </p:cxnSp>
          <p:cxnSp>
            <p:nvCxnSpPr>
              <p:cNvPr id="58410" name="直接箭头连接符 34">
                <a:extLst>
                  <a:ext uri="{FF2B5EF4-FFF2-40B4-BE49-F238E27FC236}">
                    <a16:creationId xmlns:a16="http://schemas.microsoft.com/office/drawing/2014/main" id="{C06F1137-ADE2-4FFA-922D-56CECB1923C8}"/>
                  </a:ext>
                </a:extLst>
              </p:cNvPr>
              <p:cNvCxnSpPr>
                <a:cxnSpLocks noChangeShapeType="1"/>
              </p:cNvCxnSpPr>
              <p:nvPr/>
            </p:nvCxnSpPr>
            <p:spPr bwMode="auto">
              <a:xfrm rot="5400000">
                <a:off x="2607455" y="2178841"/>
                <a:ext cx="214314" cy="1588"/>
              </a:xfrm>
              <a:prstGeom prst="straightConnector1">
                <a:avLst/>
              </a:prstGeom>
              <a:noFill/>
              <a:ln w="12700" algn="ctr">
                <a:solidFill>
                  <a:schemeClr val="tx1"/>
                </a:solidFill>
                <a:round/>
                <a:headEnd/>
                <a:tailEnd type="triangle" w="med" len="lg"/>
              </a:ln>
              <a:extLst>
                <a:ext uri="{909E8E84-426E-40DD-AFC4-6F175D3DCCD1}">
                  <a14:hiddenFill xmlns:a14="http://schemas.microsoft.com/office/drawing/2010/main">
                    <a:noFill/>
                  </a14:hiddenFill>
                </a:ext>
              </a:extLst>
            </p:spPr>
          </p:cxnSp>
          <p:cxnSp>
            <p:nvCxnSpPr>
              <p:cNvPr id="58411" name="直接箭头连接符 36">
                <a:extLst>
                  <a:ext uri="{FF2B5EF4-FFF2-40B4-BE49-F238E27FC236}">
                    <a16:creationId xmlns:a16="http://schemas.microsoft.com/office/drawing/2014/main" id="{645CEFED-49E0-4990-8527-614D6DDF4C9F}"/>
                  </a:ext>
                </a:extLst>
              </p:cNvPr>
              <p:cNvCxnSpPr>
                <a:cxnSpLocks noChangeShapeType="1"/>
              </p:cNvCxnSpPr>
              <p:nvPr/>
            </p:nvCxnSpPr>
            <p:spPr bwMode="auto">
              <a:xfrm flipV="1">
                <a:off x="2714612" y="2071684"/>
                <a:ext cx="1214446" cy="9524"/>
              </a:xfrm>
              <a:prstGeom prst="straightConnector1">
                <a:avLst/>
              </a:prstGeom>
              <a:noFill/>
              <a:ln w="12700" algn="ctr">
                <a:solidFill>
                  <a:schemeClr val="tx1"/>
                </a:solidFill>
                <a:round/>
                <a:headEnd/>
                <a:tailEnd type="none" w="med" len="lg"/>
              </a:ln>
              <a:extLst>
                <a:ext uri="{909E8E84-426E-40DD-AFC4-6F175D3DCCD1}">
                  <a14:hiddenFill xmlns:a14="http://schemas.microsoft.com/office/drawing/2010/main">
                    <a:noFill/>
                  </a14:hiddenFill>
                </a:ext>
              </a:extLst>
            </p:spPr>
          </p:cxnSp>
          <p:sp>
            <p:nvSpPr>
              <p:cNvPr id="58412" name="TextBox 38">
                <a:extLst>
                  <a:ext uri="{FF2B5EF4-FFF2-40B4-BE49-F238E27FC236}">
                    <a16:creationId xmlns:a16="http://schemas.microsoft.com/office/drawing/2014/main" id="{67B6DB2A-E881-4B13-800A-01BDC43BE665}"/>
                  </a:ext>
                </a:extLst>
              </p:cNvPr>
              <p:cNvSpPr txBox="1">
                <a:spLocks noChangeArrowheads="1"/>
              </p:cNvSpPr>
              <p:nvPr/>
            </p:nvSpPr>
            <p:spPr bwMode="auto">
              <a:xfrm>
                <a:off x="500034" y="2143122"/>
                <a:ext cx="100013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r>
                  <a:rPr lang="zh-CN" altLang="en-US" sz="1200" b="1"/>
                  <a:t>添加新规则</a:t>
                </a:r>
              </a:p>
            </p:txBody>
          </p:sp>
          <p:sp>
            <p:nvSpPr>
              <p:cNvPr id="58413" name="TextBox 40">
                <a:extLst>
                  <a:ext uri="{FF2B5EF4-FFF2-40B4-BE49-F238E27FC236}">
                    <a16:creationId xmlns:a16="http://schemas.microsoft.com/office/drawing/2014/main" id="{2449B3D6-0253-481C-ABDA-8B9A1997DC02}"/>
                  </a:ext>
                </a:extLst>
              </p:cNvPr>
              <p:cNvSpPr txBox="1">
                <a:spLocks noChangeArrowheads="1"/>
              </p:cNvSpPr>
              <p:nvPr/>
            </p:nvSpPr>
            <p:spPr bwMode="auto">
              <a:xfrm>
                <a:off x="1142976" y="2643188"/>
                <a:ext cx="85725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r>
                  <a:rPr lang="zh-CN" altLang="en-US" sz="1200" b="1"/>
                  <a:t>更新规则</a:t>
                </a:r>
              </a:p>
            </p:txBody>
          </p:sp>
          <p:sp>
            <p:nvSpPr>
              <p:cNvPr id="58414" name="TextBox 41">
                <a:extLst>
                  <a:ext uri="{FF2B5EF4-FFF2-40B4-BE49-F238E27FC236}">
                    <a16:creationId xmlns:a16="http://schemas.microsoft.com/office/drawing/2014/main" id="{6BFADFEB-7733-488B-A86D-2C2D182B18E1}"/>
                  </a:ext>
                </a:extLst>
              </p:cNvPr>
              <p:cNvSpPr txBox="1">
                <a:spLocks noChangeArrowheads="1"/>
              </p:cNvSpPr>
              <p:nvPr/>
            </p:nvSpPr>
            <p:spPr bwMode="auto">
              <a:xfrm>
                <a:off x="2786050" y="2143122"/>
                <a:ext cx="85725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r>
                  <a:rPr lang="zh-CN" altLang="en-US" sz="1200" b="1"/>
                  <a:t>规则匹配</a:t>
                </a:r>
              </a:p>
            </p:txBody>
          </p:sp>
          <p:sp>
            <p:nvSpPr>
              <p:cNvPr id="58415" name="TextBox 42">
                <a:extLst>
                  <a:ext uri="{FF2B5EF4-FFF2-40B4-BE49-F238E27FC236}">
                    <a16:creationId xmlns:a16="http://schemas.microsoft.com/office/drawing/2014/main" id="{BE35EDB0-5F48-4DBE-A254-85880041AA86}"/>
                  </a:ext>
                </a:extLst>
              </p:cNvPr>
              <p:cNvSpPr txBox="1">
                <a:spLocks noChangeArrowheads="1"/>
              </p:cNvSpPr>
              <p:nvPr/>
            </p:nvSpPr>
            <p:spPr bwMode="auto">
              <a:xfrm>
                <a:off x="3143240" y="1785932"/>
                <a:ext cx="85725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r>
                  <a:rPr lang="zh-CN" altLang="en-US" sz="1200" b="1"/>
                  <a:t>实时信息</a:t>
                </a:r>
              </a:p>
            </p:txBody>
          </p:sp>
        </p:grpSp>
      </p:grpSp>
      <p:grpSp>
        <p:nvGrpSpPr>
          <p:cNvPr id="58374" name="组合 75">
            <a:extLst>
              <a:ext uri="{FF2B5EF4-FFF2-40B4-BE49-F238E27FC236}">
                <a16:creationId xmlns:a16="http://schemas.microsoft.com/office/drawing/2014/main" id="{BBE9C297-B539-4CAC-A4B8-44C1819AA4FA}"/>
              </a:ext>
            </a:extLst>
          </p:cNvPr>
          <p:cNvGrpSpPr>
            <a:grpSpLocks/>
          </p:cNvGrpSpPr>
          <p:nvPr/>
        </p:nvGrpSpPr>
        <p:grpSpPr bwMode="auto">
          <a:xfrm>
            <a:off x="4786313" y="2714625"/>
            <a:ext cx="4143375" cy="1857375"/>
            <a:chOff x="4500562" y="2857502"/>
            <a:chExt cx="4143404" cy="1857388"/>
          </a:xfrm>
        </p:grpSpPr>
        <p:sp>
          <p:nvSpPr>
            <p:cNvPr id="58379" name="矩形 45">
              <a:extLst>
                <a:ext uri="{FF2B5EF4-FFF2-40B4-BE49-F238E27FC236}">
                  <a16:creationId xmlns:a16="http://schemas.microsoft.com/office/drawing/2014/main" id="{3385F968-AD05-4158-B188-E4156C05C221}"/>
                </a:ext>
              </a:extLst>
            </p:cNvPr>
            <p:cNvSpPr>
              <a:spLocks noChangeArrowheads="1"/>
            </p:cNvSpPr>
            <p:nvPr/>
          </p:nvSpPr>
          <p:spPr bwMode="auto">
            <a:xfrm>
              <a:off x="5786446" y="2857502"/>
              <a:ext cx="1571636" cy="285752"/>
            </a:xfrm>
            <a:prstGeom prst="rect">
              <a:avLst/>
            </a:prstGeom>
            <a:noFill/>
            <a:ln w="1270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r>
                <a:rPr lang="zh-CN" altLang="en-US" sz="1200" b="1" dirty="0"/>
                <a:t>响应单元</a:t>
              </a:r>
              <a:r>
                <a:rPr lang="en-US" altLang="zh-CN" sz="1200" b="1" dirty="0">
                  <a:latin typeface="Times New Roman" panose="02020603050405020304" pitchFamily="18" charset="0"/>
                  <a:cs typeface="Times New Roman" panose="02020603050405020304" pitchFamily="18" charset="0"/>
                </a:rPr>
                <a:t>(R-boxes)</a:t>
              </a:r>
              <a:endParaRPr lang="zh-CN" altLang="en-US" sz="1200" b="1" dirty="0">
                <a:latin typeface="Times New Roman" panose="02020603050405020304" pitchFamily="18" charset="0"/>
                <a:cs typeface="Times New Roman" panose="02020603050405020304" pitchFamily="18" charset="0"/>
              </a:endParaRPr>
            </a:p>
          </p:txBody>
        </p:sp>
        <p:sp>
          <p:nvSpPr>
            <p:cNvPr id="58380" name="矩形 46">
              <a:extLst>
                <a:ext uri="{FF2B5EF4-FFF2-40B4-BE49-F238E27FC236}">
                  <a16:creationId xmlns:a16="http://schemas.microsoft.com/office/drawing/2014/main" id="{EFFDF283-F8E8-474B-B06F-355E15CA8E48}"/>
                </a:ext>
              </a:extLst>
            </p:cNvPr>
            <p:cNvSpPr>
              <a:spLocks noChangeArrowheads="1"/>
            </p:cNvSpPr>
            <p:nvPr/>
          </p:nvSpPr>
          <p:spPr bwMode="auto">
            <a:xfrm>
              <a:off x="4500562" y="3429006"/>
              <a:ext cx="1571636" cy="285752"/>
            </a:xfrm>
            <a:prstGeom prst="rect">
              <a:avLst/>
            </a:prstGeom>
            <a:noFill/>
            <a:ln w="1270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r>
                <a:rPr lang="zh-CN" altLang="en-US" sz="1200" b="1">
                  <a:cs typeface="Times New Roman" panose="02020603050405020304" pitchFamily="18" charset="0"/>
                </a:rPr>
                <a:t>事件分析器</a:t>
              </a:r>
              <a:r>
                <a:rPr lang="en-US" altLang="zh-CN" sz="1200" b="1">
                  <a:latin typeface="Times New Roman" panose="02020603050405020304" pitchFamily="18" charset="0"/>
                  <a:cs typeface="Times New Roman" panose="02020603050405020304" pitchFamily="18" charset="0"/>
                </a:rPr>
                <a:t>(A-boxes)</a:t>
              </a:r>
              <a:endParaRPr lang="zh-CN" altLang="en-US" sz="1200" b="1">
                <a:latin typeface="Times New Roman" panose="02020603050405020304" pitchFamily="18" charset="0"/>
                <a:cs typeface="Times New Roman" panose="02020603050405020304" pitchFamily="18" charset="0"/>
              </a:endParaRPr>
            </a:p>
          </p:txBody>
        </p:sp>
        <p:sp>
          <p:nvSpPr>
            <p:cNvPr id="58381" name="矩形 47">
              <a:extLst>
                <a:ext uri="{FF2B5EF4-FFF2-40B4-BE49-F238E27FC236}">
                  <a16:creationId xmlns:a16="http://schemas.microsoft.com/office/drawing/2014/main" id="{6E29F8D8-43C7-4278-88BC-CD026A88A462}"/>
                </a:ext>
              </a:extLst>
            </p:cNvPr>
            <p:cNvSpPr>
              <a:spLocks noChangeArrowheads="1"/>
            </p:cNvSpPr>
            <p:nvPr/>
          </p:nvSpPr>
          <p:spPr bwMode="auto">
            <a:xfrm>
              <a:off x="7072330" y="3429006"/>
              <a:ext cx="1571636" cy="285752"/>
            </a:xfrm>
            <a:prstGeom prst="rect">
              <a:avLst/>
            </a:prstGeom>
            <a:noFill/>
            <a:ln w="1270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r>
                <a:rPr lang="zh-CN" altLang="en-US" sz="1200" b="1">
                  <a:cs typeface="Times New Roman" panose="02020603050405020304" pitchFamily="18" charset="0"/>
                </a:rPr>
                <a:t>事件数据库</a:t>
              </a:r>
              <a:r>
                <a:rPr lang="en-US" altLang="zh-CN" sz="1200" b="1">
                  <a:latin typeface="Times New Roman" panose="02020603050405020304" pitchFamily="18" charset="0"/>
                  <a:cs typeface="Times New Roman" panose="02020603050405020304" pitchFamily="18" charset="0"/>
                </a:rPr>
                <a:t>(D-boxes)</a:t>
              </a:r>
              <a:endParaRPr lang="zh-CN" altLang="en-US" sz="1200" b="1">
                <a:latin typeface="Times New Roman" panose="02020603050405020304" pitchFamily="18" charset="0"/>
                <a:cs typeface="Times New Roman" panose="02020603050405020304" pitchFamily="18" charset="0"/>
              </a:endParaRPr>
            </a:p>
          </p:txBody>
        </p:sp>
        <p:sp>
          <p:nvSpPr>
            <p:cNvPr id="58382" name="矩形 48">
              <a:extLst>
                <a:ext uri="{FF2B5EF4-FFF2-40B4-BE49-F238E27FC236}">
                  <a16:creationId xmlns:a16="http://schemas.microsoft.com/office/drawing/2014/main" id="{275C6BE1-541B-4CB4-96CC-8760EE52AA23}"/>
                </a:ext>
              </a:extLst>
            </p:cNvPr>
            <p:cNvSpPr>
              <a:spLocks noChangeArrowheads="1"/>
            </p:cNvSpPr>
            <p:nvPr/>
          </p:nvSpPr>
          <p:spPr bwMode="auto">
            <a:xfrm>
              <a:off x="5786446" y="3929072"/>
              <a:ext cx="1571636" cy="285752"/>
            </a:xfrm>
            <a:prstGeom prst="rect">
              <a:avLst/>
            </a:prstGeom>
            <a:noFill/>
            <a:ln w="1270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r>
                <a:rPr lang="zh-CN" altLang="en-US" sz="1200" b="1">
                  <a:cs typeface="Times New Roman" panose="02020603050405020304" pitchFamily="18" charset="0"/>
                </a:rPr>
                <a:t>事件产生器</a:t>
              </a:r>
              <a:r>
                <a:rPr lang="en-US" altLang="zh-CN" sz="1200" b="1">
                  <a:latin typeface="Times New Roman" panose="02020603050405020304" pitchFamily="18" charset="0"/>
                  <a:cs typeface="Times New Roman" panose="02020603050405020304" pitchFamily="18" charset="0"/>
                </a:rPr>
                <a:t>(E-boxes)</a:t>
              </a:r>
              <a:endParaRPr lang="zh-CN" altLang="en-US" sz="1200" b="1">
                <a:latin typeface="Times New Roman" panose="02020603050405020304" pitchFamily="18" charset="0"/>
                <a:cs typeface="Times New Roman" panose="02020603050405020304" pitchFamily="18" charset="0"/>
              </a:endParaRPr>
            </a:p>
          </p:txBody>
        </p:sp>
        <p:cxnSp>
          <p:nvCxnSpPr>
            <p:cNvPr id="58383" name="直接箭头连接符 49">
              <a:extLst>
                <a:ext uri="{FF2B5EF4-FFF2-40B4-BE49-F238E27FC236}">
                  <a16:creationId xmlns:a16="http://schemas.microsoft.com/office/drawing/2014/main" id="{8EB7B8BB-0748-4BB5-955C-05C894DFB3A1}"/>
                </a:ext>
              </a:extLst>
            </p:cNvPr>
            <p:cNvCxnSpPr>
              <a:cxnSpLocks noChangeShapeType="1"/>
            </p:cNvCxnSpPr>
            <p:nvPr/>
          </p:nvCxnSpPr>
          <p:spPr bwMode="auto">
            <a:xfrm rot="5400000" flipH="1" flipV="1">
              <a:off x="5066510" y="3219454"/>
              <a:ext cx="438946" cy="794"/>
            </a:xfrm>
            <a:prstGeom prst="straightConnector1">
              <a:avLst/>
            </a:prstGeom>
            <a:noFill/>
            <a:ln w="12700" algn="ctr">
              <a:solidFill>
                <a:schemeClr val="tx1"/>
              </a:solidFill>
              <a:round/>
              <a:headEnd/>
              <a:tailEnd type="none" w="med" len="lg"/>
            </a:ln>
            <a:extLst>
              <a:ext uri="{909E8E84-426E-40DD-AFC4-6F175D3DCCD1}">
                <a14:hiddenFill xmlns:a14="http://schemas.microsoft.com/office/drawing/2010/main">
                  <a:noFill/>
                </a14:hiddenFill>
              </a:ext>
            </a:extLst>
          </p:spPr>
        </p:cxnSp>
        <p:cxnSp>
          <p:nvCxnSpPr>
            <p:cNvPr id="58384" name="直接箭头连接符 53">
              <a:extLst>
                <a:ext uri="{FF2B5EF4-FFF2-40B4-BE49-F238E27FC236}">
                  <a16:creationId xmlns:a16="http://schemas.microsoft.com/office/drawing/2014/main" id="{EE1E3D37-69D8-4595-8EC5-52F070AF8940}"/>
                </a:ext>
              </a:extLst>
            </p:cNvPr>
            <p:cNvCxnSpPr>
              <a:cxnSpLocks noChangeShapeType="1"/>
            </p:cNvCxnSpPr>
            <p:nvPr/>
          </p:nvCxnSpPr>
          <p:spPr bwMode="auto">
            <a:xfrm>
              <a:off x="5286380" y="3000378"/>
              <a:ext cx="500066" cy="1588"/>
            </a:xfrm>
            <a:prstGeom prst="straightConnector1">
              <a:avLst/>
            </a:prstGeom>
            <a:noFill/>
            <a:ln w="12700" algn="ctr">
              <a:solidFill>
                <a:schemeClr val="tx1"/>
              </a:solidFill>
              <a:round/>
              <a:headEnd/>
              <a:tailEnd type="triangle" w="med" len="lg"/>
            </a:ln>
            <a:extLst>
              <a:ext uri="{909E8E84-426E-40DD-AFC4-6F175D3DCCD1}">
                <a14:hiddenFill xmlns:a14="http://schemas.microsoft.com/office/drawing/2010/main">
                  <a:noFill/>
                </a14:hiddenFill>
              </a:ext>
            </a:extLst>
          </p:spPr>
        </p:cxnSp>
        <p:cxnSp>
          <p:nvCxnSpPr>
            <p:cNvPr id="58385" name="直接箭头连接符 56">
              <a:extLst>
                <a:ext uri="{FF2B5EF4-FFF2-40B4-BE49-F238E27FC236}">
                  <a16:creationId xmlns:a16="http://schemas.microsoft.com/office/drawing/2014/main" id="{DBB81C8F-5D94-433E-9DDE-4EDFC8D591F4}"/>
                </a:ext>
              </a:extLst>
            </p:cNvPr>
            <p:cNvCxnSpPr>
              <a:cxnSpLocks noChangeShapeType="1"/>
              <a:endCxn id="58381" idx="1"/>
            </p:cNvCxnSpPr>
            <p:nvPr/>
          </p:nvCxnSpPr>
          <p:spPr bwMode="auto">
            <a:xfrm>
              <a:off x="6072198" y="3571882"/>
              <a:ext cx="1000132" cy="1588"/>
            </a:xfrm>
            <a:prstGeom prst="straightConnector1">
              <a:avLst/>
            </a:prstGeom>
            <a:noFill/>
            <a:ln w="12700" algn="ctr">
              <a:solidFill>
                <a:schemeClr val="tx1"/>
              </a:solidFill>
              <a:round/>
              <a:headEnd/>
              <a:tailEnd type="triangle" w="med" len="lg"/>
            </a:ln>
            <a:extLst>
              <a:ext uri="{909E8E84-426E-40DD-AFC4-6F175D3DCCD1}">
                <a14:hiddenFill xmlns:a14="http://schemas.microsoft.com/office/drawing/2010/main">
                  <a:noFill/>
                </a14:hiddenFill>
              </a:ext>
            </a:extLst>
          </p:spPr>
        </p:cxnSp>
        <p:cxnSp>
          <p:nvCxnSpPr>
            <p:cNvPr id="58386" name="直接箭头连接符 58">
              <a:extLst>
                <a:ext uri="{FF2B5EF4-FFF2-40B4-BE49-F238E27FC236}">
                  <a16:creationId xmlns:a16="http://schemas.microsoft.com/office/drawing/2014/main" id="{3356C59E-ACF0-4F66-81C7-BE234FBCC594}"/>
                </a:ext>
              </a:extLst>
            </p:cNvPr>
            <p:cNvCxnSpPr>
              <a:cxnSpLocks noChangeShapeType="1"/>
              <a:stCxn id="58382" idx="0"/>
              <a:endCxn id="58379" idx="2"/>
            </p:cNvCxnSpPr>
            <p:nvPr/>
          </p:nvCxnSpPr>
          <p:spPr bwMode="auto">
            <a:xfrm rot="5400000" flipH="1" flipV="1">
              <a:off x="6179355" y="3536163"/>
              <a:ext cx="785818" cy="1588"/>
            </a:xfrm>
            <a:prstGeom prst="straightConnector1">
              <a:avLst/>
            </a:prstGeom>
            <a:noFill/>
            <a:ln w="12700" algn="ctr">
              <a:solidFill>
                <a:schemeClr val="tx1"/>
              </a:solidFill>
              <a:round/>
              <a:headEnd/>
              <a:tailEnd type="triangle" w="med" len="lg"/>
            </a:ln>
            <a:extLst>
              <a:ext uri="{909E8E84-426E-40DD-AFC4-6F175D3DCCD1}">
                <a14:hiddenFill xmlns:a14="http://schemas.microsoft.com/office/drawing/2010/main">
                  <a:noFill/>
                </a14:hiddenFill>
              </a:ext>
            </a:extLst>
          </p:spPr>
        </p:cxnSp>
        <p:cxnSp>
          <p:nvCxnSpPr>
            <p:cNvPr id="58387" name="直接箭头连接符 62">
              <a:extLst>
                <a:ext uri="{FF2B5EF4-FFF2-40B4-BE49-F238E27FC236}">
                  <a16:creationId xmlns:a16="http://schemas.microsoft.com/office/drawing/2014/main" id="{B27A98A3-5C8F-4513-883A-9C1B74A27805}"/>
                </a:ext>
              </a:extLst>
            </p:cNvPr>
            <p:cNvCxnSpPr>
              <a:cxnSpLocks noChangeShapeType="1"/>
            </p:cNvCxnSpPr>
            <p:nvPr/>
          </p:nvCxnSpPr>
          <p:spPr bwMode="auto">
            <a:xfrm rot="10800000">
              <a:off x="5286380" y="4071948"/>
              <a:ext cx="499272" cy="1588"/>
            </a:xfrm>
            <a:prstGeom prst="straightConnector1">
              <a:avLst/>
            </a:prstGeom>
            <a:noFill/>
            <a:ln w="12700" algn="ctr">
              <a:solidFill>
                <a:schemeClr val="tx1"/>
              </a:solidFill>
              <a:round/>
              <a:headEnd/>
              <a:tailEnd type="none" w="med" len="lg"/>
            </a:ln>
            <a:extLst>
              <a:ext uri="{909E8E84-426E-40DD-AFC4-6F175D3DCCD1}">
                <a14:hiddenFill xmlns:a14="http://schemas.microsoft.com/office/drawing/2010/main">
                  <a:noFill/>
                </a14:hiddenFill>
              </a:ext>
            </a:extLst>
          </p:spPr>
        </p:cxnSp>
        <p:cxnSp>
          <p:nvCxnSpPr>
            <p:cNvPr id="58388" name="直接箭头连接符 64">
              <a:extLst>
                <a:ext uri="{FF2B5EF4-FFF2-40B4-BE49-F238E27FC236}">
                  <a16:creationId xmlns:a16="http://schemas.microsoft.com/office/drawing/2014/main" id="{996B7EE1-2E2C-4909-B056-3098D8D38271}"/>
                </a:ext>
              </a:extLst>
            </p:cNvPr>
            <p:cNvCxnSpPr>
              <a:cxnSpLocks noChangeShapeType="1"/>
            </p:cNvCxnSpPr>
            <p:nvPr/>
          </p:nvCxnSpPr>
          <p:spPr bwMode="auto">
            <a:xfrm rot="5400000" flipH="1" flipV="1">
              <a:off x="5108579" y="3892559"/>
              <a:ext cx="357190" cy="1588"/>
            </a:xfrm>
            <a:prstGeom prst="straightConnector1">
              <a:avLst/>
            </a:prstGeom>
            <a:noFill/>
            <a:ln w="12700" algn="ctr">
              <a:solidFill>
                <a:schemeClr val="tx1"/>
              </a:solidFill>
              <a:round/>
              <a:headEnd/>
              <a:tailEnd type="triangle" w="med" len="lg"/>
            </a:ln>
            <a:extLst>
              <a:ext uri="{909E8E84-426E-40DD-AFC4-6F175D3DCCD1}">
                <a14:hiddenFill xmlns:a14="http://schemas.microsoft.com/office/drawing/2010/main">
                  <a:noFill/>
                </a14:hiddenFill>
              </a:ext>
            </a:extLst>
          </p:spPr>
        </p:cxnSp>
        <p:cxnSp>
          <p:nvCxnSpPr>
            <p:cNvPr id="58389" name="直接箭头连接符 66">
              <a:extLst>
                <a:ext uri="{FF2B5EF4-FFF2-40B4-BE49-F238E27FC236}">
                  <a16:creationId xmlns:a16="http://schemas.microsoft.com/office/drawing/2014/main" id="{79CE4A5A-9FD8-4171-A807-940F9B515292}"/>
                </a:ext>
              </a:extLst>
            </p:cNvPr>
            <p:cNvCxnSpPr>
              <a:cxnSpLocks noChangeShapeType="1"/>
            </p:cNvCxnSpPr>
            <p:nvPr/>
          </p:nvCxnSpPr>
          <p:spPr bwMode="auto">
            <a:xfrm rot="10800000">
              <a:off x="7358082" y="4071948"/>
              <a:ext cx="499272" cy="1588"/>
            </a:xfrm>
            <a:prstGeom prst="straightConnector1">
              <a:avLst/>
            </a:prstGeom>
            <a:noFill/>
            <a:ln w="12700" algn="ctr">
              <a:solidFill>
                <a:schemeClr val="tx1"/>
              </a:solidFill>
              <a:round/>
              <a:headEnd/>
              <a:tailEnd type="none" w="med" len="lg"/>
            </a:ln>
            <a:extLst>
              <a:ext uri="{909E8E84-426E-40DD-AFC4-6F175D3DCCD1}">
                <a14:hiddenFill xmlns:a14="http://schemas.microsoft.com/office/drawing/2010/main">
                  <a:noFill/>
                </a14:hiddenFill>
              </a:ext>
            </a:extLst>
          </p:spPr>
        </p:cxnSp>
        <p:cxnSp>
          <p:nvCxnSpPr>
            <p:cNvPr id="58390" name="直接箭头连接符 67">
              <a:extLst>
                <a:ext uri="{FF2B5EF4-FFF2-40B4-BE49-F238E27FC236}">
                  <a16:creationId xmlns:a16="http://schemas.microsoft.com/office/drawing/2014/main" id="{303D7434-ECC7-4E1A-94CE-B7BF84B297EF}"/>
                </a:ext>
              </a:extLst>
            </p:cNvPr>
            <p:cNvCxnSpPr>
              <a:cxnSpLocks noChangeShapeType="1"/>
            </p:cNvCxnSpPr>
            <p:nvPr/>
          </p:nvCxnSpPr>
          <p:spPr bwMode="auto">
            <a:xfrm rot="5400000" flipH="1" flipV="1">
              <a:off x="7680347" y="3892559"/>
              <a:ext cx="357190" cy="1588"/>
            </a:xfrm>
            <a:prstGeom prst="straightConnector1">
              <a:avLst/>
            </a:prstGeom>
            <a:noFill/>
            <a:ln w="12700" algn="ctr">
              <a:solidFill>
                <a:schemeClr val="tx1"/>
              </a:solidFill>
              <a:round/>
              <a:headEnd/>
              <a:tailEnd type="triangle" w="med" len="lg"/>
            </a:ln>
            <a:extLst>
              <a:ext uri="{909E8E84-426E-40DD-AFC4-6F175D3DCCD1}">
                <a14:hiddenFill xmlns:a14="http://schemas.microsoft.com/office/drawing/2010/main">
                  <a:noFill/>
                </a14:hiddenFill>
              </a:ext>
            </a:extLst>
          </p:spPr>
        </p:cxnSp>
        <p:cxnSp>
          <p:nvCxnSpPr>
            <p:cNvPr id="58391" name="直接箭头连接符 68">
              <a:extLst>
                <a:ext uri="{FF2B5EF4-FFF2-40B4-BE49-F238E27FC236}">
                  <a16:creationId xmlns:a16="http://schemas.microsoft.com/office/drawing/2014/main" id="{BA135235-1972-46E0-A086-4F415D009494}"/>
                </a:ext>
              </a:extLst>
            </p:cNvPr>
            <p:cNvCxnSpPr>
              <a:cxnSpLocks noChangeShapeType="1"/>
            </p:cNvCxnSpPr>
            <p:nvPr/>
          </p:nvCxnSpPr>
          <p:spPr bwMode="auto">
            <a:xfrm rot="5400000" flipH="1" flipV="1">
              <a:off x="6465901" y="4321187"/>
              <a:ext cx="214314" cy="1588"/>
            </a:xfrm>
            <a:prstGeom prst="straightConnector1">
              <a:avLst/>
            </a:prstGeom>
            <a:noFill/>
            <a:ln w="12700" algn="ctr">
              <a:solidFill>
                <a:schemeClr val="tx1"/>
              </a:solidFill>
              <a:round/>
              <a:headEnd/>
              <a:tailEnd type="triangle" w="med" len="lg"/>
            </a:ln>
            <a:extLst>
              <a:ext uri="{909E8E84-426E-40DD-AFC4-6F175D3DCCD1}">
                <a14:hiddenFill xmlns:a14="http://schemas.microsoft.com/office/drawing/2010/main">
                  <a:noFill/>
                </a14:hiddenFill>
              </a:ext>
            </a:extLst>
          </p:spPr>
        </p:cxnSp>
        <p:cxnSp>
          <p:nvCxnSpPr>
            <p:cNvPr id="58392" name="直接箭头连接符 71">
              <a:extLst>
                <a:ext uri="{FF2B5EF4-FFF2-40B4-BE49-F238E27FC236}">
                  <a16:creationId xmlns:a16="http://schemas.microsoft.com/office/drawing/2014/main" id="{78FB24A5-EF7F-4AD9-BF5A-F3E8C3E572C5}"/>
                </a:ext>
              </a:extLst>
            </p:cNvPr>
            <p:cNvCxnSpPr>
              <a:cxnSpLocks noChangeShapeType="1"/>
            </p:cNvCxnSpPr>
            <p:nvPr/>
          </p:nvCxnSpPr>
          <p:spPr bwMode="auto">
            <a:xfrm rot="10800000">
              <a:off x="5286380" y="4429138"/>
              <a:ext cx="2643206" cy="1588"/>
            </a:xfrm>
            <a:prstGeom prst="straightConnector1">
              <a:avLst/>
            </a:prstGeom>
            <a:noFill/>
            <a:ln w="12700" algn="ctr">
              <a:solidFill>
                <a:schemeClr val="tx1"/>
              </a:solidFill>
              <a:round/>
              <a:headEnd/>
              <a:tailEnd type="none" w="med" len="lg"/>
            </a:ln>
            <a:extLst>
              <a:ext uri="{909E8E84-426E-40DD-AFC4-6F175D3DCCD1}">
                <a14:hiddenFill xmlns:a14="http://schemas.microsoft.com/office/drawing/2010/main">
                  <a:noFill/>
                </a14:hiddenFill>
              </a:ext>
            </a:extLst>
          </p:spPr>
        </p:cxnSp>
        <p:sp>
          <p:nvSpPr>
            <p:cNvPr id="58393" name="矩形 74">
              <a:extLst>
                <a:ext uri="{FF2B5EF4-FFF2-40B4-BE49-F238E27FC236}">
                  <a16:creationId xmlns:a16="http://schemas.microsoft.com/office/drawing/2014/main" id="{987B31DC-DDC5-4C9E-918B-16D94AF6A415}"/>
                </a:ext>
              </a:extLst>
            </p:cNvPr>
            <p:cNvSpPr>
              <a:spLocks noChangeArrowheads="1"/>
            </p:cNvSpPr>
            <p:nvPr/>
          </p:nvSpPr>
          <p:spPr bwMode="auto">
            <a:xfrm>
              <a:off x="6929454" y="4429138"/>
              <a:ext cx="1000132" cy="285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round/>
                  <a:headEnd/>
                  <a:tailEnd/>
                </a14:hiddenLine>
              </a:ext>
            </a:extLst>
          </p:spPr>
          <p:txBody>
            <a:bodyPr wrap="none" anchor="ct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r>
                <a:rPr lang="zh-CN" altLang="en-US" sz="1200" b="1">
                  <a:latin typeface="Times New Roman" panose="02020603050405020304" pitchFamily="18" charset="0"/>
                  <a:cs typeface="Times New Roman" panose="02020603050405020304" pitchFamily="18" charset="0"/>
                </a:rPr>
                <a:t>原事件来源</a:t>
              </a:r>
            </a:p>
          </p:txBody>
        </p:sp>
      </p:grpSp>
      <p:sp>
        <p:nvSpPr>
          <p:cNvPr id="44" name="标题 1">
            <a:extLst>
              <a:ext uri="{FF2B5EF4-FFF2-40B4-BE49-F238E27FC236}">
                <a16:creationId xmlns:a16="http://schemas.microsoft.com/office/drawing/2014/main" id="{3A2E2B10-1050-4FCE-9193-D16CE168DDD4}"/>
              </a:ext>
            </a:extLst>
          </p:cNvPr>
          <p:cNvSpPr txBox="1">
            <a:spLocks/>
          </p:cNvSpPr>
          <p:nvPr/>
        </p:nvSpPr>
        <p:spPr bwMode="auto">
          <a:xfrm>
            <a:off x="6643702" y="214296"/>
            <a:ext cx="2286016" cy="307965"/>
          </a:xfrm>
          <a:prstGeom prst="rect">
            <a:avLst/>
          </a:prstGeom>
          <a:noFill/>
          <a:ln w="9525">
            <a:noFill/>
            <a:miter lim="800000"/>
            <a:headEnd/>
            <a:tailEnd/>
          </a:ln>
        </p:spPr>
        <p:txBody>
          <a:bodyPr anchor="ctr"/>
          <a:lstStyle/>
          <a:p>
            <a:pPr algn="ctr">
              <a:defRPr/>
            </a:pPr>
            <a:r>
              <a:rPr lang="en-US" altLang="zh-CN" sz="2000" b="1">
                <a:solidFill>
                  <a:srgbClr val="C00000"/>
                </a:solidFill>
                <a:effectLst>
                  <a:reflection blurRad="6350" stA="50000" endA="300" endPos="50000" dist="60007" dir="5400000" sy="-100000" algn="bl" rotWithShape="0"/>
                </a:effectLst>
                <a:latin typeface="+mj-ea"/>
                <a:ea typeface="+mj-ea"/>
                <a:cs typeface="+mj-cs"/>
              </a:rPr>
              <a:t>7.3  </a:t>
            </a:r>
            <a:r>
              <a:rPr lang="zh-CN" altLang="en-US" sz="2000" b="1">
                <a:solidFill>
                  <a:srgbClr val="C00000"/>
                </a:solidFill>
                <a:effectLst>
                  <a:reflection blurRad="6350" stA="50000" endA="300" endPos="50000" dist="60007" dir="5400000" sy="-100000" algn="bl" rotWithShape="0"/>
                </a:effectLst>
                <a:latin typeface="+mj-ea"/>
                <a:ea typeface="+mj-ea"/>
                <a:cs typeface="+mj-cs"/>
              </a:rPr>
              <a:t>入侵检测系统</a:t>
            </a:r>
            <a:endParaRPr lang="zh-CN" altLang="en-US" sz="2000" b="1" dirty="0">
              <a:solidFill>
                <a:srgbClr val="C00000"/>
              </a:solidFill>
              <a:effectLst>
                <a:reflection blurRad="6350" stA="50000" endA="300" endPos="50000" dist="60007" dir="5400000" sy="-100000" algn="bl" rotWithShape="0"/>
              </a:effectLst>
              <a:latin typeface="+mj-ea"/>
              <a:ea typeface="+mj-ea"/>
              <a:cs typeface="+mj-cs"/>
            </a:endParaRPr>
          </a:p>
        </p:txBody>
      </p:sp>
      <p:sp>
        <p:nvSpPr>
          <p:cNvPr id="45" name="标题 1">
            <a:extLst>
              <a:ext uri="{FF2B5EF4-FFF2-40B4-BE49-F238E27FC236}">
                <a16:creationId xmlns:a16="http://schemas.microsoft.com/office/drawing/2014/main" id="{BAFD54FE-229C-4BE5-82D9-3712EDD82395}"/>
              </a:ext>
            </a:extLst>
          </p:cNvPr>
          <p:cNvSpPr txBox="1">
            <a:spLocks/>
          </p:cNvSpPr>
          <p:nvPr/>
        </p:nvSpPr>
        <p:spPr bwMode="auto">
          <a:xfrm>
            <a:off x="214282" y="714362"/>
            <a:ext cx="2000264" cy="307965"/>
          </a:xfrm>
          <a:prstGeom prst="rect">
            <a:avLst/>
          </a:prstGeom>
          <a:noFill/>
          <a:ln w="9525">
            <a:noFill/>
            <a:miter lim="800000"/>
            <a:headEnd/>
            <a:tailEnd/>
          </a:ln>
        </p:spPr>
        <p:txBody>
          <a:bodyPr anchor="ctr"/>
          <a:lstStyle/>
          <a:p>
            <a:pPr algn="ct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7.3.1  IDS</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概述</a:t>
            </a:r>
          </a:p>
        </p:txBody>
      </p:sp>
      <p:sp>
        <p:nvSpPr>
          <p:cNvPr id="58377" name="右箭头 45">
            <a:extLst>
              <a:ext uri="{FF2B5EF4-FFF2-40B4-BE49-F238E27FC236}">
                <a16:creationId xmlns:a16="http://schemas.microsoft.com/office/drawing/2014/main" id="{E113036A-4ADA-48E1-AB42-E96D1F42CA40}"/>
              </a:ext>
            </a:extLst>
          </p:cNvPr>
          <p:cNvSpPr>
            <a:spLocks noChangeArrowheads="1"/>
          </p:cNvSpPr>
          <p:nvPr/>
        </p:nvSpPr>
        <p:spPr bwMode="auto">
          <a:xfrm rot="10800000">
            <a:off x="4427538" y="2139950"/>
            <a:ext cx="431800" cy="287338"/>
          </a:xfrm>
          <a:prstGeom prst="rightArrow">
            <a:avLst>
              <a:gd name="adj1" fmla="val 50000"/>
              <a:gd name="adj2" fmla="val 50092"/>
            </a:avLst>
          </a:prstGeom>
          <a:solidFill>
            <a:schemeClr val="accent1"/>
          </a:solidFill>
          <a:ln w="9525" algn="ctr">
            <a:solidFill>
              <a:schemeClr val="tx1"/>
            </a:solidFill>
            <a:round/>
            <a:headEnd/>
            <a:tailEnd/>
          </a:ln>
        </p:spPr>
        <p:txBody>
          <a:bodyPr wrap="none" anchor="ct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a:p>
        </p:txBody>
      </p:sp>
      <p:sp>
        <p:nvSpPr>
          <p:cNvPr id="58378" name="右箭头 46">
            <a:extLst>
              <a:ext uri="{FF2B5EF4-FFF2-40B4-BE49-F238E27FC236}">
                <a16:creationId xmlns:a16="http://schemas.microsoft.com/office/drawing/2014/main" id="{23292DEC-AD25-4E68-91B2-E9B3826DF068}"/>
              </a:ext>
            </a:extLst>
          </p:cNvPr>
          <p:cNvSpPr>
            <a:spLocks noChangeArrowheads="1"/>
          </p:cNvSpPr>
          <p:nvPr/>
        </p:nvSpPr>
        <p:spPr bwMode="auto">
          <a:xfrm>
            <a:off x="4427538" y="3724275"/>
            <a:ext cx="504825" cy="287338"/>
          </a:xfrm>
          <a:prstGeom prst="rightArrow">
            <a:avLst>
              <a:gd name="adj1" fmla="val 50000"/>
              <a:gd name="adj2" fmla="val 50194"/>
            </a:avLst>
          </a:prstGeom>
          <a:solidFill>
            <a:schemeClr val="accent1"/>
          </a:solidFill>
          <a:ln w="9525" algn="ctr">
            <a:solidFill>
              <a:schemeClr val="tx1"/>
            </a:solidFill>
            <a:round/>
            <a:headEnd/>
            <a:tailEnd/>
          </a:ln>
        </p:spPr>
        <p:txBody>
          <a:bodyPr wrap="none" anchor="ct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a:p>
        </p:txBody>
      </p:sp>
    </p:spTree>
  </p:cSld>
  <p:clrMapOvr>
    <a:masterClrMapping/>
  </p:clrMapOvr>
  <p:transition spd="med">
    <p:randomBar dir="vert"/>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内容占位符 2">
            <a:extLst>
              <a:ext uri="{FF2B5EF4-FFF2-40B4-BE49-F238E27FC236}">
                <a16:creationId xmlns:a16="http://schemas.microsoft.com/office/drawing/2014/main" id="{5388A0EB-EA13-485F-A6DA-DEF323541902}"/>
              </a:ext>
            </a:extLst>
          </p:cNvPr>
          <p:cNvSpPr>
            <a:spLocks noGrp="1"/>
          </p:cNvSpPr>
          <p:nvPr>
            <p:ph idx="1"/>
          </p:nvPr>
        </p:nvSpPr>
        <p:spPr>
          <a:xfrm>
            <a:off x="428625" y="1643063"/>
            <a:ext cx="8286750" cy="2357437"/>
          </a:xfrm>
        </p:spPr>
        <p:txBody>
          <a:bodyPr/>
          <a:lstStyle/>
          <a:p>
            <a:pPr>
              <a:lnSpc>
                <a:spcPct val="130000"/>
              </a:lnSpc>
            </a:pPr>
            <a:r>
              <a:rPr lang="zh-CN" altLang="en-US" b="1">
                <a:solidFill>
                  <a:srgbClr val="0033CC"/>
                </a:solidFill>
              </a:rPr>
              <a:t>事件产生器</a:t>
            </a:r>
            <a:r>
              <a:rPr lang="zh-CN" altLang="en-US" b="1"/>
              <a:t>：这是入侵检测系统中负责原始数据采集的部分，它</a:t>
            </a:r>
            <a:r>
              <a:rPr lang="zh-CN" altLang="en-US" b="1">
                <a:solidFill>
                  <a:srgbClr val="FF0000"/>
                </a:solidFill>
              </a:rPr>
              <a:t>对</a:t>
            </a:r>
            <a:r>
              <a:rPr lang="zh-CN" altLang="en-US" b="1">
                <a:solidFill>
                  <a:srgbClr val="0033CC"/>
                </a:solidFill>
              </a:rPr>
              <a:t>数据流、日志文件等</a:t>
            </a:r>
            <a:r>
              <a:rPr lang="zh-CN" altLang="en-US" b="1">
                <a:solidFill>
                  <a:srgbClr val="FF0000"/>
                </a:solidFill>
              </a:rPr>
              <a:t>进行追踪</a:t>
            </a:r>
            <a:r>
              <a:rPr lang="zh-CN" altLang="en-US" b="1">
                <a:solidFill>
                  <a:srgbClr val="0033CC"/>
                </a:solidFill>
              </a:rPr>
              <a:t>，</a:t>
            </a:r>
            <a:r>
              <a:rPr lang="zh-CN" altLang="en-US" b="1">
                <a:solidFill>
                  <a:srgbClr val="FF0000"/>
                </a:solidFill>
              </a:rPr>
              <a:t>转换</a:t>
            </a:r>
            <a:r>
              <a:rPr lang="zh-CN" altLang="en-US" b="1">
                <a:solidFill>
                  <a:srgbClr val="0033CC"/>
                </a:solidFill>
              </a:rPr>
              <a:t>原始数据</a:t>
            </a:r>
            <a:r>
              <a:rPr lang="zh-CN" altLang="en-US" b="1">
                <a:solidFill>
                  <a:srgbClr val="FF0000"/>
                </a:solidFill>
              </a:rPr>
              <a:t>为事件</a:t>
            </a:r>
            <a:r>
              <a:rPr lang="zh-CN" altLang="en-US" b="1">
                <a:solidFill>
                  <a:srgbClr val="0033CC"/>
                </a:solidFill>
              </a:rPr>
              <a:t>，</a:t>
            </a:r>
            <a:r>
              <a:rPr lang="zh-CN" altLang="en-US" b="1">
                <a:solidFill>
                  <a:srgbClr val="FF0000"/>
                </a:solidFill>
              </a:rPr>
              <a:t>并向</a:t>
            </a:r>
            <a:r>
              <a:rPr lang="zh-CN" altLang="en-US" b="1">
                <a:solidFill>
                  <a:srgbClr val="0033CC"/>
                </a:solidFill>
              </a:rPr>
              <a:t>系统的其他部分</a:t>
            </a:r>
            <a:r>
              <a:rPr lang="zh-CN" altLang="en-US" b="1">
                <a:solidFill>
                  <a:srgbClr val="FF0000"/>
                </a:solidFill>
              </a:rPr>
              <a:t>提供此事件</a:t>
            </a:r>
            <a:r>
              <a:rPr lang="zh-CN" altLang="en-US" b="1"/>
              <a:t>。</a:t>
            </a:r>
          </a:p>
          <a:p>
            <a:pPr>
              <a:lnSpc>
                <a:spcPct val="130000"/>
              </a:lnSpc>
            </a:pPr>
            <a:r>
              <a:rPr lang="zh-CN" altLang="en-US" b="1">
                <a:solidFill>
                  <a:srgbClr val="0033CC"/>
                </a:solidFill>
              </a:rPr>
              <a:t>事件分析器</a:t>
            </a:r>
            <a:r>
              <a:rPr lang="zh-CN" altLang="en-US" b="1"/>
              <a:t>：</a:t>
            </a:r>
            <a:r>
              <a:rPr lang="zh-CN" altLang="en-US" b="1">
                <a:solidFill>
                  <a:srgbClr val="FF0000"/>
                </a:solidFill>
              </a:rPr>
              <a:t>判断是否是</a:t>
            </a:r>
            <a:r>
              <a:rPr lang="zh-CN" altLang="en-US" b="1">
                <a:solidFill>
                  <a:srgbClr val="0033CC"/>
                </a:solidFill>
              </a:rPr>
              <a:t>入侵行为或异常现象</a:t>
            </a:r>
            <a:r>
              <a:rPr lang="zh-CN" altLang="en-US" b="1"/>
              <a:t>，最后将判断的结果转变为警告信息。</a:t>
            </a:r>
          </a:p>
          <a:p>
            <a:pPr>
              <a:lnSpc>
                <a:spcPct val="130000"/>
              </a:lnSpc>
            </a:pPr>
            <a:r>
              <a:rPr lang="zh-CN" altLang="en-US" b="1">
                <a:solidFill>
                  <a:srgbClr val="0033CC"/>
                </a:solidFill>
              </a:rPr>
              <a:t>事件数据库</a:t>
            </a:r>
            <a:r>
              <a:rPr lang="zh-CN" altLang="en-US" b="1"/>
              <a:t>：</a:t>
            </a:r>
            <a:r>
              <a:rPr lang="zh-CN" altLang="en-US" b="1">
                <a:solidFill>
                  <a:srgbClr val="FF0000"/>
                </a:solidFill>
              </a:rPr>
              <a:t>存放</a:t>
            </a:r>
            <a:r>
              <a:rPr lang="zh-CN" altLang="en-US" b="1">
                <a:solidFill>
                  <a:srgbClr val="0033CC"/>
                </a:solidFill>
              </a:rPr>
              <a:t>各种中间和最终数据</a:t>
            </a:r>
            <a:r>
              <a:rPr lang="zh-CN" altLang="en-US" b="1">
                <a:solidFill>
                  <a:srgbClr val="FF0000"/>
                </a:solidFill>
              </a:rPr>
              <a:t>的地方</a:t>
            </a:r>
            <a:r>
              <a:rPr lang="zh-CN" altLang="en-US" b="1"/>
              <a:t>。从事件产生器或事件分析器接收数据，较长时间的保存数据。</a:t>
            </a:r>
          </a:p>
          <a:p>
            <a:pPr>
              <a:lnSpc>
                <a:spcPct val="130000"/>
              </a:lnSpc>
            </a:pPr>
            <a:r>
              <a:rPr lang="zh-CN" altLang="en-US" b="1">
                <a:solidFill>
                  <a:srgbClr val="0033CC"/>
                </a:solidFill>
              </a:rPr>
              <a:t>响应单元</a:t>
            </a:r>
            <a:r>
              <a:rPr lang="zh-CN" altLang="en-US" b="1"/>
              <a:t>：根据警告信息</a:t>
            </a:r>
            <a:r>
              <a:rPr lang="zh-CN" altLang="en-US" b="1">
                <a:solidFill>
                  <a:srgbClr val="FF0000"/>
                </a:solidFill>
              </a:rPr>
              <a:t>作出反应</a:t>
            </a:r>
            <a:r>
              <a:rPr lang="zh-CN" altLang="en-US" b="1"/>
              <a:t>，它可以做出切断连接、改变文件属性等强烈反应，也可以只是简单的报警，它是入侵检测系统中的主动武器。</a:t>
            </a:r>
          </a:p>
          <a:p>
            <a:endParaRPr lang="zh-CN" altLang="en-US" b="1"/>
          </a:p>
        </p:txBody>
      </p:sp>
      <p:sp>
        <p:nvSpPr>
          <p:cNvPr id="4" name="标题 1">
            <a:extLst>
              <a:ext uri="{FF2B5EF4-FFF2-40B4-BE49-F238E27FC236}">
                <a16:creationId xmlns:a16="http://schemas.microsoft.com/office/drawing/2014/main" id="{A11F3B24-0055-46C8-A493-10B5675BA86C}"/>
              </a:ext>
            </a:extLst>
          </p:cNvPr>
          <p:cNvSpPr txBox="1">
            <a:spLocks/>
          </p:cNvSpPr>
          <p:nvPr/>
        </p:nvSpPr>
        <p:spPr bwMode="auto">
          <a:xfrm>
            <a:off x="6643702" y="214296"/>
            <a:ext cx="2286016" cy="307965"/>
          </a:xfrm>
          <a:prstGeom prst="rect">
            <a:avLst/>
          </a:prstGeom>
          <a:noFill/>
          <a:ln w="9525">
            <a:noFill/>
            <a:miter lim="800000"/>
            <a:headEnd/>
            <a:tailEnd/>
          </a:ln>
        </p:spPr>
        <p:txBody>
          <a:bodyPr anchor="ctr"/>
          <a:lstStyle/>
          <a:p>
            <a:pPr algn="ctr">
              <a:defRPr/>
            </a:pPr>
            <a:r>
              <a:rPr lang="en-US" altLang="zh-CN" sz="2000" b="1">
                <a:solidFill>
                  <a:srgbClr val="C00000"/>
                </a:solidFill>
                <a:effectLst>
                  <a:reflection blurRad="6350" stA="50000" endA="300" endPos="50000" dist="60007" dir="5400000" sy="-100000" algn="bl" rotWithShape="0"/>
                </a:effectLst>
                <a:latin typeface="+mj-ea"/>
                <a:ea typeface="+mj-ea"/>
                <a:cs typeface="+mj-cs"/>
              </a:rPr>
              <a:t>7.3  </a:t>
            </a:r>
            <a:r>
              <a:rPr lang="zh-CN" altLang="en-US" sz="2000" b="1">
                <a:solidFill>
                  <a:srgbClr val="C00000"/>
                </a:solidFill>
                <a:effectLst>
                  <a:reflection blurRad="6350" stA="50000" endA="300" endPos="50000" dist="60007" dir="5400000" sy="-100000" algn="bl" rotWithShape="0"/>
                </a:effectLst>
                <a:latin typeface="+mj-ea"/>
                <a:ea typeface="+mj-ea"/>
                <a:cs typeface="+mj-cs"/>
              </a:rPr>
              <a:t>入侵检测系统</a:t>
            </a:r>
            <a:endParaRPr lang="zh-CN" altLang="en-US" sz="2000" b="1" dirty="0">
              <a:solidFill>
                <a:srgbClr val="C00000"/>
              </a:solidFill>
              <a:effectLst>
                <a:reflection blurRad="6350" stA="50000" endA="300" endPos="50000" dist="60007" dir="5400000" sy="-100000" algn="bl" rotWithShape="0"/>
              </a:effectLst>
              <a:latin typeface="+mj-ea"/>
              <a:ea typeface="+mj-ea"/>
              <a:cs typeface="+mj-cs"/>
            </a:endParaRPr>
          </a:p>
        </p:txBody>
      </p:sp>
      <p:sp>
        <p:nvSpPr>
          <p:cNvPr id="6" name="标题 1">
            <a:extLst>
              <a:ext uri="{FF2B5EF4-FFF2-40B4-BE49-F238E27FC236}">
                <a16:creationId xmlns:a16="http://schemas.microsoft.com/office/drawing/2014/main" id="{10DCC18A-83AD-4DBA-BC1D-0852325F7A2B}"/>
              </a:ext>
            </a:extLst>
          </p:cNvPr>
          <p:cNvSpPr>
            <a:spLocks noGrp="1"/>
          </p:cNvSpPr>
          <p:nvPr>
            <p:ph type="title"/>
          </p:nvPr>
        </p:nvSpPr>
        <p:spPr>
          <a:xfrm>
            <a:off x="214313" y="1143000"/>
            <a:ext cx="2143125" cy="357188"/>
          </a:xfrm>
        </p:spPr>
        <p:txBody>
          <a:bodyPr/>
          <a:lstStyle/>
          <a:p>
            <a:pPr>
              <a:defRPr/>
            </a:pPr>
            <a:r>
              <a:rPr lang="en-US" sz="1800" dirty="0">
                <a:solidFill>
                  <a:srgbClr val="0033CC"/>
                </a:solidFill>
                <a:effectLst/>
              </a:rPr>
              <a:t>IDS</a:t>
            </a:r>
            <a:r>
              <a:rPr altLang="en-US" sz="1800" dirty="0">
                <a:solidFill>
                  <a:srgbClr val="0033CC"/>
                </a:solidFill>
                <a:effectLst/>
              </a:rPr>
              <a:t>的功能与模型</a:t>
            </a:r>
          </a:p>
        </p:txBody>
      </p:sp>
      <p:sp>
        <p:nvSpPr>
          <p:cNvPr id="7" name="标题 1">
            <a:extLst>
              <a:ext uri="{FF2B5EF4-FFF2-40B4-BE49-F238E27FC236}">
                <a16:creationId xmlns:a16="http://schemas.microsoft.com/office/drawing/2014/main" id="{944D571A-63F1-427A-A8EE-67182D749F09}"/>
              </a:ext>
            </a:extLst>
          </p:cNvPr>
          <p:cNvSpPr txBox="1">
            <a:spLocks/>
          </p:cNvSpPr>
          <p:nvPr/>
        </p:nvSpPr>
        <p:spPr bwMode="auto">
          <a:xfrm>
            <a:off x="214282" y="714362"/>
            <a:ext cx="2000264" cy="307965"/>
          </a:xfrm>
          <a:prstGeom prst="rect">
            <a:avLst/>
          </a:prstGeom>
          <a:noFill/>
          <a:ln w="9525">
            <a:noFill/>
            <a:miter lim="800000"/>
            <a:headEnd/>
            <a:tailEnd/>
          </a:ln>
        </p:spPr>
        <p:txBody>
          <a:bodyPr anchor="ctr"/>
          <a:lstStyle/>
          <a:p>
            <a:pPr algn="ct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7.3.1  IDS</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概述</a:t>
            </a:r>
          </a:p>
        </p:txBody>
      </p:sp>
      <p:grpSp>
        <p:nvGrpSpPr>
          <p:cNvPr id="8" name="组合 75">
            <a:extLst>
              <a:ext uri="{FF2B5EF4-FFF2-40B4-BE49-F238E27FC236}">
                <a16:creationId xmlns:a16="http://schemas.microsoft.com/office/drawing/2014/main" id="{38A163D9-69D7-4E29-BAFD-5E8196ECC3BA}"/>
              </a:ext>
            </a:extLst>
          </p:cNvPr>
          <p:cNvGrpSpPr>
            <a:grpSpLocks/>
          </p:cNvGrpSpPr>
          <p:nvPr/>
        </p:nvGrpSpPr>
        <p:grpSpPr bwMode="auto">
          <a:xfrm>
            <a:off x="2630577" y="19192"/>
            <a:ext cx="3813631" cy="1736718"/>
            <a:chOff x="4500562" y="2857502"/>
            <a:chExt cx="4143404" cy="1857388"/>
          </a:xfrm>
        </p:grpSpPr>
        <p:sp>
          <p:nvSpPr>
            <p:cNvPr id="9" name="矩形 45">
              <a:extLst>
                <a:ext uri="{FF2B5EF4-FFF2-40B4-BE49-F238E27FC236}">
                  <a16:creationId xmlns:a16="http://schemas.microsoft.com/office/drawing/2014/main" id="{CFB480D4-C7F2-42A6-B97F-6C8F329D4B48}"/>
                </a:ext>
              </a:extLst>
            </p:cNvPr>
            <p:cNvSpPr>
              <a:spLocks noChangeArrowheads="1"/>
            </p:cNvSpPr>
            <p:nvPr/>
          </p:nvSpPr>
          <p:spPr bwMode="auto">
            <a:xfrm>
              <a:off x="5786446" y="2857502"/>
              <a:ext cx="1571636" cy="285752"/>
            </a:xfrm>
            <a:prstGeom prst="rect">
              <a:avLst/>
            </a:prstGeom>
            <a:noFill/>
            <a:ln w="1270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r>
                <a:rPr lang="zh-CN" altLang="en-US" sz="1200" b="1" dirty="0"/>
                <a:t>响应单元</a:t>
              </a:r>
              <a:r>
                <a:rPr lang="en-US" altLang="zh-CN" sz="1200" b="1" dirty="0">
                  <a:latin typeface="Times New Roman" panose="02020603050405020304" pitchFamily="18" charset="0"/>
                  <a:cs typeface="Times New Roman" panose="02020603050405020304" pitchFamily="18" charset="0"/>
                </a:rPr>
                <a:t>(R-boxes)</a:t>
              </a:r>
              <a:endParaRPr lang="zh-CN" altLang="en-US" sz="1200" b="1" dirty="0">
                <a:latin typeface="Times New Roman" panose="02020603050405020304" pitchFamily="18" charset="0"/>
                <a:cs typeface="Times New Roman" panose="02020603050405020304" pitchFamily="18" charset="0"/>
              </a:endParaRPr>
            </a:p>
          </p:txBody>
        </p:sp>
        <p:sp>
          <p:nvSpPr>
            <p:cNvPr id="10" name="矩形 46">
              <a:extLst>
                <a:ext uri="{FF2B5EF4-FFF2-40B4-BE49-F238E27FC236}">
                  <a16:creationId xmlns:a16="http://schemas.microsoft.com/office/drawing/2014/main" id="{F338C656-6B0E-4CE9-A544-5C56C02C5B50}"/>
                </a:ext>
              </a:extLst>
            </p:cNvPr>
            <p:cNvSpPr>
              <a:spLocks noChangeArrowheads="1"/>
            </p:cNvSpPr>
            <p:nvPr/>
          </p:nvSpPr>
          <p:spPr bwMode="auto">
            <a:xfrm>
              <a:off x="4500562" y="3429006"/>
              <a:ext cx="1571636" cy="285752"/>
            </a:xfrm>
            <a:prstGeom prst="rect">
              <a:avLst/>
            </a:prstGeom>
            <a:noFill/>
            <a:ln w="1270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r>
                <a:rPr lang="zh-CN" altLang="en-US" sz="1200" b="1">
                  <a:cs typeface="Times New Roman" panose="02020603050405020304" pitchFamily="18" charset="0"/>
                </a:rPr>
                <a:t>事件分析器</a:t>
              </a:r>
              <a:r>
                <a:rPr lang="en-US" altLang="zh-CN" sz="1200" b="1">
                  <a:latin typeface="Times New Roman" panose="02020603050405020304" pitchFamily="18" charset="0"/>
                  <a:cs typeface="Times New Roman" panose="02020603050405020304" pitchFamily="18" charset="0"/>
                </a:rPr>
                <a:t>(A-boxes)</a:t>
              </a:r>
              <a:endParaRPr lang="zh-CN" altLang="en-US" sz="1200" b="1">
                <a:latin typeface="Times New Roman" panose="02020603050405020304" pitchFamily="18" charset="0"/>
                <a:cs typeface="Times New Roman" panose="02020603050405020304" pitchFamily="18" charset="0"/>
              </a:endParaRPr>
            </a:p>
          </p:txBody>
        </p:sp>
        <p:sp>
          <p:nvSpPr>
            <p:cNvPr id="11" name="矩形 47">
              <a:extLst>
                <a:ext uri="{FF2B5EF4-FFF2-40B4-BE49-F238E27FC236}">
                  <a16:creationId xmlns:a16="http://schemas.microsoft.com/office/drawing/2014/main" id="{42C906F8-797F-4A81-BBCD-9D204D532B53}"/>
                </a:ext>
              </a:extLst>
            </p:cNvPr>
            <p:cNvSpPr>
              <a:spLocks noChangeArrowheads="1"/>
            </p:cNvSpPr>
            <p:nvPr/>
          </p:nvSpPr>
          <p:spPr bwMode="auto">
            <a:xfrm>
              <a:off x="7072330" y="3429006"/>
              <a:ext cx="1571636" cy="285752"/>
            </a:xfrm>
            <a:prstGeom prst="rect">
              <a:avLst/>
            </a:prstGeom>
            <a:noFill/>
            <a:ln w="1270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r>
                <a:rPr lang="zh-CN" altLang="en-US" sz="1200" b="1">
                  <a:cs typeface="Times New Roman" panose="02020603050405020304" pitchFamily="18" charset="0"/>
                </a:rPr>
                <a:t>事件数据库</a:t>
              </a:r>
              <a:r>
                <a:rPr lang="en-US" altLang="zh-CN" sz="1200" b="1">
                  <a:latin typeface="Times New Roman" panose="02020603050405020304" pitchFamily="18" charset="0"/>
                  <a:cs typeface="Times New Roman" panose="02020603050405020304" pitchFamily="18" charset="0"/>
                </a:rPr>
                <a:t>(D-boxes)</a:t>
              </a:r>
              <a:endParaRPr lang="zh-CN" altLang="en-US" sz="1200" b="1">
                <a:latin typeface="Times New Roman" panose="02020603050405020304" pitchFamily="18" charset="0"/>
                <a:cs typeface="Times New Roman" panose="02020603050405020304" pitchFamily="18" charset="0"/>
              </a:endParaRPr>
            </a:p>
          </p:txBody>
        </p:sp>
        <p:sp>
          <p:nvSpPr>
            <p:cNvPr id="12" name="矩形 48">
              <a:extLst>
                <a:ext uri="{FF2B5EF4-FFF2-40B4-BE49-F238E27FC236}">
                  <a16:creationId xmlns:a16="http://schemas.microsoft.com/office/drawing/2014/main" id="{63CFFE66-4012-41C9-8582-D77B5221C0B0}"/>
                </a:ext>
              </a:extLst>
            </p:cNvPr>
            <p:cNvSpPr>
              <a:spLocks noChangeArrowheads="1"/>
            </p:cNvSpPr>
            <p:nvPr/>
          </p:nvSpPr>
          <p:spPr bwMode="auto">
            <a:xfrm>
              <a:off x="5786446" y="3929072"/>
              <a:ext cx="1571636" cy="285752"/>
            </a:xfrm>
            <a:prstGeom prst="rect">
              <a:avLst/>
            </a:prstGeom>
            <a:noFill/>
            <a:ln w="1270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r>
                <a:rPr lang="zh-CN" altLang="en-US" sz="1200" b="1">
                  <a:cs typeface="Times New Roman" panose="02020603050405020304" pitchFamily="18" charset="0"/>
                </a:rPr>
                <a:t>事件产生器</a:t>
              </a:r>
              <a:r>
                <a:rPr lang="en-US" altLang="zh-CN" sz="1200" b="1">
                  <a:latin typeface="Times New Roman" panose="02020603050405020304" pitchFamily="18" charset="0"/>
                  <a:cs typeface="Times New Roman" panose="02020603050405020304" pitchFamily="18" charset="0"/>
                </a:rPr>
                <a:t>(E-boxes)</a:t>
              </a:r>
              <a:endParaRPr lang="zh-CN" altLang="en-US" sz="1200" b="1">
                <a:latin typeface="Times New Roman" panose="02020603050405020304" pitchFamily="18" charset="0"/>
                <a:cs typeface="Times New Roman" panose="02020603050405020304" pitchFamily="18" charset="0"/>
              </a:endParaRPr>
            </a:p>
          </p:txBody>
        </p:sp>
        <p:cxnSp>
          <p:nvCxnSpPr>
            <p:cNvPr id="13" name="直接箭头连接符 49">
              <a:extLst>
                <a:ext uri="{FF2B5EF4-FFF2-40B4-BE49-F238E27FC236}">
                  <a16:creationId xmlns:a16="http://schemas.microsoft.com/office/drawing/2014/main" id="{7407FC01-D224-4A61-94DF-4547CD655ECA}"/>
                </a:ext>
              </a:extLst>
            </p:cNvPr>
            <p:cNvCxnSpPr>
              <a:cxnSpLocks noChangeShapeType="1"/>
            </p:cNvCxnSpPr>
            <p:nvPr/>
          </p:nvCxnSpPr>
          <p:spPr bwMode="auto">
            <a:xfrm rot="5400000" flipH="1" flipV="1">
              <a:off x="5066510" y="3219454"/>
              <a:ext cx="438946" cy="794"/>
            </a:xfrm>
            <a:prstGeom prst="straightConnector1">
              <a:avLst/>
            </a:prstGeom>
            <a:noFill/>
            <a:ln w="12700" algn="ctr">
              <a:solidFill>
                <a:schemeClr val="tx1"/>
              </a:solidFill>
              <a:round/>
              <a:headEnd/>
              <a:tailEnd type="none" w="med" len="lg"/>
            </a:ln>
            <a:extLst>
              <a:ext uri="{909E8E84-426E-40DD-AFC4-6F175D3DCCD1}">
                <a14:hiddenFill xmlns:a14="http://schemas.microsoft.com/office/drawing/2010/main">
                  <a:noFill/>
                </a14:hiddenFill>
              </a:ext>
            </a:extLst>
          </p:spPr>
        </p:cxnSp>
        <p:cxnSp>
          <p:nvCxnSpPr>
            <p:cNvPr id="14" name="直接箭头连接符 53">
              <a:extLst>
                <a:ext uri="{FF2B5EF4-FFF2-40B4-BE49-F238E27FC236}">
                  <a16:creationId xmlns:a16="http://schemas.microsoft.com/office/drawing/2014/main" id="{56472B12-952B-4A7C-AE47-909A5D1E9C3F}"/>
                </a:ext>
              </a:extLst>
            </p:cNvPr>
            <p:cNvCxnSpPr>
              <a:cxnSpLocks noChangeShapeType="1"/>
            </p:cNvCxnSpPr>
            <p:nvPr/>
          </p:nvCxnSpPr>
          <p:spPr bwMode="auto">
            <a:xfrm>
              <a:off x="5286380" y="3000378"/>
              <a:ext cx="500066" cy="1588"/>
            </a:xfrm>
            <a:prstGeom prst="straightConnector1">
              <a:avLst/>
            </a:prstGeom>
            <a:noFill/>
            <a:ln w="12700" algn="ctr">
              <a:solidFill>
                <a:schemeClr val="tx1"/>
              </a:solidFill>
              <a:round/>
              <a:headEnd/>
              <a:tailEnd type="triangle" w="med" len="lg"/>
            </a:ln>
            <a:extLst>
              <a:ext uri="{909E8E84-426E-40DD-AFC4-6F175D3DCCD1}">
                <a14:hiddenFill xmlns:a14="http://schemas.microsoft.com/office/drawing/2010/main">
                  <a:noFill/>
                </a14:hiddenFill>
              </a:ext>
            </a:extLst>
          </p:spPr>
        </p:cxnSp>
        <p:cxnSp>
          <p:nvCxnSpPr>
            <p:cNvPr id="15" name="直接箭头连接符 56">
              <a:extLst>
                <a:ext uri="{FF2B5EF4-FFF2-40B4-BE49-F238E27FC236}">
                  <a16:creationId xmlns:a16="http://schemas.microsoft.com/office/drawing/2014/main" id="{23E77BE9-A739-4049-8EAC-4C7CB0BC55D1}"/>
                </a:ext>
              </a:extLst>
            </p:cNvPr>
            <p:cNvCxnSpPr>
              <a:cxnSpLocks noChangeShapeType="1"/>
              <a:endCxn id="11" idx="1"/>
            </p:cNvCxnSpPr>
            <p:nvPr/>
          </p:nvCxnSpPr>
          <p:spPr bwMode="auto">
            <a:xfrm>
              <a:off x="6072198" y="3571882"/>
              <a:ext cx="1000132" cy="1588"/>
            </a:xfrm>
            <a:prstGeom prst="straightConnector1">
              <a:avLst/>
            </a:prstGeom>
            <a:noFill/>
            <a:ln w="12700" algn="ctr">
              <a:solidFill>
                <a:schemeClr val="tx1"/>
              </a:solidFill>
              <a:round/>
              <a:headEnd/>
              <a:tailEnd type="triangle" w="med" len="lg"/>
            </a:ln>
            <a:extLst>
              <a:ext uri="{909E8E84-426E-40DD-AFC4-6F175D3DCCD1}">
                <a14:hiddenFill xmlns:a14="http://schemas.microsoft.com/office/drawing/2010/main">
                  <a:noFill/>
                </a14:hiddenFill>
              </a:ext>
            </a:extLst>
          </p:spPr>
        </p:cxnSp>
        <p:cxnSp>
          <p:nvCxnSpPr>
            <p:cNvPr id="16" name="直接箭头连接符 58">
              <a:extLst>
                <a:ext uri="{FF2B5EF4-FFF2-40B4-BE49-F238E27FC236}">
                  <a16:creationId xmlns:a16="http://schemas.microsoft.com/office/drawing/2014/main" id="{CA24B13A-A9B5-4A14-A848-63855D8EA3D6}"/>
                </a:ext>
              </a:extLst>
            </p:cNvPr>
            <p:cNvCxnSpPr>
              <a:cxnSpLocks noChangeShapeType="1"/>
              <a:stCxn id="12" idx="0"/>
              <a:endCxn id="9" idx="2"/>
            </p:cNvCxnSpPr>
            <p:nvPr/>
          </p:nvCxnSpPr>
          <p:spPr bwMode="auto">
            <a:xfrm rot="5400000" flipH="1" flipV="1">
              <a:off x="6179355" y="3536163"/>
              <a:ext cx="785818" cy="1588"/>
            </a:xfrm>
            <a:prstGeom prst="straightConnector1">
              <a:avLst/>
            </a:prstGeom>
            <a:noFill/>
            <a:ln w="12700" algn="ctr">
              <a:solidFill>
                <a:schemeClr val="tx1"/>
              </a:solidFill>
              <a:round/>
              <a:headEnd/>
              <a:tailEnd type="triangle" w="med" len="lg"/>
            </a:ln>
            <a:extLst>
              <a:ext uri="{909E8E84-426E-40DD-AFC4-6F175D3DCCD1}">
                <a14:hiddenFill xmlns:a14="http://schemas.microsoft.com/office/drawing/2010/main">
                  <a:noFill/>
                </a14:hiddenFill>
              </a:ext>
            </a:extLst>
          </p:spPr>
        </p:cxnSp>
        <p:cxnSp>
          <p:nvCxnSpPr>
            <p:cNvPr id="17" name="直接箭头连接符 62">
              <a:extLst>
                <a:ext uri="{FF2B5EF4-FFF2-40B4-BE49-F238E27FC236}">
                  <a16:creationId xmlns:a16="http://schemas.microsoft.com/office/drawing/2014/main" id="{5828028F-C247-4CA5-B0E2-B1C87D1D965B}"/>
                </a:ext>
              </a:extLst>
            </p:cNvPr>
            <p:cNvCxnSpPr>
              <a:cxnSpLocks noChangeShapeType="1"/>
            </p:cNvCxnSpPr>
            <p:nvPr/>
          </p:nvCxnSpPr>
          <p:spPr bwMode="auto">
            <a:xfrm rot="10800000">
              <a:off x="5286380" y="4071948"/>
              <a:ext cx="499272" cy="1588"/>
            </a:xfrm>
            <a:prstGeom prst="straightConnector1">
              <a:avLst/>
            </a:prstGeom>
            <a:noFill/>
            <a:ln w="12700" algn="ctr">
              <a:solidFill>
                <a:schemeClr val="tx1"/>
              </a:solidFill>
              <a:round/>
              <a:headEnd/>
              <a:tailEnd type="none" w="med" len="lg"/>
            </a:ln>
            <a:extLst>
              <a:ext uri="{909E8E84-426E-40DD-AFC4-6F175D3DCCD1}">
                <a14:hiddenFill xmlns:a14="http://schemas.microsoft.com/office/drawing/2010/main">
                  <a:noFill/>
                </a14:hiddenFill>
              </a:ext>
            </a:extLst>
          </p:spPr>
        </p:cxnSp>
        <p:cxnSp>
          <p:nvCxnSpPr>
            <p:cNvPr id="18" name="直接箭头连接符 64">
              <a:extLst>
                <a:ext uri="{FF2B5EF4-FFF2-40B4-BE49-F238E27FC236}">
                  <a16:creationId xmlns:a16="http://schemas.microsoft.com/office/drawing/2014/main" id="{CF7203FB-2745-4140-AEA5-EB54DA75C955}"/>
                </a:ext>
              </a:extLst>
            </p:cNvPr>
            <p:cNvCxnSpPr>
              <a:cxnSpLocks noChangeShapeType="1"/>
            </p:cNvCxnSpPr>
            <p:nvPr/>
          </p:nvCxnSpPr>
          <p:spPr bwMode="auto">
            <a:xfrm rot="5400000" flipH="1" flipV="1">
              <a:off x="5108579" y="3892559"/>
              <a:ext cx="357190" cy="1588"/>
            </a:xfrm>
            <a:prstGeom prst="straightConnector1">
              <a:avLst/>
            </a:prstGeom>
            <a:noFill/>
            <a:ln w="12700" algn="ctr">
              <a:solidFill>
                <a:schemeClr val="tx1"/>
              </a:solidFill>
              <a:round/>
              <a:headEnd/>
              <a:tailEnd type="triangle" w="med" len="lg"/>
            </a:ln>
            <a:extLst>
              <a:ext uri="{909E8E84-426E-40DD-AFC4-6F175D3DCCD1}">
                <a14:hiddenFill xmlns:a14="http://schemas.microsoft.com/office/drawing/2010/main">
                  <a:noFill/>
                </a14:hiddenFill>
              </a:ext>
            </a:extLst>
          </p:spPr>
        </p:cxnSp>
        <p:cxnSp>
          <p:nvCxnSpPr>
            <p:cNvPr id="19" name="直接箭头连接符 66">
              <a:extLst>
                <a:ext uri="{FF2B5EF4-FFF2-40B4-BE49-F238E27FC236}">
                  <a16:creationId xmlns:a16="http://schemas.microsoft.com/office/drawing/2014/main" id="{278ABF1F-9B65-4AB4-B80C-B7F62D8248F6}"/>
                </a:ext>
              </a:extLst>
            </p:cNvPr>
            <p:cNvCxnSpPr>
              <a:cxnSpLocks noChangeShapeType="1"/>
            </p:cNvCxnSpPr>
            <p:nvPr/>
          </p:nvCxnSpPr>
          <p:spPr bwMode="auto">
            <a:xfrm rot="10800000">
              <a:off x="7358082" y="4071948"/>
              <a:ext cx="499272" cy="1588"/>
            </a:xfrm>
            <a:prstGeom prst="straightConnector1">
              <a:avLst/>
            </a:prstGeom>
            <a:noFill/>
            <a:ln w="12700" algn="ctr">
              <a:solidFill>
                <a:schemeClr val="tx1"/>
              </a:solidFill>
              <a:round/>
              <a:headEnd/>
              <a:tailEnd type="none" w="med" len="lg"/>
            </a:ln>
            <a:extLst>
              <a:ext uri="{909E8E84-426E-40DD-AFC4-6F175D3DCCD1}">
                <a14:hiddenFill xmlns:a14="http://schemas.microsoft.com/office/drawing/2010/main">
                  <a:noFill/>
                </a14:hiddenFill>
              </a:ext>
            </a:extLst>
          </p:spPr>
        </p:cxnSp>
        <p:cxnSp>
          <p:nvCxnSpPr>
            <p:cNvPr id="20" name="直接箭头连接符 67">
              <a:extLst>
                <a:ext uri="{FF2B5EF4-FFF2-40B4-BE49-F238E27FC236}">
                  <a16:creationId xmlns:a16="http://schemas.microsoft.com/office/drawing/2014/main" id="{E6DE1F3A-E50E-441C-9445-35EE619A389F}"/>
                </a:ext>
              </a:extLst>
            </p:cNvPr>
            <p:cNvCxnSpPr>
              <a:cxnSpLocks noChangeShapeType="1"/>
            </p:cNvCxnSpPr>
            <p:nvPr/>
          </p:nvCxnSpPr>
          <p:spPr bwMode="auto">
            <a:xfrm rot="5400000" flipH="1" flipV="1">
              <a:off x="7680347" y="3892559"/>
              <a:ext cx="357190" cy="1588"/>
            </a:xfrm>
            <a:prstGeom prst="straightConnector1">
              <a:avLst/>
            </a:prstGeom>
            <a:noFill/>
            <a:ln w="12700" algn="ctr">
              <a:solidFill>
                <a:schemeClr val="tx1"/>
              </a:solidFill>
              <a:round/>
              <a:headEnd/>
              <a:tailEnd type="triangle" w="med" len="lg"/>
            </a:ln>
            <a:extLst>
              <a:ext uri="{909E8E84-426E-40DD-AFC4-6F175D3DCCD1}">
                <a14:hiddenFill xmlns:a14="http://schemas.microsoft.com/office/drawing/2010/main">
                  <a:noFill/>
                </a14:hiddenFill>
              </a:ext>
            </a:extLst>
          </p:spPr>
        </p:cxnSp>
        <p:cxnSp>
          <p:nvCxnSpPr>
            <p:cNvPr id="21" name="直接箭头连接符 68">
              <a:extLst>
                <a:ext uri="{FF2B5EF4-FFF2-40B4-BE49-F238E27FC236}">
                  <a16:creationId xmlns:a16="http://schemas.microsoft.com/office/drawing/2014/main" id="{38731316-E555-4D23-A944-B4CEC76A4CEA}"/>
                </a:ext>
              </a:extLst>
            </p:cNvPr>
            <p:cNvCxnSpPr>
              <a:cxnSpLocks noChangeShapeType="1"/>
            </p:cNvCxnSpPr>
            <p:nvPr/>
          </p:nvCxnSpPr>
          <p:spPr bwMode="auto">
            <a:xfrm rot="5400000" flipH="1" flipV="1">
              <a:off x="6465901" y="4321187"/>
              <a:ext cx="214314" cy="1588"/>
            </a:xfrm>
            <a:prstGeom prst="straightConnector1">
              <a:avLst/>
            </a:prstGeom>
            <a:noFill/>
            <a:ln w="12700" algn="ctr">
              <a:solidFill>
                <a:schemeClr val="tx1"/>
              </a:solidFill>
              <a:round/>
              <a:headEnd/>
              <a:tailEnd type="triangle" w="med" len="lg"/>
            </a:ln>
            <a:extLst>
              <a:ext uri="{909E8E84-426E-40DD-AFC4-6F175D3DCCD1}">
                <a14:hiddenFill xmlns:a14="http://schemas.microsoft.com/office/drawing/2010/main">
                  <a:noFill/>
                </a14:hiddenFill>
              </a:ext>
            </a:extLst>
          </p:spPr>
        </p:cxnSp>
        <p:cxnSp>
          <p:nvCxnSpPr>
            <p:cNvPr id="22" name="直接箭头连接符 71">
              <a:extLst>
                <a:ext uri="{FF2B5EF4-FFF2-40B4-BE49-F238E27FC236}">
                  <a16:creationId xmlns:a16="http://schemas.microsoft.com/office/drawing/2014/main" id="{442ACEDF-3FF4-4EFA-8110-2527FF8E74D8}"/>
                </a:ext>
              </a:extLst>
            </p:cNvPr>
            <p:cNvCxnSpPr>
              <a:cxnSpLocks noChangeShapeType="1"/>
            </p:cNvCxnSpPr>
            <p:nvPr/>
          </p:nvCxnSpPr>
          <p:spPr bwMode="auto">
            <a:xfrm rot="10800000">
              <a:off x="5286380" y="4429138"/>
              <a:ext cx="2643206" cy="1588"/>
            </a:xfrm>
            <a:prstGeom prst="straightConnector1">
              <a:avLst/>
            </a:prstGeom>
            <a:noFill/>
            <a:ln w="12700" algn="ctr">
              <a:solidFill>
                <a:schemeClr val="tx1"/>
              </a:solidFill>
              <a:round/>
              <a:headEnd/>
              <a:tailEnd type="none" w="med" len="lg"/>
            </a:ln>
            <a:extLst>
              <a:ext uri="{909E8E84-426E-40DD-AFC4-6F175D3DCCD1}">
                <a14:hiddenFill xmlns:a14="http://schemas.microsoft.com/office/drawing/2010/main">
                  <a:noFill/>
                </a14:hiddenFill>
              </a:ext>
            </a:extLst>
          </p:spPr>
        </p:cxnSp>
        <p:sp>
          <p:nvSpPr>
            <p:cNvPr id="23" name="矩形 74">
              <a:extLst>
                <a:ext uri="{FF2B5EF4-FFF2-40B4-BE49-F238E27FC236}">
                  <a16:creationId xmlns:a16="http://schemas.microsoft.com/office/drawing/2014/main" id="{F42EEBDC-086B-42DE-9202-4566338F6955}"/>
                </a:ext>
              </a:extLst>
            </p:cNvPr>
            <p:cNvSpPr>
              <a:spLocks noChangeArrowheads="1"/>
            </p:cNvSpPr>
            <p:nvPr/>
          </p:nvSpPr>
          <p:spPr bwMode="auto">
            <a:xfrm>
              <a:off x="6929454" y="4429138"/>
              <a:ext cx="1000132" cy="285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round/>
                  <a:headEnd/>
                  <a:tailEnd/>
                </a14:hiddenLine>
              </a:ext>
            </a:extLst>
          </p:spPr>
          <p:txBody>
            <a:bodyPr wrap="none" anchor="ct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r>
                <a:rPr lang="zh-CN" altLang="en-US" sz="1200" b="1">
                  <a:latin typeface="Times New Roman" panose="02020603050405020304" pitchFamily="18" charset="0"/>
                  <a:cs typeface="Times New Roman" panose="02020603050405020304" pitchFamily="18" charset="0"/>
                </a:rPr>
                <a:t>原事件来源</a:t>
              </a:r>
            </a:p>
          </p:txBody>
        </p:sp>
      </p:grpSp>
    </p:spTree>
  </p:cSld>
  <p:clrMapOvr>
    <a:masterClrMapping/>
  </p:clrMapOvr>
  <p:transition spd="med">
    <p:randomBar dir="vert"/>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内容占位符 2">
            <a:extLst>
              <a:ext uri="{FF2B5EF4-FFF2-40B4-BE49-F238E27FC236}">
                <a16:creationId xmlns:a16="http://schemas.microsoft.com/office/drawing/2014/main" id="{8FEEA9E6-386F-45D9-AFD5-73B315CB363F}"/>
              </a:ext>
            </a:extLst>
          </p:cNvPr>
          <p:cNvSpPr>
            <a:spLocks noGrp="1"/>
          </p:cNvSpPr>
          <p:nvPr>
            <p:ph idx="1"/>
          </p:nvPr>
        </p:nvSpPr>
        <p:spPr>
          <a:xfrm>
            <a:off x="428625" y="1357313"/>
            <a:ext cx="8229600" cy="3375025"/>
          </a:xfrm>
        </p:spPr>
        <p:txBody>
          <a:bodyPr/>
          <a:lstStyle/>
          <a:p>
            <a:pPr>
              <a:lnSpc>
                <a:spcPct val="130000"/>
              </a:lnSpc>
            </a:pPr>
            <a:r>
              <a:rPr lang="zh-CN" altLang="en-US" b="1"/>
              <a:t>入侵检测的第一步是</a:t>
            </a:r>
            <a:r>
              <a:rPr lang="zh-CN" altLang="en-US" b="1">
                <a:solidFill>
                  <a:srgbClr val="0033CC"/>
                </a:solidFill>
              </a:rPr>
              <a:t>信息收集</a:t>
            </a:r>
            <a:r>
              <a:rPr lang="zh-CN" altLang="en-US" b="1"/>
              <a:t>，收集内容包括系统、网络、数据及用户活动的状态和行为</a:t>
            </a:r>
          </a:p>
          <a:p>
            <a:pPr>
              <a:lnSpc>
                <a:spcPct val="130000"/>
              </a:lnSpc>
            </a:pPr>
            <a:r>
              <a:rPr lang="zh-CN" altLang="en-US" b="1"/>
              <a:t>需要在计算机网络系统中的若干不同关键点（不同网段和不同主机）收集信息</a:t>
            </a:r>
          </a:p>
          <a:p>
            <a:pPr>
              <a:lnSpc>
                <a:spcPct val="130000"/>
              </a:lnSpc>
            </a:pPr>
            <a:r>
              <a:rPr lang="zh-CN" altLang="en-US" b="1"/>
              <a:t>入侵检测很大程度上依赖于收集信息的可靠性和正确性</a:t>
            </a:r>
          </a:p>
          <a:p>
            <a:pPr>
              <a:lnSpc>
                <a:spcPct val="130000"/>
              </a:lnSpc>
            </a:pPr>
            <a:r>
              <a:rPr lang="zh-CN" altLang="en-US" b="1"/>
              <a:t>信息收集来源</a:t>
            </a:r>
          </a:p>
          <a:p>
            <a:pPr lvl="1">
              <a:lnSpc>
                <a:spcPct val="130000"/>
              </a:lnSpc>
              <a:spcBef>
                <a:spcPts val="600"/>
              </a:spcBef>
            </a:pPr>
            <a:r>
              <a:rPr lang="zh-CN" altLang="en-US" b="1"/>
              <a:t>系统或网络的日志文件</a:t>
            </a:r>
          </a:p>
          <a:p>
            <a:pPr lvl="1">
              <a:lnSpc>
                <a:spcPct val="130000"/>
              </a:lnSpc>
              <a:spcBef>
                <a:spcPts val="600"/>
              </a:spcBef>
            </a:pPr>
            <a:r>
              <a:rPr lang="zh-CN" altLang="en-US" b="1"/>
              <a:t>网络中传输的数据</a:t>
            </a:r>
          </a:p>
          <a:p>
            <a:pPr lvl="1">
              <a:lnSpc>
                <a:spcPct val="130000"/>
              </a:lnSpc>
              <a:spcBef>
                <a:spcPts val="600"/>
              </a:spcBef>
            </a:pPr>
            <a:r>
              <a:rPr lang="zh-CN" altLang="en-US" b="1"/>
              <a:t>系统目录和文件的异常变化</a:t>
            </a:r>
          </a:p>
          <a:p>
            <a:pPr lvl="1">
              <a:lnSpc>
                <a:spcPct val="130000"/>
              </a:lnSpc>
              <a:spcBef>
                <a:spcPts val="600"/>
              </a:spcBef>
            </a:pPr>
            <a:r>
              <a:rPr lang="zh-CN" altLang="en-US" b="1"/>
              <a:t>程序执行中的异常行为</a:t>
            </a:r>
          </a:p>
          <a:p>
            <a:endParaRPr lang="zh-CN" altLang="en-US" b="1"/>
          </a:p>
        </p:txBody>
      </p:sp>
      <p:sp>
        <p:nvSpPr>
          <p:cNvPr id="4" name="标题 1">
            <a:extLst>
              <a:ext uri="{FF2B5EF4-FFF2-40B4-BE49-F238E27FC236}">
                <a16:creationId xmlns:a16="http://schemas.microsoft.com/office/drawing/2014/main" id="{05BE5C06-4BFF-452C-BEF3-5DBBEBDE97E3}"/>
              </a:ext>
            </a:extLst>
          </p:cNvPr>
          <p:cNvSpPr txBox="1">
            <a:spLocks/>
          </p:cNvSpPr>
          <p:nvPr/>
        </p:nvSpPr>
        <p:spPr bwMode="auto">
          <a:xfrm>
            <a:off x="6643702" y="214296"/>
            <a:ext cx="2286016" cy="307965"/>
          </a:xfrm>
          <a:prstGeom prst="rect">
            <a:avLst/>
          </a:prstGeom>
          <a:noFill/>
          <a:ln w="9525">
            <a:noFill/>
            <a:miter lim="800000"/>
            <a:headEnd/>
            <a:tailEnd/>
          </a:ln>
        </p:spPr>
        <p:txBody>
          <a:bodyPr anchor="ctr"/>
          <a:lstStyle/>
          <a:p>
            <a:pPr algn="ctr">
              <a:defRPr/>
            </a:pPr>
            <a:r>
              <a:rPr lang="en-US" altLang="zh-CN" sz="2000" b="1">
                <a:solidFill>
                  <a:srgbClr val="C00000"/>
                </a:solidFill>
                <a:effectLst>
                  <a:reflection blurRad="6350" stA="50000" endA="300" endPos="50000" dist="60007" dir="5400000" sy="-100000" algn="bl" rotWithShape="0"/>
                </a:effectLst>
                <a:latin typeface="+mj-ea"/>
                <a:ea typeface="+mj-ea"/>
                <a:cs typeface="+mj-cs"/>
              </a:rPr>
              <a:t>7.3  </a:t>
            </a:r>
            <a:r>
              <a:rPr lang="zh-CN" altLang="en-US" sz="2000" b="1">
                <a:solidFill>
                  <a:srgbClr val="C00000"/>
                </a:solidFill>
                <a:effectLst>
                  <a:reflection blurRad="6350" stA="50000" endA="300" endPos="50000" dist="60007" dir="5400000" sy="-100000" algn="bl" rotWithShape="0"/>
                </a:effectLst>
                <a:latin typeface="+mj-ea"/>
                <a:ea typeface="+mj-ea"/>
                <a:cs typeface="+mj-cs"/>
              </a:rPr>
              <a:t>入侵检测系统</a:t>
            </a:r>
            <a:endParaRPr lang="zh-CN" altLang="en-US" sz="2000" b="1" dirty="0">
              <a:solidFill>
                <a:srgbClr val="C00000"/>
              </a:solidFill>
              <a:effectLst>
                <a:reflection blurRad="6350" stA="50000" endA="300" endPos="50000" dist="60007" dir="5400000" sy="-100000" algn="bl" rotWithShape="0"/>
              </a:effectLst>
              <a:latin typeface="+mj-ea"/>
              <a:ea typeface="+mj-ea"/>
              <a:cs typeface="+mj-cs"/>
            </a:endParaRPr>
          </a:p>
        </p:txBody>
      </p:sp>
      <p:sp>
        <p:nvSpPr>
          <p:cNvPr id="5" name="标题 1">
            <a:extLst>
              <a:ext uri="{FF2B5EF4-FFF2-40B4-BE49-F238E27FC236}">
                <a16:creationId xmlns:a16="http://schemas.microsoft.com/office/drawing/2014/main" id="{D670905E-7705-4867-B921-CF2E9D69BDAB}"/>
              </a:ext>
            </a:extLst>
          </p:cNvPr>
          <p:cNvSpPr txBox="1">
            <a:spLocks/>
          </p:cNvSpPr>
          <p:nvPr/>
        </p:nvSpPr>
        <p:spPr bwMode="auto">
          <a:xfrm>
            <a:off x="285750" y="1071563"/>
            <a:ext cx="1571625" cy="357187"/>
          </a:xfrm>
          <a:prstGeom prst="rect">
            <a:avLst/>
          </a:prstGeom>
          <a:noFill/>
          <a:ln w="9525">
            <a:noFill/>
            <a:miter lim="800000"/>
            <a:headEnd/>
            <a:tailEnd/>
          </a:ln>
        </p:spPr>
        <p:txBody>
          <a:bodyPr anchor="ctr"/>
          <a:lstStyle/>
          <a:p>
            <a:pPr algn="ctr">
              <a:defRPr/>
            </a:pPr>
            <a:r>
              <a:rPr lang="en-US" altLang="zh-CN" sz="1800" b="1" dirty="0">
                <a:solidFill>
                  <a:srgbClr val="0033CC"/>
                </a:solidFill>
                <a:latin typeface="+mj-ea"/>
                <a:ea typeface="+mj-ea"/>
                <a:cs typeface="+mj-cs"/>
              </a:rPr>
              <a:t>IDS</a:t>
            </a:r>
            <a:r>
              <a:rPr lang="zh-CN" altLang="en-US" sz="1800" b="1" dirty="0">
                <a:solidFill>
                  <a:srgbClr val="0033CC"/>
                </a:solidFill>
                <a:latin typeface="+mj-ea"/>
                <a:ea typeface="+mj-ea"/>
                <a:cs typeface="+mj-cs"/>
              </a:rPr>
              <a:t>的信息源</a:t>
            </a:r>
          </a:p>
        </p:txBody>
      </p:sp>
      <p:sp>
        <p:nvSpPr>
          <p:cNvPr id="6" name="标题 1">
            <a:extLst>
              <a:ext uri="{FF2B5EF4-FFF2-40B4-BE49-F238E27FC236}">
                <a16:creationId xmlns:a16="http://schemas.microsoft.com/office/drawing/2014/main" id="{45403F71-1F92-4E0C-81CF-20C535172A7B}"/>
              </a:ext>
            </a:extLst>
          </p:cNvPr>
          <p:cNvSpPr txBox="1">
            <a:spLocks/>
          </p:cNvSpPr>
          <p:nvPr/>
        </p:nvSpPr>
        <p:spPr bwMode="auto">
          <a:xfrm>
            <a:off x="214282" y="714362"/>
            <a:ext cx="2000264" cy="307965"/>
          </a:xfrm>
          <a:prstGeom prst="rect">
            <a:avLst/>
          </a:prstGeom>
          <a:noFill/>
          <a:ln w="9525">
            <a:noFill/>
            <a:miter lim="800000"/>
            <a:headEnd/>
            <a:tailEnd/>
          </a:ln>
        </p:spPr>
        <p:txBody>
          <a:bodyPr anchor="ctr"/>
          <a:lstStyle/>
          <a:p>
            <a:pPr algn="ct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7.3.1  IDS</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概述</a:t>
            </a:r>
          </a:p>
        </p:txBody>
      </p:sp>
      <p:grpSp>
        <p:nvGrpSpPr>
          <p:cNvPr id="60422" name="组合 75">
            <a:extLst>
              <a:ext uri="{FF2B5EF4-FFF2-40B4-BE49-F238E27FC236}">
                <a16:creationId xmlns:a16="http://schemas.microsoft.com/office/drawing/2014/main" id="{F9BAF5D9-1E05-42DD-887F-37120F1F7D53}"/>
              </a:ext>
            </a:extLst>
          </p:cNvPr>
          <p:cNvGrpSpPr>
            <a:grpSpLocks/>
          </p:cNvGrpSpPr>
          <p:nvPr/>
        </p:nvGrpSpPr>
        <p:grpSpPr bwMode="auto">
          <a:xfrm>
            <a:off x="5508625" y="2946400"/>
            <a:ext cx="3600450" cy="1641475"/>
            <a:chOff x="4500562" y="2857502"/>
            <a:chExt cx="4143404" cy="1857388"/>
          </a:xfrm>
        </p:grpSpPr>
        <p:sp>
          <p:nvSpPr>
            <p:cNvPr id="60424" name="矩形 45">
              <a:extLst>
                <a:ext uri="{FF2B5EF4-FFF2-40B4-BE49-F238E27FC236}">
                  <a16:creationId xmlns:a16="http://schemas.microsoft.com/office/drawing/2014/main" id="{9804B708-BA94-4C57-B24D-833A570DE5FB}"/>
                </a:ext>
              </a:extLst>
            </p:cNvPr>
            <p:cNvSpPr>
              <a:spLocks noChangeArrowheads="1"/>
            </p:cNvSpPr>
            <p:nvPr/>
          </p:nvSpPr>
          <p:spPr bwMode="auto">
            <a:xfrm>
              <a:off x="5786446" y="2857502"/>
              <a:ext cx="1571636" cy="285752"/>
            </a:xfrm>
            <a:prstGeom prst="rect">
              <a:avLst/>
            </a:prstGeom>
            <a:noFill/>
            <a:ln w="1270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r>
                <a:rPr lang="zh-CN" altLang="en-US" b="1"/>
                <a:t>响应单元</a:t>
              </a:r>
              <a:r>
                <a:rPr lang="en-US" altLang="zh-CN" b="1">
                  <a:latin typeface="Times New Roman" panose="02020603050405020304" pitchFamily="18" charset="0"/>
                  <a:cs typeface="Times New Roman" panose="02020603050405020304" pitchFamily="18" charset="0"/>
                </a:rPr>
                <a:t>(R-boxes)</a:t>
              </a:r>
              <a:endParaRPr lang="zh-CN" altLang="en-US" b="1">
                <a:latin typeface="Times New Roman" panose="02020603050405020304" pitchFamily="18" charset="0"/>
                <a:cs typeface="Times New Roman" panose="02020603050405020304" pitchFamily="18" charset="0"/>
              </a:endParaRPr>
            </a:p>
          </p:txBody>
        </p:sp>
        <p:sp>
          <p:nvSpPr>
            <p:cNvPr id="60425" name="矩形 46">
              <a:extLst>
                <a:ext uri="{FF2B5EF4-FFF2-40B4-BE49-F238E27FC236}">
                  <a16:creationId xmlns:a16="http://schemas.microsoft.com/office/drawing/2014/main" id="{B9166D8A-AB56-4062-9868-659E350E31CB}"/>
                </a:ext>
              </a:extLst>
            </p:cNvPr>
            <p:cNvSpPr>
              <a:spLocks noChangeArrowheads="1"/>
            </p:cNvSpPr>
            <p:nvPr/>
          </p:nvSpPr>
          <p:spPr bwMode="auto">
            <a:xfrm>
              <a:off x="4500562" y="3429006"/>
              <a:ext cx="1571636" cy="285752"/>
            </a:xfrm>
            <a:prstGeom prst="rect">
              <a:avLst/>
            </a:prstGeom>
            <a:noFill/>
            <a:ln w="1270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r>
                <a:rPr lang="zh-CN" altLang="en-US" b="1">
                  <a:cs typeface="Times New Roman" panose="02020603050405020304" pitchFamily="18" charset="0"/>
                </a:rPr>
                <a:t>事件分析器</a:t>
              </a:r>
              <a:r>
                <a:rPr lang="en-US" altLang="zh-CN" b="1">
                  <a:latin typeface="Times New Roman" panose="02020603050405020304" pitchFamily="18" charset="0"/>
                  <a:cs typeface="Times New Roman" panose="02020603050405020304" pitchFamily="18" charset="0"/>
                </a:rPr>
                <a:t>(A-boxes)</a:t>
              </a:r>
              <a:endParaRPr lang="zh-CN" altLang="en-US" b="1">
                <a:latin typeface="Times New Roman" panose="02020603050405020304" pitchFamily="18" charset="0"/>
                <a:cs typeface="Times New Roman" panose="02020603050405020304" pitchFamily="18" charset="0"/>
              </a:endParaRPr>
            </a:p>
          </p:txBody>
        </p:sp>
        <p:sp>
          <p:nvSpPr>
            <p:cNvPr id="60426" name="矩形 47">
              <a:extLst>
                <a:ext uri="{FF2B5EF4-FFF2-40B4-BE49-F238E27FC236}">
                  <a16:creationId xmlns:a16="http://schemas.microsoft.com/office/drawing/2014/main" id="{53806935-77F3-4DD0-B4EC-18E4F154C6E0}"/>
                </a:ext>
              </a:extLst>
            </p:cNvPr>
            <p:cNvSpPr>
              <a:spLocks noChangeArrowheads="1"/>
            </p:cNvSpPr>
            <p:nvPr/>
          </p:nvSpPr>
          <p:spPr bwMode="auto">
            <a:xfrm>
              <a:off x="7072330" y="3429006"/>
              <a:ext cx="1571636" cy="285752"/>
            </a:xfrm>
            <a:prstGeom prst="rect">
              <a:avLst/>
            </a:prstGeom>
            <a:noFill/>
            <a:ln w="1270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r>
                <a:rPr lang="zh-CN" altLang="en-US" b="1">
                  <a:cs typeface="Times New Roman" panose="02020603050405020304" pitchFamily="18" charset="0"/>
                </a:rPr>
                <a:t>事件数据库</a:t>
              </a:r>
              <a:r>
                <a:rPr lang="en-US" altLang="zh-CN" b="1">
                  <a:latin typeface="Times New Roman" panose="02020603050405020304" pitchFamily="18" charset="0"/>
                  <a:cs typeface="Times New Roman" panose="02020603050405020304" pitchFamily="18" charset="0"/>
                </a:rPr>
                <a:t>(D-boxes)</a:t>
              </a:r>
              <a:endParaRPr lang="zh-CN" altLang="en-US" b="1">
                <a:latin typeface="Times New Roman" panose="02020603050405020304" pitchFamily="18" charset="0"/>
                <a:cs typeface="Times New Roman" panose="02020603050405020304" pitchFamily="18" charset="0"/>
              </a:endParaRPr>
            </a:p>
          </p:txBody>
        </p:sp>
        <p:sp>
          <p:nvSpPr>
            <p:cNvPr id="60427" name="矩形 48">
              <a:extLst>
                <a:ext uri="{FF2B5EF4-FFF2-40B4-BE49-F238E27FC236}">
                  <a16:creationId xmlns:a16="http://schemas.microsoft.com/office/drawing/2014/main" id="{7E5EFD47-E456-4EEB-B75E-DEF7B1D48CF4}"/>
                </a:ext>
              </a:extLst>
            </p:cNvPr>
            <p:cNvSpPr>
              <a:spLocks noChangeArrowheads="1"/>
            </p:cNvSpPr>
            <p:nvPr/>
          </p:nvSpPr>
          <p:spPr bwMode="auto">
            <a:xfrm>
              <a:off x="5786446" y="3929072"/>
              <a:ext cx="1571636" cy="285752"/>
            </a:xfrm>
            <a:prstGeom prst="rect">
              <a:avLst/>
            </a:prstGeom>
            <a:noFill/>
            <a:ln w="1270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r>
                <a:rPr lang="zh-CN" altLang="en-US" b="1">
                  <a:cs typeface="Times New Roman" panose="02020603050405020304" pitchFamily="18" charset="0"/>
                </a:rPr>
                <a:t>事件产生器</a:t>
              </a:r>
              <a:r>
                <a:rPr lang="en-US" altLang="zh-CN" b="1">
                  <a:latin typeface="Times New Roman" panose="02020603050405020304" pitchFamily="18" charset="0"/>
                  <a:cs typeface="Times New Roman" panose="02020603050405020304" pitchFamily="18" charset="0"/>
                </a:rPr>
                <a:t>(E-boxes)</a:t>
              </a:r>
              <a:endParaRPr lang="zh-CN" altLang="en-US" b="1">
                <a:latin typeface="Times New Roman" panose="02020603050405020304" pitchFamily="18" charset="0"/>
                <a:cs typeface="Times New Roman" panose="02020603050405020304" pitchFamily="18" charset="0"/>
              </a:endParaRPr>
            </a:p>
          </p:txBody>
        </p:sp>
        <p:cxnSp>
          <p:nvCxnSpPr>
            <p:cNvPr id="60428" name="直接箭头连接符 49">
              <a:extLst>
                <a:ext uri="{FF2B5EF4-FFF2-40B4-BE49-F238E27FC236}">
                  <a16:creationId xmlns:a16="http://schemas.microsoft.com/office/drawing/2014/main" id="{448BC7A3-82CE-4C47-892C-57F4C7BB1B31}"/>
                </a:ext>
              </a:extLst>
            </p:cNvPr>
            <p:cNvCxnSpPr>
              <a:cxnSpLocks noChangeShapeType="1"/>
            </p:cNvCxnSpPr>
            <p:nvPr/>
          </p:nvCxnSpPr>
          <p:spPr bwMode="auto">
            <a:xfrm rot="5400000" flipH="1" flipV="1">
              <a:off x="5066510" y="3219454"/>
              <a:ext cx="438946" cy="794"/>
            </a:xfrm>
            <a:prstGeom prst="straightConnector1">
              <a:avLst/>
            </a:prstGeom>
            <a:noFill/>
            <a:ln w="12700" algn="ctr">
              <a:solidFill>
                <a:schemeClr val="tx1"/>
              </a:solidFill>
              <a:round/>
              <a:headEnd/>
              <a:tailEnd type="none" w="med" len="lg"/>
            </a:ln>
            <a:extLst>
              <a:ext uri="{909E8E84-426E-40DD-AFC4-6F175D3DCCD1}">
                <a14:hiddenFill xmlns:a14="http://schemas.microsoft.com/office/drawing/2010/main">
                  <a:noFill/>
                </a14:hiddenFill>
              </a:ext>
            </a:extLst>
          </p:spPr>
        </p:cxnSp>
        <p:cxnSp>
          <p:nvCxnSpPr>
            <p:cNvPr id="60429" name="直接箭头连接符 53">
              <a:extLst>
                <a:ext uri="{FF2B5EF4-FFF2-40B4-BE49-F238E27FC236}">
                  <a16:creationId xmlns:a16="http://schemas.microsoft.com/office/drawing/2014/main" id="{047FA3B8-0740-4A7B-B85D-F15867C7BB62}"/>
                </a:ext>
              </a:extLst>
            </p:cNvPr>
            <p:cNvCxnSpPr>
              <a:cxnSpLocks noChangeShapeType="1"/>
            </p:cNvCxnSpPr>
            <p:nvPr/>
          </p:nvCxnSpPr>
          <p:spPr bwMode="auto">
            <a:xfrm>
              <a:off x="5286380" y="3000378"/>
              <a:ext cx="500066" cy="1588"/>
            </a:xfrm>
            <a:prstGeom prst="straightConnector1">
              <a:avLst/>
            </a:prstGeom>
            <a:noFill/>
            <a:ln w="12700" algn="ctr">
              <a:solidFill>
                <a:schemeClr val="tx1"/>
              </a:solidFill>
              <a:round/>
              <a:headEnd/>
              <a:tailEnd type="triangle" w="med" len="lg"/>
            </a:ln>
            <a:extLst>
              <a:ext uri="{909E8E84-426E-40DD-AFC4-6F175D3DCCD1}">
                <a14:hiddenFill xmlns:a14="http://schemas.microsoft.com/office/drawing/2010/main">
                  <a:noFill/>
                </a14:hiddenFill>
              </a:ext>
            </a:extLst>
          </p:spPr>
        </p:cxnSp>
        <p:cxnSp>
          <p:nvCxnSpPr>
            <p:cNvPr id="60430" name="直接箭头连接符 56">
              <a:extLst>
                <a:ext uri="{FF2B5EF4-FFF2-40B4-BE49-F238E27FC236}">
                  <a16:creationId xmlns:a16="http://schemas.microsoft.com/office/drawing/2014/main" id="{3267099A-C1E1-4179-9906-8E2E427ED77C}"/>
                </a:ext>
              </a:extLst>
            </p:cNvPr>
            <p:cNvCxnSpPr>
              <a:cxnSpLocks noChangeShapeType="1"/>
              <a:endCxn id="60426" idx="1"/>
            </p:cNvCxnSpPr>
            <p:nvPr/>
          </p:nvCxnSpPr>
          <p:spPr bwMode="auto">
            <a:xfrm>
              <a:off x="6072198" y="3571882"/>
              <a:ext cx="1000132" cy="1588"/>
            </a:xfrm>
            <a:prstGeom prst="straightConnector1">
              <a:avLst/>
            </a:prstGeom>
            <a:noFill/>
            <a:ln w="12700" algn="ctr">
              <a:solidFill>
                <a:schemeClr val="tx1"/>
              </a:solidFill>
              <a:round/>
              <a:headEnd/>
              <a:tailEnd type="triangle" w="med" len="lg"/>
            </a:ln>
            <a:extLst>
              <a:ext uri="{909E8E84-426E-40DD-AFC4-6F175D3DCCD1}">
                <a14:hiddenFill xmlns:a14="http://schemas.microsoft.com/office/drawing/2010/main">
                  <a:noFill/>
                </a14:hiddenFill>
              </a:ext>
            </a:extLst>
          </p:spPr>
        </p:cxnSp>
        <p:cxnSp>
          <p:nvCxnSpPr>
            <p:cNvPr id="60431" name="直接箭头连接符 58">
              <a:extLst>
                <a:ext uri="{FF2B5EF4-FFF2-40B4-BE49-F238E27FC236}">
                  <a16:creationId xmlns:a16="http://schemas.microsoft.com/office/drawing/2014/main" id="{F526D101-4B88-40EC-AA9D-5A4526A359C7}"/>
                </a:ext>
              </a:extLst>
            </p:cNvPr>
            <p:cNvCxnSpPr>
              <a:cxnSpLocks noChangeShapeType="1"/>
              <a:stCxn id="60427" idx="0"/>
              <a:endCxn id="60424" idx="2"/>
            </p:cNvCxnSpPr>
            <p:nvPr/>
          </p:nvCxnSpPr>
          <p:spPr bwMode="auto">
            <a:xfrm rot="5400000" flipH="1" flipV="1">
              <a:off x="6179355" y="3536163"/>
              <a:ext cx="785818" cy="1588"/>
            </a:xfrm>
            <a:prstGeom prst="straightConnector1">
              <a:avLst/>
            </a:prstGeom>
            <a:noFill/>
            <a:ln w="12700" algn="ctr">
              <a:solidFill>
                <a:schemeClr val="tx1"/>
              </a:solidFill>
              <a:round/>
              <a:headEnd/>
              <a:tailEnd type="triangle" w="med" len="lg"/>
            </a:ln>
            <a:extLst>
              <a:ext uri="{909E8E84-426E-40DD-AFC4-6F175D3DCCD1}">
                <a14:hiddenFill xmlns:a14="http://schemas.microsoft.com/office/drawing/2010/main">
                  <a:noFill/>
                </a14:hiddenFill>
              </a:ext>
            </a:extLst>
          </p:spPr>
        </p:cxnSp>
        <p:cxnSp>
          <p:nvCxnSpPr>
            <p:cNvPr id="60432" name="直接箭头连接符 62">
              <a:extLst>
                <a:ext uri="{FF2B5EF4-FFF2-40B4-BE49-F238E27FC236}">
                  <a16:creationId xmlns:a16="http://schemas.microsoft.com/office/drawing/2014/main" id="{32B22B88-E62F-42D1-86E4-CCE3E20A86E2}"/>
                </a:ext>
              </a:extLst>
            </p:cNvPr>
            <p:cNvCxnSpPr>
              <a:cxnSpLocks noChangeShapeType="1"/>
            </p:cNvCxnSpPr>
            <p:nvPr/>
          </p:nvCxnSpPr>
          <p:spPr bwMode="auto">
            <a:xfrm rot="10800000">
              <a:off x="5286380" y="4071948"/>
              <a:ext cx="499272" cy="1588"/>
            </a:xfrm>
            <a:prstGeom prst="straightConnector1">
              <a:avLst/>
            </a:prstGeom>
            <a:noFill/>
            <a:ln w="12700" algn="ctr">
              <a:solidFill>
                <a:schemeClr val="tx1"/>
              </a:solidFill>
              <a:round/>
              <a:headEnd/>
              <a:tailEnd type="none" w="med" len="lg"/>
            </a:ln>
            <a:extLst>
              <a:ext uri="{909E8E84-426E-40DD-AFC4-6F175D3DCCD1}">
                <a14:hiddenFill xmlns:a14="http://schemas.microsoft.com/office/drawing/2010/main">
                  <a:noFill/>
                </a14:hiddenFill>
              </a:ext>
            </a:extLst>
          </p:spPr>
        </p:cxnSp>
        <p:cxnSp>
          <p:nvCxnSpPr>
            <p:cNvPr id="60433" name="直接箭头连接符 64">
              <a:extLst>
                <a:ext uri="{FF2B5EF4-FFF2-40B4-BE49-F238E27FC236}">
                  <a16:creationId xmlns:a16="http://schemas.microsoft.com/office/drawing/2014/main" id="{17107E35-F58C-4961-88D1-EFD357D340F5}"/>
                </a:ext>
              </a:extLst>
            </p:cNvPr>
            <p:cNvCxnSpPr>
              <a:cxnSpLocks noChangeShapeType="1"/>
            </p:cNvCxnSpPr>
            <p:nvPr/>
          </p:nvCxnSpPr>
          <p:spPr bwMode="auto">
            <a:xfrm rot="5400000" flipH="1" flipV="1">
              <a:off x="5108579" y="3892559"/>
              <a:ext cx="357190" cy="1588"/>
            </a:xfrm>
            <a:prstGeom prst="straightConnector1">
              <a:avLst/>
            </a:prstGeom>
            <a:noFill/>
            <a:ln w="12700" algn="ctr">
              <a:solidFill>
                <a:schemeClr val="tx1"/>
              </a:solidFill>
              <a:round/>
              <a:headEnd/>
              <a:tailEnd type="triangle" w="med" len="lg"/>
            </a:ln>
            <a:extLst>
              <a:ext uri="{909E8E84-426E-40DD-AFC4-6F175D3DCCD1}">
                <a14:hiddenFill xmlns:a14="http://schemas.microsoft.com/office/drawing/2010/main">
                  <a:noFill/>
                </a14:hiddenFill>
              </a:ext>
            </a:extLst>
          </p:spPr>
        </p:cxnSp>
        <p:cxnSp>
          <p:nvCxnSpPr>
            <p:cNvPr id="60434" name="直接箭头连接符 66">
              <a:extLst>
                <a:ext uri="{FF2B5EF4-FFF2-40B4-BE49-F238E27FC236}">
                  <a16:creationId xmlns:a16="http://schemas.microsoft.com/office/drawing/2014/main" id="{B381AF69-61BE-45B6-8664-5B923CD725BF}"/>
                </a:ext>
              </a:extLst>
            </p:cNvPr>
            <p:cNvCxnSpPr>
              <a:cxnSpLocks noChangeShapeType="1"/>
            </p:cNvCxnSpPr>
            <p:nvPr/>
          </p:nvCxnSpPr>
          <p:spPr bwMode="auto">
            <a:xfrm rot="10800000">
              <a:off x="7358082" y="4071948"/>
              <a:ext cx="499272" cy="1588"/>
            </a:xfrm>
            <a:prstGeom prst="straightConnector1">
              <a:avLst/>
            </a:prstGeom>
            <a:noFill/>
            <a:ln w="12700" algn="ctr">
              <a:solidFill>
                <a:schemeClr val="tx1"/>
              </a:solidFill>
              <a:round/>
              <a:headEnd/>
              <a:tailEnd type="none" w="med" len="lg"/>
            </a:ln>
            <a:extLst>
              <a:ext uri="{909E8E84-426E-40DD-AFC4-6F175D3DCCD1}">
                <a14:hiddenFill xmlns:a14="http://schemas.microsoft.com/office/drawing/2010/main">
                  <a:noFill/>
                </a14:hiddenFill>
              </a:ext>
            </a:extLst>
          </p:spPr>
        </p:cxnSp>
        <p:cxnSp>
          <p:nvCxnSpPr>
            <p:cNvPr id="60435" name="直接箭头连接符 67">
              <a:extLst>
                <a:ext uri="{FF2B5EF4-FFF2-40B4-BE49-F238E27FC236}">
                  <a16:creationId xmlns:a16="http://schemas.microsoft.com/office/drawing/2014/main" id="{7A2AE1AF-C4FB-443F-B81D-1D88D88B6271}"/>
                </a:ext>
              </a:extLst>
            </p:cNvPr>
            <p:cNvCxnSpPr>
              <a:cxnSpLocks noChangeShapeType="1"/>
            </p:cNvCxnSpPr>
            <p:nvPr/>
          </p:nvCxnSpPr>
          <p:spPr bwMode="auto">
            <a:xfrm rot="5400000" flipH="1" flipV="1">
              <a:off x="7680347" y="3892559"/>
              <a:ext cx="357190" cy="1588"/>
            </a:xfrm>
            <a:prstGeom prst="straightConnector1">
              <a:avLst/>
            </a:prstGeom>
            <a:noFill/>
            <a:ln w="12700" algn="ctr">
              <a:solidFill>
                <a:schemeClr val="tx1"/>
              </a:solidFill>
              <a:round/>
              <a:headEnd/>
              <a:tailEnd type="triangle" w="med" len="lg"/>
            </a:ln>
            <a:extLst>
              <a:ext uri="{909E8E84-426E-40DD-AFC4-6F175D3DCCD1}">
                <a14:hiddenFill xmlns:a14="http://schemas.microsoft.com/office/drawing/2010/main">
                  <a:noFill/>
                </a14:hiddenFill>
              </a:ext>
            </a:extLst>
          </p:spPr>
        </p:cxnSp>
        <p:cxnSp>
          <p:nvCxnSpPr>
            <p:cNvPr id="60436" name="直接箭头连接符 68">
              <a:extLst>
                <a:ext uri="{FF2B5EF4-FFF2-40B4-BE49-F238E27FC236}">
                  <a16:creationId xmlns:a16="http://schemas.microsoft.com/office/drawing/2014/main" id="{FFF8BA24-5C9E-457E-929F-EDBB1BCE35C2}"/>
                </a:ext>
              </a:extLst>
            </p:cNvPr>
            <p:cNvCxnSpPr>
              <a:cxnSpLocks noChangeShapeType="1"/>
            </p:cNvCxnSpPr>
            <p:nvPr/>
          </p:nvCxnSpPr>
          <p:spPr bwMode="auto">
            <a:xfrm rot="5400000" flipH="1" flipV="1">
              <a:off x="6465901" y="4321187"/>
              <a:ext cx="214314" cy="1588"/>
            </a:xfrm>
            <a:prstGeom prst="straightConnector1">
              <a:avLst/>
            </a:prstGeom>
            <a:noFill/>
            <a:ln w="12700" algn="ctr">
              <a:solidFill>
                <a:schemeClr val="tx1"/>
              </a:solidFill>
              <a:round/>
              <a:headEnd/>
              <a:tailEnd type="triangle" w="med" len="lg"/>
            </a:ln>
            <a:extLst>
              <a:ext uri="{909E8E84-426E-40DD-AFC4-6F175D3DCCD1}">
                <a14:hiddenFill xmlns:a14="http://schemas.microsoft.com/office/drawing/2010/main">
                  <a:noFill/>
                </a14:hiddenFill>
              </a:ext>
            </a:extLst>
          </p:spPr>
        </p:cxnSp>
        <p:cxnSp>
          <p:nvCxnSpPr>
            <p:cNvPr id="60437" name="直接箭头连接符 71">
              <a:extLst>
                <a:ext uri="{FF2B5EF4-FFF2-40B4-BE49-F238E27FC236}">
                  <a16:creationId xmlns:a16="http://schemas.microsoft.com/office/drawing/2014/main" id="{0F50F52C-C248-4014-9993-7235D97C0F2D}"/>
                </a:ext>
              </a:extLst>
            </p:cNvPr>
            <p:cNvCxnSpPr>
              <a:cxnSpLocks noChangeShapeType="1"/>
            </p:cNvCxnSpPr>
            <p:nvPr/>
          </p:nvCxnSpPr>
          <p:spPr bwMode="auto">
            <a:xfrm rot="10800000">
              <a:off x="5286380" y="4429138"/>
              <a:ext cx="2643206" cy="1588"/>
            </a:xfrm>
            <a:prstGeom prst="straightConnector1">
              <a:avLst/>
            </a:prstGeom>
            <a:noFill/>
            <a:ln w="12700" algn="ctr">
              <a:solidFill>
                <a:schemeClr val="tx1"/>
              </a:solidFill>
              <a:round/>
              <a:headEnd/>
              <a:tailEnd type="none" w="med" len="lg"/>
            </a:ln>
            <a:extLst>
              <a:ext uri="{909E8E84-426E-40DD-AFC4-6F175D3DCCD1}">
                <a14:hiddenFill xmlns:a14="http://schemas.microsoft.com/office/drawing/2010/main">
                  <a:noFill/>
                </a14:hiddenFill>
              </a:ext>
            </a:extLst>
          </p:spPr>
        </p:cxnSp>
        <p:sp>
          <p:nvSpPr>
            <p:cNvPr id="60438" name="矩形 74">
              <a:extLst>
                <a:ext uri="{FF2B5EF4-FFF2-40B4-BE49-F238E27FC236}">
                  <a16:creationId xmlns:a16="http://schemas.microsoft.com/office/drawing/2014/main" id="{80C0C0BC-80B4-43B0-96C6-8EDC42D50FF2}"/>
                </a:ext>
              </a:extLst>
            </p:cNvPr>
            <p:cNvSpPr>
              <a:spLocks noChangeArrowheads="1"/>
            </p:cNvSpPr>
            <p:nvPr/>
          </p:nvSpPr>
          <p:spPr bwMode="auto">
            <a:xfrm>
              <a:off x="6929454" y="4429138"/>
              <a:ext cx="1000132" cy="285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round/>
                  <a:headEnd/>
                  <a:tailEnd/>
                </a14:hiddenLine>
              </a:ext>
            </a:extLst>
          </p:spPr>
          <p:txBody>
            <a:bodyPr wrap="none" anchor="ct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r>
                <a:rPr lang="zh-CN" altLang="en-US" b="1">
                  <a:latin typeface="Times New Roman" panose="02020603050405020304" pitchFamily="18" charset="0"/>
                  <a:cs typeface="Times New Roman" panose="02020603050405020304" pitchFamily="18" charset="0"/>
                </a:rPr>
                <a:t>原事件来源</a:t>
              </a:r>
            </a:p>
          </p:txBody>
        </p:sp>
      </p:grpSp>
      <p:sp>
        <p:nvSpPr>
          <p:cNvPr id="60423" name="矩形 22">
            <a:extLst>
              <a:ext uri="{FF2B5EF4-FFF2-40B4-BE49-F238E27FC236}">
                <a16:creationId xmlns:a16="http://schemas.microsoft.com/office/drawing/2014/main" id="{CC2A64B1-6755-49C2-A0A3-63ACF662527D}"/>
              </a:ext>
            </a:extLst>
          </p:cNvPr>
          <p:cNvSpPr>
            <a:spLocks noChangeArrowheads="1"/>
          </p:cNvSpPr>
          <p:nvPr/>
        </p:nvSpPr>
        <p:spPr bwMode="auto">
          <a:xfrm>
            <a:off x="6443663" y="3851275"/>
            <a:ext cx="2065337" cy="700088"/>
          </a:xfrm>
          <a:prstGeom prst="rect">
            <a:avLst/>
          </a:prstGeom>
          <a:solidFill>
            <a:schemeClr val="accent1">
              <a:alpha val="0"/>
            </a:schemeClr>
          </a:solidFill>
          <a:ln w="38100" algn="ctr">
            <a:solidFill>
              <a:srgbClr val="FF0000"/>
            </a:solidFill>
            <a:round/>
            <a:headEnd/>
            <a:tailEnd/>
          </a:ln>
        </p:spPr>
        <p:txBody>
          <a:bodyPr wrap="none" anchor="ct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a:p>
        </p:txBody>
      </p:sp>
    </p:spTree>
  </p:cSld>
  <p:clrMapOvr>
    <a:masterClrMapping/>
  </p:clrMapOvr>
  <p:transition spd="med">
    <p:randomBar dir="vert"/>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内容占位符 2">
            <a:extLst>
              <a:ext uri="{FF2B5EF4-FFF2-40B4-BE49-F238E27FC236}">
                <a16:creationId xmlns:a16="http://schemas.microsoft.com/office/drawing/2014/main" id="{AB86E448-49FD-4016-BB71-8CD9336CF7AD}"/>
              </a:ext>
            </a:extLst>
          </p:cNvPr>
          <p:cNvSpPr>
            <a:spLocks noGrp="1"/>
          </p:cNvSpPr>
          <p:nvPr>
            <p:ph idx="1"/>
          </p:nvPr>
        </p:nvSpPr>
        <p:spPr>
          <a:xfrm>
            <a:off x="2857500" y="1714500"/>
            <a:ext cx="6035675" cy="2801938"/>
          </a:xfrm>
        </p:spPr>
        <p:txBody>
          <a:bodyPr/>
          <a:lstStyle/>
          <a:p>
            <a:pPr lvl="1">
              <a:lnSpc>
                <a:spcPct val="130000"/>
              </a:lnSpc>
              <a:spcBef>
                <a:spcPts val="600"/>
              </a:spcBef>
            </a:pPr>
            <a:r>
              <a:rPr lang="en-US" altLang="zh-CN" b="1">
                <a:solidFill>
                  <a:srgbClr val="0033CC"/>
                </a:solidFill>
              </a:rPr>
              <a:t>1) </a:t>
            </a:r>
            <a:r>
              <a:rPr lang="zh-CN" altLang="en-US" b="1">
                <a:solidFill>
                  <a:srgbClr val="0033CC"/>
                </a:solidFill>
              </a:rPr>
              <a:t>协议的缺陷</a:t>
            </a:r>
            <a:endParaRPr lang="en-US" altLang="zh-CN" b="1">
              <a:solidFill>
                <a:srgbClr val="0033CC"/>
              </a:solidFill>
            </a:endParaRPr>
          </a:p>
          <a:p>
            <a:pPr lvl="1">
              <a:lnSpc>
                <a:spcPct val="130000"/>
              </a:lnSpc>
              <a:spcBef>
                <a:spcPts val="600"/>
              </a:spcBef>
            </a:pPr>
            <a:r>
              <a:rPr lang="en-US" altLang="zh-CN" b="1">
                <a:solidFill>
                  <a:srgbClr val="0033CC"/>
                </a:solidFill>
              </a:rPr>
              <a:t>2) </a:t>
            </a:r>
            <a:r>
              <a:rPr lang="zh-CN" altLang="en-US" b="1">
                <a:solidFill>
                  <a:srgbClr val="0033CC"/>
                </a:solidFill>
              </a:rPr>
              <a:t>网站漏洞</a:t>
            </a:r>
            <a:r>
              <a:rPr lang="en-US" altLang="zh-CN" b="1">
                <a:solidFill>
                  <a:srgbClr val="0033CC"/>
                </a:solidFill>
              </a:rPr>
              <a:t>		</a:t>
            </a:r>
            <a:r>
              <a:rPr lang="zh-CN" altLang="en-US" b="1">
                <a:solidFill>
                  <a:srgbClr val="FF0000"/>
                </a:solidFill>
              </a:rPr>
              <a:t> </a:t>
            </a:r>
            <a:r>
              <a:rPr lang="zh-CN" altLang="en-US" sz="1400" b="1"/>
              <a:t>（</a:t>
            </a:r>
            <a:r>
              <a:rPr lang="en-US" altLang="zh-CN" sz="1400" b="1"/>
              <a:t>web</a:t>
            </a:r>
            <a:r>
              <a:rPr lang="zh-CN" altLang="en-US" sz="1400" b="1"/>
              <a:t>安全）</a:t>
            </a:r>
            <a:endParaRPr lang="en-US" altLang="zh-CN" sz="1400" b="1"/>
          </a:p>
          <a:p>
            <a:pPr lvl="1">
              <a:lnSpc>
                <a:spcPct val="130000"/>
              </a:lnSpc>
              <a:spcBef>
                <a:spcPts val="600"/>
              </a:spcBef>
            </a:pPr>
            <a:r>
              <a:rPr lang="en-US" altLang="zh-CN" b="1">
                <a:solidFill>
                  <a:srgbClr val="FF0000"/>
                </a:solidFill>
              </a:rPr>
              <a:t>3) </a:t>
            </a:r>
            <a:r>
              <a:rPr lang="zh-CN" altLang="en-US" b="1">
                <a:solidFill>
                  <a:srgbClr val="FF0000"/>
                </a:solidFill>
              </a:rPr>
              <a:t>拒绝服务</a:t>
            </a:r>
            <a:r>
              <a:rPr lang="en-US" altLang="zh-CN" b="1">
                <a:solidFill>
                  <a:srgbClr val="FF0000"/>
                </a:solidFill>
              </a:rPr>
              <a:t>		 </a:t>
            </a:r>
            <a:r>
              <a:rPr lang="zh-CN" altLang="en-US" sz="1400" b="1">
                <a:solidFill>
                  <a:srgbClr val="FF0000"/>
                </a:solidFill>
              </a:rPr>
              <a:t>（破坏网络服务可用性）</a:t>
            </a:r>
            <a:endParaRPr lang="en-US" altLang="zh-CN" sz="1400" b="1">
              <a:solidFill>
                <a:srgbClr val="FF0000"/>
              </a:solidFill>
            </a:endParaRPr>
          </a:p>
          <a:p>
            <a:pPr lvl="1">
              <a:lnSpc>
                <a:spcPct val="130000"/>
              </a:lnSpc>
              <a:spcBef>
                <a:spcPts val="600"/>
              </a:spcBef>
            </a:pPr>
            <a:r>
              <a:rPr lang="en-US" altLang="zh-CN" b="1">
                <a:solidFill>
                  <a:srgbClr val="FF0000"/>
                </a:solidFill>
              </a:rPr>
              <a:t>4) </a:t>
            </a:r>
            <a:r>
              <a:rPr lang="zh-CN" altLang="en-US" b="1">
                <a:solidFill>
                  <a:srgbClr val="FF0000"/>
                </a:solidFill>
              </a:rPr>
              <a:t>分布式拒绝服务</a:t>
            </a:r>
            <a:r>
              <a:rPr lang="en-US" altLang="zh-CN" b="1">
                <a:solidFill>
                  <a:srgbClr val="FF0000"/>
                </a:solidFill>
              </a:rPr>
              <a:t>	</a:t>
            </a:r>
            <a:r>
              <a:rPr lang="zh-CN" altLang="en-US" b="1">
                <a:solidFill>
                  <a:srgbClr val="FF0000"/>
                </a:solidFill>
              </a:rPr>
              <a:t> </a:t>
            </a:r>
            <a:r>
              <a:rPr lang="zh-CN" altLang="en-US" sz="1400" b="1">
                <a:solidFill>
                  <a:srgbClr val="FF0000"/>
                </a:solidFill>
              </a:rPr>
              <a:t>（破坏网络服务可用性）</a:t>
            </a:r>
            <a:endParaRPr lang="en-US" altLang="zh-CN" sz="1400" b="1">
              <a:solidFill>
                <a:srgbClr val="FF0000"/>
              </a:solidFill>
            </a:endParaRPr>
          </a:p>
          <a:p>
            <a:pPr lvl="1">
              <a:lnSpc>
                <a:spcPct val="130000"/>
              </a:lnSpc>
              <a:spcBef>
                <a:spcPts val="600"/>
              </a:spcBef>
            </a:pPr>
            <a:r>
              <a:rPr lang="en-US" altLang="zh-CN" b="1">
                <a:solidFill>
                  <a:srgbClr val="0033CC"/>
                </a:solidFill>
              </a:rPr>
              <a:t>5) </a:t>
            </a:r>
            <a:r>
              <a:rPr lang="zh-CN" altLang="en-US" b="1">
                <a:solidFill>
                  <a:srgbClr val="0033CC"/>
                </a:solidFill>
              </a:rPr>
              <a:t>来自活动或者移动代码的威胁</a:t>
            </a:r>
            <a:r>
              <a:rPr lang="en-US" altLang="zh-CN" b="1">
                <a:solidFill>
                  <a:srgbClr val="0033CC"/>
                </a:solidFill>
              </a:rPr>
              <a:t>		</a:t>
            </a:r>
            <a:r>
              <a:rPr lang="zh-CN" altLang="en-US" sz="1200" b="1"/>
              <a:t> （</a:t>
            </a:r>
            <a:r>
              <a:rPr lang="en-US" altLang="zh-CN" sz="1200" b="1"/>
              <a:t>web</a:t>
            </a:r>
            <a:r>
              <a:rPr lang="zh-CN" altLang="en-US" sz="1200" b="1"/>
              <a:t>安全）</a:t>
            </a:r>
            <a:endParaRPr lang="en-US" altLang="zh-CN" sz="1200" b="1">
              <a:solidFill>
                <a:srgbClr val="0033CC"/>
              </a:solidFill>
            </a:endParaRPr>
          </a:p>
        </p:txBody>
      </p:sp>
      <p:sp>
        <p:nvSpPr>
          <p:cNvPr id="5" name="标题 1">
            <a:extLst>
              <a:ext uri="{FF2B5EF4-FFF2-40B4-BE49-F238E27FC236}">
                <a16:creationId xmlns:a16="http://schemas.microsoft.com/office/drawing/2014/main" id="{F5DEEC74-ED8C-4A5F-8C63-A4AE252CFFBB}"/>
              </a:ext>
            </a:extLst>
          </p:cNvPr>
          <p:cNvSpPr txBox="1">
            <a:spLocks/>
          </p:cNvSpPr>
          <p:nvPr/>
        </p:nvSpPr>
        <p:spPr bwMode="auto">
          <a:xfrm>
            <a:off x="5857884" y="142858"/>
            <a:ext cx="3114657" cy="428628"/>
          </a:xfrm>
          <a:prstGeom prst="rect">
            <a:avLst/>
          </a:prstGeom>
          <a:noFill/>
          <a:ln w="9525">
            <a:noFill/>
            <a:miter lim="800000"/>
            <a:headEnd/>
            <a:tailEnd/>
          </a:ln>
        </p:spPr>
        <p:txBody>
          <a:bodyPr anchor="ctr"/>
          <a:lstStyle/>
          <a:p>
            <a:pPr algn="ctr">
              <a:defRPr/>
            </a:pPr>
            <a:r>
              <a:rPr lang="en-US" altLang="zh-CN" sz="2000" b="1">
                <a:solidFill>
                  <a:srgbClr val="C00000"/>
                </a:solidFill>
                <a:effectLst>
                  <a:reflection blurRad="6350" stA="50000" endA="300" endPos="50000" dist="60007" dir="5400000" sy="-100000" algn="bl" rotWithShape="0"/>
                </a:effectLst>
                <a:latin typeface="+mj-ea"/>
                <a:ea typeface="+mj-ea"/>
                <a:cs typeface="+mj-cs"/>
              </a:rPr>
              <a:t>7.1  </a:t>
            </a:r>
            <a:r>
              <a:rPr lang="zh-CN" altLang="en-US" sz="2000" b="1">
                <a:solidFill>
                  <a:srgbClr val="C00000"/>
                </a:solidFill>
                <a:effectLst>
                  <a:reflection blurRad="6350" stA="50000" endA="300" endPos="50000" dist="60007" dir="5400000" sy="-100000" algn="bl" rotWithShape="0"/>
                </a:effectLst>
                <a:latin typeface="+mj-ea"/>
                <a:ea typeface="+mj-ea"/>
                <a:cs typeface="+mj-cs"/>
              </a:rPr>
              <a:t>网络安全威胁与控制</a:t>
            </a:r>
            <a:endParaRPr lang="zh-CN" altLang="en-US" sz="2000" b="1" dirty="0">
              <a:solidFill>
                <a:srgbClr val="C00000"/>
              </a:solidFill>
              <a:effectLst>
                <a:reflection blurRad="6350" stA="50000" endA="300" endPos="50000" dist="60007" dir="5400000" sy="-100000" algn="bl" rotWithShape="0"/>
              </a:effectLst>
              <a:latin typeface="+mj-ea"/>
              <a:ea typeface="+mj-ea"/>
              <a:cs typeface="+mj-cs"/>
            </a:endParaRPr>
          </a:p>
        </p:txBody>
      </p:sp>
      <p:sp>
        <p:nvSpPr>
          <p:cNvPr id="7" name="标题 1">
            <a:extLst>
              <a:ext uri="{FF2B5EF4-FFF2-40B4-BE49-F238E27FC236}">
                <a16:creationId xmlns:a16="http://schemas.microsoft.com/office/drawing/2014/main" id="{0E789E65-78D5-4857-BE6F-ACBBB0E379E9}"/>
              </a:ext>
            </a:extLst>
          </p:cNvPr>
          <p:cNvSpPr txBox="1">
            <a:spLocks/>
          </p:cNvSpPr>
          <p:nvPr/>
        </p:nvSpPr>
        <p:spPr bwMode="auto">
          <a:xfrm>
            <a:off x="214282" y="642924"/>
            <a:ext cx="2500329" cy="428628"/>
          </a:xfrm>
          <a:prstGeom prst="rect">
            <a:avLst/>
          </a:prstGeom>
          <a:noFill/>
          <a:ln w="9525">
            <a:noFill/>
            <a:miter lim="800000"/>
            <a:headEnd/>
            <a:tailEnd/>
          </a:ln>
        </p:spPr>
        <p:txBody>
          <a:bodyPr anchor="ctr"/>
          <a:lstStyle/>
          <a:p>
            <a:pPr algn="ct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7.1.1  </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网络安全威胁</a:t>
            </a:r>
          </a:p>
        </p:txBody>
      </p:sp>
      <p:sp>
        <p:nvSpPr>
          <p:cNvPr id="25605" name="TextBox 7">
            <a:extLst>
              <a:ext uri="{FF2B5EF4-FFF2-40B4-BE49-F238E27FC236}">
                <a16:creationId xmlns:a16="http://schemas.microsoft.com/office/drawing/2014/main" id="{B068FD82-5E95-4DAD-B325-618527B27CE5}"/>
              </a:ext>
            </a:extLst>
          </p:cNvPr>
          <p:cNvSpPr txBox="1">
            <a:spLocks noChangeArrowheads="1"/>
          </p:cNvSpPr>
          <p:nvPr/>
        </p:nvSpPr>
        <p:spPr bwMode="auto">
          <a:xfrm>
            <a:off x="285750" y="1143000"/>
            <a:ext cx="572611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eaLnBrk="1" hangingPunct="1"/>
            <a:r>
              <a:rPr lang="en-US" altLang="zh-CN" sz="1800" b="1" u="sng">
                <a:solidFill>
                  <a:srgbClr val="FF0000"/>
                </a:solidFill>
              </a:rPr>
              <a:t>2.</a:t>
            </a:r>
            <a:r>
              <a:rPr lang="zh-CN" altLang="en-US" sz="1800" b="1" u="sng">
                <a:solidFill>
                  <a:srgbClr val="FF0000"/>
                </a:solidFill>
              </a:rPr>
              <a:t>对网络本身的威胁</a:t>
            </a:r>
            <a:r>
              <a:rPr lang="zh-CN" altLang="en-US" sz="1800" b="1"/>
              <a:t>（网络自身可能遭受的攻击）</a:t>
            </a:r>
            <a:endParaRPr lang="en-US" altLang="zh-CN" sz="1800" b="1"/>
          </a:p>
        </p:txBody>
      </p:sp>
    </p:spTree>
  </p:cSld>
  <p:clrMapOvr>
    <a:masterClrMapping/>
  </p:clrMapOvr>
  <p:transition spd="med">
    <p:randomBar dir="vert"/>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664F1C23-75F8-4C14-9EF9-6B85FE35576C}"/>
              </a:ext>
            </a:extLst>
          </p:cNvPr>
          <p:cNvSpPr>
            <a:spLocks noGrp="1"/>
          </p:cNvSpPr>
          <p:nvPr>
            <p:ph idx="1"/>
          </p:nvPr>
        </p:nvSpPr>
        <p:spPr>
          <a:xfrm>
            <a:off x="428625" y="1428750"/>
            <a:ext cx="8458334" cy="2214563"/>
          </a:xfrm>
        </p:spPr>
        <p:txBody>
          <a:bodyPr/>
          <a:lstStyle/>
          <a:p>
            <a:pPr marL="342900" lvl="1" indent="-342900">
              <a:lnSpc>
                <a:spcPct val="130000"/>
              </a:lnSpc>
              <a:buSzPct val="85000"/>
              <a:buFont typeface="Wingdings" pitchFamily="2" charset="2"/>
              <a:buNone/>
              <a:defRPr/>
            </a:pPr>
            <a:r>
              <a:rPr lang="zh-CN" altLang="en-US" b="1" dirty="0">
                <a:solidFill>
                  <a:srgbClr val="FF0000"/>
                </a:solidFill>
                <a:cs typeface="+mn-cs"/>
              </a:rPr>
              <a:t>根据</a:t>
            </a:r>
            <a:r>
              <a:rPr lang="zh-CN" altLang="en-US" b="1" dirty="0">
                <a:solidFill>
                  <a:srgbClr val="0033CC"/>
                </a:solidFill>
                <a:cs typeface="+mn-cs"/>
              </a:rPr>
              <a:t>数据源的不同</a:t>
            </a:r>
            <a:r>
              <a:rPr lang="zh-CN" altLang="en-US" b="1" dirty="0">
                <a:cs typeface="+mn-cs"/>
              </a:rPr>
              <a:t>，入侵检测系统</a:t>
            </a:r>
            <a:r>
              <a:rPr lang="zh-CN" altLang="en-US" b="1" dirty="0">
                <a:solidFill>
                  <a:srgbClr val="FF0000"/>
                </a:solidFill>
                <a:cs typeface="+mn-cs"/>
              </a:rPr>
              <a:t>常被分为</a:t>
            </a:r>
            <a:r>
              <a:rPr lang="zh-CN" altLang="en-US" b="1" dirty="0">
                <a:cs typeface="+mn-cs"/>
              </a:rPr>
              <a:t>：</a:t>
            </a:r>
            <a:endParaRPr lang="en-US" altLang="zh-CN" b="1" dirty="0">
              <a:cs typeface="+mn-cs"/>
            </a:endParaRPr>
          </a:p>
          <a:p>
            <a:pPr marL="342900" lvl="1" indent="-342900">
              <a:lnSpc>
                <a:spcPct val="130000"/>
              </a:lnSpc>
              <a:buSzPct val="85000"/>
              <a:buFont typeface="Wingdings" pitchFamily="2" charset="2"/>
              <a:buChar char="n"/>
              <a:defRPr/>
            </a:pPr>
            <a:r>
              <a:rPr lang="zh-CN" altLang="en-US" b="1" dirty="0">
                <a:solidFill>
                  <a:srgbClr val="0033CC"/>
                </a:solidFill>
                <a:cs typeface="+mn-cs"/>
              </a:rPr>
              <a:t>基于主机的入侵检测系统（</a:t>
            </a:r>
            <a:r>
              <a:rPr lang="en-US" altLang="zh-CN" b="1" dirty="0">
                <a:solidFill>
                  <a:srgbClr val="0033CC"/>
                </a:solidFill>
                <a:cs typeface="+mn-cs"/>
              </a:rPr>
              <a:t>host-based</a:t>
            </a:r>
            <a:r>
              <a:rPr lang="zh-CN" altLang="en-US" b="1" dirty="0">
                <a:solidFill>
                  <a:srgbClr val="0033CC"/>
                </a:solidFill>
                <a:cs typeface="+mn-cs"/>
              </a:rPr>
              <a:t>）</a:t>
            </a:r>
            <a:endParaRPr lang="en-US" altLang="zh-CN" b="1" dirty="0">
              <a:solidFill>
                <a:srgbClr val="0033CC"/>
              </a:solidFill>
              <a:cs typeface="+mn-cs"/>
            </a:endParaRPr>
          </a:p>
          <a:p>
            <a:pPr lvl="1">
              <a:lnSpc>
                <a:spcPct val="130000"/>
              </a:lnSpc>
              <a:spcBef>
                <a:spcPts val="600"/>
              </a:spcBef>
              <a:buSzPct val="85000"/>
              <a:defRPr/>
            </a:pPr>
            <a:r>
              <a:rPr lang="zh-CN" altLang="en-US" b="1" dirty="0"/>
              <a:t>系统获取数据的依据是系统运行所在的主机，保护的目标也是系统运行所在的主机</a:t>
            </a:r>
            <a:endParaRPr lang="en-US" altLang="zh-CN" b="1" dirty="0"/>
          </a:p>
          <a:p>
            <a:pPr marL="342900" lvl="1" indent="-342900">
              <a:lnSpc>
                <a:spcPct val="130000"/>
              </a:lnSpc>
              <a:buSzPct val="85000"/>
              <a:buFont typeface="Wingdings" pitchFamily="2" charset="2"/>
              <a:buChar char="n"/>
              <a:defRPr/>
            </a:pPr>
            <a:r>
              <a:rPr lang="zh-CN" altLang="en-US" b="1" dirty="0">
                <a:solidFill>
                  <a:srgbClr val="0033CC"/>
                </a:solidFill>
                <a:cs typeface="+mn-cs"/>
              </a:rPr>
              <a:t>基于网络的入侵检测系统（</a:t>
            </a:r>
            <a:r>
              <a:rPr lang="en-US" altLang="zh-CN" b="1" dirty="0">
                <a:solidFill>
                  <a:srgbClr val="0033CC"/>
                </a:solidFill>
                <a:cs typeface="+mn-cs"/>
              </a:rPr>
              <a:t>network-based</a:t>
            </a:r>
            <a:r>
              <a:rPr lang="zh-CN" altLang="en-US" b="1" dirty="0">
                <a:solidFill>
                  <a:srgbClr val="0033CC"/>
                </a:solidFill>
                <a:cs typeface="+mn-cs"/>
              </a:rPr>
              <a:t>）</a:t>
            </a:r>
            <a:endParaRPr lang="en-US" altLang="zh-CN" b="1" dirty="0">
              <a:solidFill>
                <a:srgbClr val="0033CC"/>
              </a:solidFill>
              <a:cs typeface="+mn-cs"/>
            </a:endParaRPr>
          </a:p>
          <a:p>
            <a:pPr lvl="1">
              <a:lnSpc>
                <a:spcPct val="130000"/>
              </a:lnSpc>
              <a:spcBef>
                <a:spcPts val="600"/>
              </a:spcBef>
              <a:buSzPct val="85000"/>
              <a:defRPr/>
            </a:pPr>
            <a:r>
              <a:rPr lang="zh-CN" altLang="en-US" b="1" dirty="0"/>
              <a:t>系统获取的数据是网络传输的数据包，保护的目标是网络的运行</a:t>
            </a:r>
            <a:endParaRPr lang="en-US" altLang="zh-CN" b="1" dirty="0"/>
          </a:p>
          <a:p>
            <a:pPr>
              <a:defRPr/>
            </a:pPr>
            <a:endParaRPr lang="zh-CN" altLang="en-US" b="1" dirty="0"/>
          </a:p>
        </p:txBody>
      </p:sp>
      <p:sp>
        <p:nvSpPr>
          <p:cNvPr id="4" name="标题 1">
            <a:extLst>
              <a:ext uri="{FF2B5EF4-FFF2-40B4-BE49-F238E27FC236}">
                <a16:creationId xmlns:a16="http://schemas.microsoft.com/office/drawing/2014/main" id="{442A7F4C-CB05-4A80-9F25-2B3C3B67DBB1}"/>
              </a:ext>
            </a:extLst>
          </p:cNvPr>
          <p:cNvSpPr txBox="1">
            <a:spLocks/>
          </p:cNvSpPr>
          <p:nvPr/>
        </p:nvSpPr>
        <p:spPr bwMode="auto">
          <a:xfrm>
            <a:off x="6643702" y="214296"/>
            <a:ext cx="2286016" cy="307965"/>
          </a:xfrm>
          <a:prstGeom prst="rect">
            <a:avLst/>
          </a:prstGeom>
          <a:noFill/>
          <a:ln w="9525">
            <a:noFill/>
            <a:miter lim="800000"/>
            <a:headEnd/>
            <a:tailEnd/>
          </a:ln>
        </p:spPr>
        <p:txBody>
          <a:bodyPr anchor="ctr"/>
          <a:lstStyle/>
          <a:p>
            <a:pPr algn="ctr">
              <a:defRPr/>
            </a:pPr>
            <a:r>
              <a:rPr lang="en-US" altLang="zh-CN" sz="2000" b="1">
                <a:solidFill>
                  <a:srgbClr val="C00000"/>
                </a:solidFill>
                <a:effectLst>
                  <a:reflection blurRad="6350" stA="50000" endA="300" endPos="50000" dist="60007" dir="5400000" sy="-100000" algn="bl" rotWithShape="0"/>
                </a:effectLst>
                <a:latin typeface="+mj-ea"/>
                <a:ea typeface="+mj-ea"/>
                <a:cs typeface="+mj-cs"/>
              </a:rPr>
              <a:t>7.3  </a:t>
            </a:r>
            <a:r>
              <a:rPr lang="zh-CN" altLang="en-US" sz="2000" b="1">
                <a:solidFill>
                  <a:srgbClr val="C00000"/>
                </a:solidFill>
                <a:effectLst>
                  <a:reflection blurRad="6350" stA="50000" endA="300" endPos="50000" dist="60007" dir="5400000" sy="-100000" algn="bl" rotWithShape="0"/>
                </a:effectLst>
                <a:latin typeface="+mj-ea"/>
                <a:ea typeface="+mj-ea"/>
                <a:cs typeface="+mj-cs"/>
              </a:rPr>
              <a:t>入侵检测系统</a:t>
            </a:r>
            <a:endParaRPr lang="zh-CN" altLang="en-US" sz="2000" b="1" dirty="0">
              <a:solidFill>
                <a:srgbClr val="C00000"/>
              </a:solidFill>
              <a:effectLst>
                <a:reflection blurRad="6350" stA="50000" endA="300" endPos="50000" dist="60007" dir="5400000" sy="-100000" algn="bl" rotWithShape="0"/>
              </a:effectLst>
              <a:latin typeface="+mj-ea"/>
              <a:ea typeface="+mj-ea"/>
              <a:cs typeface="+mj-cs"/>
            </a:endParaRPr>
          </a:p>
        </p:txBody>
      </p:sp>
      <p:sp>
        <p:nvSpPr>
          <p:cNvPr id="5" name="标题 1">
            <a:extLst>
              <a:ext uri="{FF2B5EF4-FFF2-40B4-BE49-F238E27FC236}">
                <a16:creationId xmlns:a16="http://schemas.microsoft.com/office/drawing/2014/main" id="{368C9232-72C2-4657-8B1B-DBDA2F1DB1B2}"/>
              </a:ext>
            </a:extLst>
          </p:cNvPr>
          <p:cNvSpPr txBox="1">
            <a:spLocks/>
          </p:cNvSpPr>
          <p:nvPr/>
        </p:nvSpPr>
        <p:spPr bwMode="auto">
          <a:xfrm>
            <a:off x="214282" y="714362"/>
            <a:ext cx="2214578" cy="307965"/>
          </a:xfrm>
          <a:prstGeom prst="rect">
            <a:avLst/>
          </a:prstGeom>
          <a:noFill/>
          <a:ln w="9525">
            <a:noFill/>
            <a:miter lim="800000"/>
            <a:headEnd/>
            <a:tailEnd/>
          </a:ln>
        </p:spPr>
        <p:txBody>
          <a:bodyPr anchor="ctr"/>
          <a:lstStyle/>
          <a:p>
            <a:pPr algn="ct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7.3.2  IDS</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的类型</a:t>
            </a:r>
          </a:p>
        </p:txBody>
      </p:sp>
      <p:grpSp>
        <p:nvGrpSpPr>
          <p:cNvPr id="61445" name="组合 75">
            <a:extLst>
              <a:ext uri="{FF2B5EF4-FFF2-40B4-BE49-F238E27FC236}">
                <a16:creationId xmlns:a16="http://schemas.microsoft.com/office/drawing/2014/main" id="{07658C4C-05F3-4782-9A21-576B7374B402}"/>
              </a:ext>
            </a:extLst>
          </p:cNvPr>
          <p:cNvGrpSpPr>
            <a:grpSpLocks/>
          </p:cNvGrpSpPr>
          <p:nvPr/>
        </p:nvGrpSpPr>
        <p:grpSpPr bwMode="auto">
          <a:xfrm>
            <a:off x="3995738" y="195263"/>
            <a:ext cx="3600450" cy="1641475"/>
            <a:chOff x="4500562" y="2857502"/>
            <a:chExt cx="4143404" cy="1857388"/>
          </a:xfrm>
        </p:grpSpPr>
        <p:sp>
          <p:nvSpPr>
            <p:cNvPr id="61447" name="矩形 45">
              <a:extLst>
                <a:ext uri="{FF2B5EF4-FFF2-40B4-BE49-F238E27FC236}">
                  <a16:creationId xmlns:a16="http://schemas.microsoft.com/office/drawing/2014/main" id="{A71040F1-67EB-4BC6-BADE-5929DBF518B2}"/>
                </a:ext>
              </a:extLst>
            </p:cNvPr>
            <p:cNvSpPr>
              <a:spLocks noChangeArrowheads="1"/>
            </p:cNvSpPr>
            <p:nvPr/>
          </p:nvSpPr>
          <p:spPr bwMode="auto">
            <a:xfrm>
              <a:off x="5786446" y="2857502"/>
              <a:ext cx="1571636" cy="285752"/>
            </a:xfrm>
            <a:prstGeom prst="rect">
              <a:avLst/>
            </a:prstGeom>
            <a:noFill/>
            <a:ln w="1270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r>
                <a:rPr lang="zh-CN" altLang="en-US" b="1"/>
                <a:t>响应单元</a:t>
              </a:r>
              <a:r>
                <a:rPr lang="en-US" altLang="zh-CN" b="1">
                  <a:latin typeface="Times New Roman" panose="02020603050405020304" pitchFamily="18" charset="0"/>
                  <a:cs typeface="Times New Roman" panose="02020603050405020304" pitchFamily="18" charset="0"/>
                </a:rPr>
                <a:t>(R-boxes)</a:t>
              </a:r>
              <a:endParaRPr lang="zh-CN" altLang="en-US" b="1">
                <a:latin typeface="Times New Roman" panose="02020603050405020304" pitchFamily="18" charset="0"/>
                <a:cs typeface="Times New Roman" panose="02020603050405020304" pitchFamily="18" charset="0"/>
              </a:endParaRPr>
            </a:p>
          </p:txBody>
        </p:sp>
        <p:sp>
          <p:nvSpPr>
            <p:cNvPr id="61448" name="矩形 46">
              <a:extLst>
                <a:ext uri="{FF2B5EF4-FFF2-40B4-BE49-F238E27FC236}">
                  <a16:creationId xmlns:a16="http://schemas.microsoft.com/office/drawing/2014/main" id="{C0491503-B524-440F-9E9B-E0EEF81B36DC}"/>
                </a:ext>
              </a:extLst>
            </p:cNvPr>
            <p:cNvSpPr>
              <a:spLocks noChangeArrowheads="1"/>
            </p:cNvSpPr>
            <p:nvPr/>
          </p:nvSpPr>
          <p:spPr bwMode="auto">
            <a:xfrm>
              <a:off x="4500562" y="3429006"/>
              <a:ext cx="1571636" cy="285752"/>
            </a:xfrm>
            <a:prstGeom prst="rect">
              <a:avLst/>
            </a:prstGeom>
            <a:noFill/>
            <a:ln w="1270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r>
                <a:rPr lang="zh-CN" altLang="en-US" b="1">
                  <a:cs typeface="Times New Roman" panose="02020603050405020304" pitchFamily="18" charset="0"/>
                </a:rPr>
                <a:t>事件分析器</a:t>
              </a:r>
              <a:r>
                <a:rPr lang="en-US" altLang="zh-CN" b="1">
                  <a:latin typeface="Times New Roman" panose="02020603050405020304" pitchFamily="18" charset="0"/>
                  <a:cs typeface="Times New Roman" panose="02020603050405020304" pitchFamily="18" charset="0"/>
                </a:rPr>
                <a:t>(A-boxes)</a:t>
              </a:r>
              <a:endParaRPr lang="zh-CN" altLang="en-US" b="1">
                <a:latin typeface="Times New Roman" panose="02020603050405020304" pitchFamily="18" charset="0"/>
                <a:cs typeface="Times New Roman" panose="02020603050405020304" pitchFamily="18" charset="0"/>
              </a:endParaRPr>
            </a:p>
          </p:txBody>
        </p:sp>
        <p:sp>
          <p:nvSpPr>
            <p:cNvPr id="61449" name="矩形 47">
              <a:extLst>
                <a:ext uri="{FF2B5EF4-FFF2-40B4-BE49-F238E27FC236}">
                  <a16:creationId xmlns:a16="http://schemas.microsoft.com/office/drawing/2014/main" id="{73322E7F-1DA8-4C64-A2DF-7C3B5D6CD758}"/>
                </a:ext>
              </a:extLst>
            </p:cNvPr>
            <p:cNvSpPr>
              <a:spLocks noChangeArrowheads="1"/>
            </p:cNvSpPr>
            <p:nvPr/>
          </p:nvSpPr>
          <p:spPr bwMode="auto">
            <a:xfrm>
              <a:off x="7072330" y="3429006"/>
              <a:ext cx="1571636" cy="285752"/>
            </a:xfrm>
            <a:prstGeom prst="rect">
              <a:avLst/>
            </a:prstGeom>
            <a:noFill/>
            <a:ln w="1270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r>
                <a:rPr lang="zh-CN" altLang="en-US" b="1">
                  <a:cs typeface="Times New Roman" panose="02020603050405020304" pitchFamily="18" charset="0"/>
                </a:rPr>
                <a:t>事件数据库</a:t>
              </a:r>
              <a:r>
                <a:rPr lang="en-US" altLang="zh-CN" b="1">
                  <a:latin typeface="Times New Roman" panose="02020603050405020304" pitchFamily="18" charset="0"/>
                  <a:cs typeface="Times New Roman" panose="02020603050405020304" pitchFamily="18" charset="0"/>
                </a:rPr>
                <a:t>(D-boxes)</a:t>
              </a:r>
              <a:endParaRPr lang="zh-CN" altLang="en-US" b="1">
                <a:latin typeface="Times New Roman" panose="02020603050405020304" pitchFamily="18" charset="0"/>
                <a:cs typeface="Times New Roman" panose="02020603050405020304" pitchFamily="18" charset="0"/>
              </a:endParaRPr>
            </a:p>
          </p:txBody>
        </p:sp>
        <p:sp>
          <p:nvSpPr>
            <p:cNvPr id="61450" name="矩形 48">
              <a:extLst>
                <a:ext uri="{FF2B5EF4-FFF2-40B4-BE49-F238E27FC236}">
                  <a16:creationId xmlns:a16="http://schemas.microsoft.com/office/drawing/2014/main" id="{7B8ED223-EC99-449D-A255-91F840DE13B1}"/>
                </a:ext>
              </a:extLst>
            </p:cNvPr>
            <p:cNvSpPr>
              <a:spLocks noChangeArrowheads="1"/>
            </p:cNvSpPr>
            <p:nvPr/>
          </p:nvSpPr>
          <p:spPr bwMode="auto">
            <a:xfrm>
              <a:off x="5786446" y="3929072"/>
              <a:ext cx="1571636" cy="285752"/>
            </a:xfrm>
            <a:prstGeom prst="rect">
              <a:avLst/>
            </a:prstGeom>
            <a:noFill/>
            <a:ln w="1270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r>
                <a:rPr lang="zh-CN" altLang="en-US" b="1">
                  <a:cs typeface="Times New Roman" panose="02020603050405020304" pitchFamily="18" charset="0"/>
                </a:rPr>
                <a:t>事件产生器</a:t>
              </a:r>
              <a:r>
                <a:rPr lang="en-US" altLang="zh-CN" b="1">
                  <a:latin typeface="Times New Roman" panose="02020603050405020304" pitchFamily="18" charset="0"/>
                  <a:cs typeface="Times New Roman" panose="02020603050405020304" pitchFamily="18" charset="0"/>
                </a:rPr>
                <a:t>(E-boxes)</a:t>
              </a:r>
              <a:endParaRPr lang="zh-CN" altLang="en-US" b="1">
                <a:latin typeface="Times New Roman" panose="02020603050405020304" pitchFamily="18" charset="0"/>
                <a:cs typeface="Times New Roman" panose="02020603050405020304" pitchFamily="18" charset="0"/>
              </a:endParaRPr>
            </a:p>
          </p:txBody>
        </p:sp>
        <p:cxnSp>
          <p:nvCxnSpPr>
            <p:cNvPr id="61451" name="直接箭头连接符 49">
              <a:extLst>
                <a:ext uri="{FF2B5EF4-FFF2-40B4-BE49-F238E27FC236}">
                  <a16:creationId xmlns:a16="http://schemas.microsoft.com/office/drawing/2014/main" id="{D9F4B72C-EBDA-4AEA-A792-1BAC456A35D7}"/>
                </a:ext>
              </a:extLst>
            </p:cNvPr>
            <p:cNvCxnSpPr>
              <a:cxnSpLocks noChangeShapeType="1"/>
            </p:cNvCxnSpPr>
            <p:nvPr/>
          </p:nvCxnSpPr>
          <p:spPr bwMode="auto">
            <a:xfrm rot="5400000" flipH="1" flipV="1">
              <a:off x="5066510" y="3219454"/>
              <a:ext cx="438946" cy="794"/>
            </a:xfrm>
            <a:prstGeom prst="straightConnector1">
              <a:avLst/>
            </a:prstGeom>
            <a:noFill/>
            <a:ln w="12700" algn="ctr">
              <a:solidFill>
                <a:schemeClr val="tx1"/>
              </a:solidFill>
              <a:round/>
              <a:headEnd/>
              <a:tailEnd type="none" w="med" len="lg"/>
            </a:ln>
            <a:extLst>
              <a:ext uri="{909E8E84-426E-40DD-AFC4-6F175D3DCCD1}">
                <a14:hiddenFill xmlns:a14="http://schemas.microsoft.com/office/drawing/2010/main">
                  <a:noFill/>
                </a14:hiddenFill>
              </a:ext>
            </a:extLst>
          </p:spPr>
        </p:cxnSp>
        <p:cxnSp>
          <p:nvCxnSpPr>
            <p:cNvPr id="61452" name="直接箭头连接符 53">
              <a:extLst>
                <a:ext uri="{FF2B5EF4-FFF2-40B4-BE49-F238E27FC236}">
                  <a16:creationId xmlns:a16="http://schemas.microsoft.com/office/drawing/2014/main" id="{FDAE0666-23E3-4BC0-816A-210C8CB2CB4E}"/>
                </a:ext>
              </a:extLst>
            </p:cNvPr>
            <p:cNvCxnSpPr>
              <a:cxnSpLocks noChangeShapeType="1"/>
            </p:cNvCxnSpPr>
            <p:nvPr/>
          </p:nvCxnSpPr>
          <p:spPr bwMode="auto">
            <a:xfrm>
              <a:off x="5286380" y="3000378"/>
              <a:ext cx="500066" cy="1588"/>
            </a:xfrm>
            <a:prstGeom prst="straightConnector1">
              <a:avLst/>
            </a:prstGeom>
            <a:noFill/>
            <a:ln w="12700" algn="ctr">
              <a:solidFill>
                <a:schemeClr val="tx1"/>
              </a:solidFill>
              <a:round/>
              <a:headEnd/>
              <a:tailEnd type="triangle" w="med" len="lg"/>
            </a:ln>
            <a:extLst>
              <a:ext uri="{909E8E84-426E-40DD-AFC4-6F175D3DCCD1}">
                <a14:hiddenFill xmlns:a14="http://schemas.microsoft.com/office/drawing/2010/main">
                  <a:noFill/>
                </a14:hiddenFill>
              </a:ext>
            </a:extLst>
          </p:spPr>
        </p:cxnSp>
        <p:cxnSp>
          <p:nvCxnSpPr>
            <p:cNvPr id="61453" name="直接箭头连接符 56">
              <a:extLst>
                <a:ext uri="{FF2B5EF4-FFF2-40B4-BE49-F238E27FC236}">
                  <a16:creationId xmlns:a16="http://schemas.microsoft.com/office/drawing/2014/main" id="{83860C2C-4452-4577-832B-4F505DB51418}"/>
                </a:ext>
              </a:extLst>
            </p:cNvPr>
            <p:cNvCxnSpPr>
              <a:cxnSpLocks noChangeShapeType="1"/>
              <a:endCxn id="61449" idx="1"/>
            </p:cNvCxnSpPr>
            <p:nvPr/>
          </p:nvCxnSpPr>
          <p:spPr bwMode="auto">
            <a:xfrm>
              <a:off x="6072198" y="3571882"/>
              <a:ext cx="1000132" cy="1588"/>
            </a:xfrm>
            <a:prstGeom prst="straightConnector1">
              <a:avLst/>
            </a:prstGeom>
            <a:noFill/>
            <a:ln w="12700" algn="ctr">
              <a:solidFill>
                <a:schemeClr val="tx1"/>
              </a:solidFill>
              <a:round/>
              <a:headEnd/>
              <a:tailEnd type="triangle" w="med" len="lg"/>
            </a:ln>
            <a:extLst>
              <a:ext uri="{909E8E84-426E-40DD-AFC4-6F175D3DCCD1}">
                <a14:hiddenFill xmlns:a14="http://schemas.microsoft.com/office/drawing/2010/main">
                  <a:noFill/>
                </a14:hiddenFill>
              </a:ext>
            </a:extLst>
          </p:spPr>
        </p:cxnSp>
        <p:cxnSp>
          <p:nvCxnSpPr>
            <p:cNvPr id="61454" name="直接箭头连接符 58">
              <a:extLst>
                <a:ext uri="{FF2B5EF4-FFF2-40B4-BE49-F238E27FC236}">
                  <a16:creationId xmlns:a16="http://schemas.microsoft.com/office/drawing/2014/main" id="{96DFB686-FD87-45B9-BC83-A943340AB615}"/>
                </a:ext>
              </a:extLst>
            </p:cNvPr>
            <p:cNvCxnSpPr>
              <a:cxnSpLocks noChangeShapeType="1"/>
              <a:stCxn id="61450" idx="0"/>
              <a:endCxn id="61447" idx="2"/>
            </p:cNvCxnSpPr>
            <p:nvPr/>
          </p:nvCxnSpPr>
          <p:spPr bwMode="auto">
            <a:xfrm rot="5400000" flipH="1" flipV="1">
              <a:off x="6179355" y="3536163"/>
              <a:ext cx="785818" cy="1588"/>
            </a:xfrm>
            <a:prstGeom prst="straightConnector1">
              <a:avLst/>
            </a:prstGeom>
            <a:noFill/>
            <a:ln w="12700" algn="ctr">
              <a:solidFill>
                <a:schemeClr val="tx1"/>
              </a:solidFill>
              <a:round/>
              <a:headEnd/>
              <a:tailEnd type="triangle" w="med" len="lg"/>
            </a:ln>
            <a:extLst>
              <a:ext uri="{909E8E84-426E-40DD-AFC4-6F175D3DCCD1}">
                <a14:hiddenFill xmlns:a14="http://schemas.microsoft.com/office/drawing/2010/main">
                  <a:noFill/>
                </a14:hiddenFill>
              </a:ext>
            </a:extLst>
          </p:spPr>
        </p:cxnSp>
        <p:cxnSp>
          <p:nvCxnSpPr>
            <p:cNvPr id="61455" name="直接箭头连接符 62">
              <a:extLst>
                <a:ext uri="{FF2B5EF4-FFF2-40B4-BE49-F238E27FC236}">
                  <a16:creationId xmlns:a16="http://schemas.microsoft.com/office/drawing/2014/main" id="{455E7D20-5056-4D72-83B1-A3907AB51D36}"/>
                </a:ext>
              </a:extLst>
            </p:cNvPr>
            <p:cNvCxnSpPr>
              <a:cxnSpLocks noChangeShapeType="1"/>
            </p:cNvCxnSpPr>
            <p:nvPr/>
          </p:nvCxnSpPr>
          <p:spPr bwMode="auto">
            <a:xfrm rot="10800000">
              <a:off x="5286380" y="4071948"/>
              <a:ext cx="499272" cy="1588"/>
            </a:xfrm>
            <a:prstGeom prst="straightConnector1">
              <a:avLst/>
            </a:prstGeom>
            <a:noFill/>
            <a:ln w="12700" algn="ctr">
              <a:solidFill>
                <a:schemeClr val="tx1"/>
              </a:solidFill>
              <a:round/>
              <a:headEnd/>
              <a:tailEnd type="none" w="med" len="lg"/>
            </a:ln>
            <a:extLst>
              <a:ext uri="{909E8E84-426E-40DD-AFC4-6F175D3DCCD1}">
                <a14:hiddenFill xmlns:a14="http://schemas.microsoft.com/office/drawing/2010/main">
                  <a:noFill/>
                </a14:hiddenFill>
              </a:ext>
            </a:extLst>
          </p:spPr>
        </p:cxnSp>
        <p:cxnSp>
          <p:nvCxnSpPr>
            <p:cNvPr id="61456" name="直接箭头连接符 64">
              <a:extLst>
                <a:ext uri="{FF2B5EF4-FFF2-40B4-BE49-F238E27FC236}">
                  <a16:creationId xmlns:a16="http://schemas.microsoft.com/office/drawing/2014/main" id="{EA40DE3B-D9A5-4BEF-A00A-443C6D83BD49}"/>
                </a:ext>
              </a:extLst>
            </p:cNvPr>
            <p:cNvCxnSpPr>
              <a:cxnSpLocks noChangeShapeType="1"/>
            </p:cNvCxnSpPr>
            <p:nvPr/>
          </p:nvCxnSpPr>
          <p:spPr bwMode="auto">
            <a:xfrm rot="5400000" flipH="1" flipV="1">
              <a:off x="5108579" y="3892559"/>
              <a:ext cx="357190" cy="1588"/>
            </a:xfrm>
            <a:prstGeom prst="straightConnector1">
              <a:avLst/>
            </a:prstGeom>
            <a:noFill/>
            <a:ln w="12700" algn="ctr">
              <a:solidFill>
                <a:schemeClr val="tx1"/>
              </a:solidFill>
              <a:round/>
              <a:headEnd/>
              <a:tailEnd type="triangle" w="med" len="lg"/>
            </a:ln>
            <a:extLst>
              <a:ext uri="{909E8E84-426E-40DD-AFC4-6F175D3DCCD1}">
                <a14:hiddenFill xmlns:a14="http://schemas.microsoft.com/office/drawing/2010/main">
                  <a:noFill/>
                </a14:hiddenFill>
              </a:ext>
            </a:extLst>
          </p:spPr>
        </p:cxnSp>
        <p:cxnSp>
          <p:nvCxnSpPr>
            <p:cNvPr id="61457" name="直接箭头连接符 66">
              <a:extLst>
                <a:ext uri="{FF2B5EF4-FFF2-40B4-BE49-F238E27FC236}">
                  <a16:creationId xmlns:a16="http://schemas.microsoft.com/office/drawing/2014/main" id="{BE790AC1-7710-4608-BCCB-5B43AAB33CA1}"/>
                </a:ext>
              </a:extLst>
            </p:cNvPr>
            <p:cNvCxnSpPr>
              <a:cxnSpLocks noChangeShapeType="1"/>
            </p:cNvCxnSpPr>
            <p:nvPr/>
          </p:nvCxnSpPr>
          <p:spPr bwMode="auto">
            <a:xfrm rot="10800000">
              <a:off x="7358082" y="4071948"/>
              <a:ext cx="499272" cy="1588"/>
            </a:xfrm>
            <a:prstGeom prst="straightConnector1">
              <a:avLst/>
            </a:prstGeom>
            <a:noFill/>
            <a:ln w="12700" algn="ctr">
              <a:solidFill>
                <a:schemeClr val="tx1"/>
              </a:solidFill>
              <a:round/>
              <a:headEnd/>
              <a:tailEnd type="none" w="med" len="lg"/>
            </a:ln>
            <a:extLst>
              <a:ext uri="{909E8E84-426E-40DD-AFC4-6F175D3DCCD1}">
                <a14:hiddenFill xmlns:a14="http://schemas.microsoft.com/office/drawing/2010/main">
                  <a:noFill/>
                </a14:hiddenFill>
              </a:ext>
            </a:extLst>
          </p:spPr>
        </p:cxnSp>
        <p:cxnSp>
          <p:nvCxnSpPr>
            <p:cNvPr id="61458" name="直接箭头连接符 67">
              <a:extLst>
                <a:ext uri="{FF2B5EF4-FFF2-40B4-BE49-F238E27FC236}">
                  <a16:creationId xmlns:a16="http://schemas.microsoft.com/office/drawing/2014/main" id="{3C622548-C956-454B-8F47-7CC080608ACC}"/>
                </a:ext>
              </a:extLst>
            </p:cNvPr>
            <p:cNvCxnSpPr>
              <a:cxnSpLocks noChangeShapeType="1"/>
            </p:cNvCxnSpPr>
            <p:nvPr/>
          </p:nvCxnSpPr>
          <p:spPr bwMode="auto">
            <a:xfrm rot="5400000" flipH="1" flipV="1">
              <a:off x="7680347" y="3892559"/>
              <a:ext cx="357190" cy="1588"/>
            </a:xfrm>
            <a:prstGeom prst="straightConnector1">
              <a:avLst/>
            </a:prstGeom>
            <a:noFill/>
            <a:ln w="12700" algn="ctr">
              <a:solidFill>
                <a:schemeClr val="tx1"/>
              </a:solidFill>
              <a:round/>
              <a:headEnd/>
              <a:tailEnd type="triangle" w="med" len="lg"/>
            </a:ln>
            <a:extLst>
              <a:ext uri="{909E8E84-426E-40DD-AFC4-6F175D3DCCD1}">
                <a14:hiddenFill xmlns:a14="http://schemas.microsoft.com/office/drawing/2010/main">
                  <a:noFill/>
                </a14:hiddenFill>
              </a:ext>
            </a:extLst>
          </p:spPr>
        </p:cxnSp>
        <p:cxnSp>
          <p:nvCxnSpPr>
            <p:cNvPr id="61459" name="直接箭头连接符 68">
              <a:extLst>
                <a:ext uri="{FF2B5EF4-FFF2-40B4-BE49-F238E27FC236}">
                  <a16:creationId xmlns:a16="http://schemas.microsoft.com/office/drawing/2014/main" id="{540968E7-4012-4079-9EA5-AA724FCB2B49}"/>
                </a:ext>
              </a:extLst>
            </p:cNvPr>
            <p:cNvCxnSpPr>
              <a:cxnSpLocks noChangeShapeType="1"/>
            </p:cNvCxnSpPr>
            <p:nvPr/>
          </p:nvCxnSpPr>
          <p:spPr bwMode="auto">
            <a:xfrm rot="5400000" flipH="1" flipV="1">
              <a:off x="6465901" y="4321187"/>
              <a:ext cx="214314" cy="1588"/>
            </a:xfrm>
            <a:prstGeom prst="straightConnector1">
              <a:avLst/>
            </a:prstGeom>
            <a:noFill/>
            <a:ln w="12700" algn="ctr">
              <a:solidFill>
                <a:schemeClr val="tx1"/>
              </a:solidFill>
              <a:round/>
              <a:headEnd/>
              <a:tailEnd type="triangle" w="med" len="lg"/>
            </a:ln>
            <a:extLst>
              <a:ext uri="{909E8E84-426E-40DD-AFC4-6F175D3DCCD1}">
                <a14:hiddenFill xmlns:a14="http://schemas.microsoft.com/office/drawing/2010/main">
                  <a:noFill/>
                </a14:hiddenFill>
              </a:ext>
            </a:extLst>
          </p:spPr>
        </p:cxnSp>
        <p:cxnSp>
          <p:nvCxnSpPr>
            <p:cNvPr id="61460" name="直接箭头连接符 71">
              <a:extLst>
                <a:ext uri="{FF2B5EF4-FFF2-40B4-BE49-F238E27FC236}">
                  <a16:creationId xmlns:a16="http://schemas.microsoft.com/office/drawing/2014/main" id="{462FB235-4698-43B8-95C1-EF03182FF07A}"/>
                </a:ext>
              </a:extLst>
            </p:cNvPr>
            <p:cNvCxnSpPr>
              <a:cxnSpLocks noChangeShapeType="1"/>
            </p:cNvCxnSpPr>
            <p:nvPr/>
          </p:nvCxnSpPr>
          <p:spPr bwMode="auto">
            <a:xfrm rot="10800000">
              <a:off x="5286380" y="4429138"/>
              <a:ext cx="2643206" cy="1588"/>
            </a:xfrm>
            <a:prstGeom prst="straightConnector1">
              <a:avLst/>
            </a:prstGeom>
            <a:noFill/>
            <a:ln w="12700" algn="ctr">
              <a:solidFill>
                <a:schemeClr val="tx1"/>
              </a:solidFill>
              <a:round/>
              <a:headEnd/>
              <a:tailEnd type="none" w="med" len="lg"/>
            </a:ln>
            <a:extLst>
              <a:ext uri="{909E8E84-426E-40DD-AFC4-6F175D3DCCD1}">
                <a14:hiddenFill xmlns:a14="http://schemas.microsoft.com/office/drawing/2010/main">
                  <a:noFill/>
                </a14:hiddenFill>
              </a:ext>
            </a:extLst>
          </p:spPr>
        </p:cxnSp>
        <p:sp>
          <p:nvSpPr>
            <p:cNvPr id="61461" name="矩形 74">
              <a:extLst>
                <a:ext uri="{FF2B5EF4-FFF2-40B4-BE49-F238E27FC236}">
                  <a16:creationId xmlns:a16="http://schemas.microsoft.com/office/drawing/2014/main" id="{EF4A0CC4-59CA-470B-96A2-9911771F4121}"/>
                </a:ext>
              </a:extLst>
            </p:cNvPr>
            <p:cNvSpPr>
              <a:spLocks noChangeArrowheads="1"/>
            </p:cNvSpPr>
            <p:nvPr/>
          </p:nvSpPr>
          <p:spPr bwMode="auto">
            <a:xfrm>
              <a:off x="6929454" y="4429138"/>
              <a:ext cx="1000132" cy="285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round/>
                  <a:headEnd/>
                  <a:tailEnd/>
                </a14:hiddenLine>
              </a:ext>
            </a:extLst>
          </p:spPr>
          <p:txBody>
            <a:bodyPr wrap="none" anchor="ct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r>
                <a:rPr lang="zh-CN" altLang="en-US" b="1">
                  <a:latin typeface="Times New Roman" panose="02020603050405020304" pitchFamily="18" charset="0"/>
                  <a:cs typeface="Times New Roman" panose="02020603050405020304" pitchFamily="18" charset="0"/>
                </a:rPr>
                <a:t>原事件来源</a:t>
              </a:r>
            </a:p>
          </p:txBody>
        </p:sp>
      </p:grpSp>
      <p:sp>
        <p:nvSpPr>
          <p:cNvPr id="61446" name="矩形 21">
            <a:extLst>
              <a:ext uri="{FF2B5EF4-FFF2-40B4-BE49-F238E27FC236}">
                <a16:creationId xmlns:a16="http://schemas.microsoft.com/office/drawing/2014/main" id="{69F2B478-8886-4423-A3F0-160DC2B3F791}"/>
              </a:ext>
            </a:extLst>
          </p:cNvPr>
          <p:cNvSpPr>
            <a:spLocks noChangeArrowheads="1"/>
          </p:cNvSpPr>
          <p:nvPr/>
        </p:nvSpPr>
        <p:spPr bwMode="auto">
          <a:xfrm>
            <a:off x="4932363" y="1100138"/>
            <a:ext cx="2063750" cy="700087"/>
          </a:xfrm>
          <a:prstGeom prst="rect">
            <a:avLst/>
          </a:prstGeom>
          <a:solidFill>
            <a:schemeClr val="accent1">
              <a:alpha val="0"/>
            </a:schemeClr>
          </a:solidFill>
          <a:ln w="38100" algn="ctr">
            <a:solidFill>
              <a:srgbClr val="FF0000"/>
            </a:solidFill>
            <a:round/>
            <a:headEnd/>
            <a:tailEnd/>
          </a:ln>
        </p:spPr>
        <p:txBody>
          <a:bodyPr wrap="none" anchor="ct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a:p>
        </p:txBody>
      </p:sp>
    </p:spTree>
  </p:cSld>
  <p:clrMapOvr>
    <a:masterClrMapping/>
  </p:clrMapOvr>
  <p:transition spd="med">
    <p:randomBar dir="vert"/>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3" name="Oval 2">
            <a:extLst>
              <a:ext uri="{FF2B5EF4-FFF2-40B4-BE49-F238E27FC236}">
                <a16:creationId xmlns:a16="http://schemas.microsoft.com/office/drawing/2014/main" id="{4AAD8888-836F-4DFC-8572-A89ABBD954CA}"/>
              </a:ext>
            </a:extLst>
          </p:cNvPr>
          <p:cNvSpPr>
            <a:spLocks noChangeArrowheads="1"/>
          </p:cNvSpPr>
          <p:nvPr/>
        </p:nvSpPr>
        <p:spPr bwMode="auto">
          <a:xfrm>
            <a:off x="5857875" y="714375"/>
            <a:ext cx="3009900" cy="3870325"/>
          </a:xfrm>
          <a:prstGeom prst="ellipse">
            <a:avLst/>
          </a:pr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b="1">
              <a:solidFill>
                <a:srgbClr val="000000"/>
              </a:solidFill>
              <a:ea typeface="宋体" panose="02010600030101010101" pitchFamily="2" charset="-122"/>
            </a:endParaRPr>
          </a:p>
        </p:txBody>
      </p:sp>
      <p:sp>
        <p:nvSpPr>
          <p:cNvPr id="897" name="Line 3">
            <a:extLst>
              <a:ext uri="{FF2B5EF4-FFF2-40B4-BE49-F238E27FC236}">
                <a16:creationId xmlns:a16="http://schemas.microsoft.com/office/drawing/2014/main" id="{29F82989-20AA-45D6-A9E2-039D2A7906A7}"/>
              </a:ext>
            </a:extLst>
          </p:cNvPr>
          <p:cNvSpPr>
            <a:spLocks noChangeShapeType="1"/>
          </p:cNvSpPr>
          <p:nvPr/>
        </p:nvSpPr>
        <p:spPr bwMode="auto">
          <a:xfrm flipH="1">
            <a:off x="5027613" y="2989263"/>
            <a:ext cx="419100" cy="546100"/>
          </a:xfrm>
          <a:prstGeom prst="line">
            <a:avLst/>
          </a:prstGeom>
          <a:noFill/>
          <a:ln w="28575">
            <a:solidFill>
              <a:srgbClr val="000000"/>
            </a:solidFill>
            <a:round/>
            <a:headEnd/>
            <a:tailEnd/>
          </a:ln>
          <a:effectLst/>
        </p:spPr>
        <p:txBody>
          <a:bodyPr wrap="none" anchor="ctr"/>
          <a:lstStyle/>
          <a:p>
            <a:pPr algn="ctr" eaLnBrk="1" hangingPunct="1">
              <a:defRPr/>
            </a:pPr>
            <a:endParaRPr lang="zh-CN" altLang="en-US" sz="1800" b="1" kern="0">
              <a:solidFill>
                <a:srgbClr val="000000"/>
              </a:solidFill>
              <a:latin typeface="Arial" charset="0"/>
              <a:ea typeface="宋体" charset="-122"/>
            </a:endParaRPr>
          </a:p>
        </p:txBody>
      </p:sp>
      <p:sp>
        <p:nvSpPr>
          <p:cNvPr id="898" name="Line 4">
            <a:extLst>
              <a:ext uri="{FF2B5EF4-FFF2-40B4-BE49-F238E27FC236}">
                <a16:creationId xmlns:a16="http://schemas.microsoft.com/office/drawing/2014/main" id="{239FFC99-7DBB-47BB-AADA-F3BDF3E4DF57}"/>
              </a:ext>
            </a:extLst>
          </p:cNvPr>
          <p:cNvSpPr>
            <a:spLocks noChangeShapeType="1"/>
          </p:cNvSpPr>
          <p:nvPr/>
        </p:nvSpPr>
        <p:spPr bwMode="auto">
          <a:xfrm flipV="1">
            <a:off x="5083175" y="2738438"/>
            <a:ext cx="671513" cy="0"/>
          </a:xfrm>
          <a:prstGeom prst="line">
            <a:avLst/>
          </a:prstGeom>
          <a:noFill/>
          <a:ln w="28575">
            <a:solidFill>
              <a:srgbClr val="000000"/>
            </a:solidFill>
            <a:round/>
            <a:headEnd/>
            <a:tailEnd/>
          </a:ln>
          <a:effectLst/>
        </p:spPr>
        <p:txBody>
          <a:bodyPr wrap="none" anchor="ctr"/>
          <a:lstStyle/>
          <a:p>
            <a:pPr algn="ctr" eaLnBrk="1" hangingPunct="1">
              <a:defRPr/>
            </a:pPr>
            <a:endParaRPr lang="zh-CN" altLang="en-US" sz="1800" b="1" kern="0">
              <a:solidFill>
                <a:srgbClr val="000000"/>
              </a:solidFill>
              <a:latin typeface="Arial" charset="0"/>
              <a:ea typeface="宋体" charset="-122"/>
            </a:endParaRPr>
          </a:p>
        </p:txBody>
      </p:sp>
      <p:sp>
        <p:nvSpPr>
          <p:cNvPr id="899" name="Line 5">
            <a:extLst>
              <a:ext uri="{FF2B5EF4-FFF2-40B4-BE49-F238E27FC236}">
                <a16:creationId xmlns:a16="http://schemas.microsoft.com/office/drawing/2014/main" id="{6EEE71F9-D514-4C47-B2D1-8753D6C6018B}"/>
              </a:ext>
            </a:extLst>
          </p:cNvPr>
          <p:cNvSpPr>
            <a:spLocks noChangeShapeType="1"/>
          </p:cNvSpPr>
          <p:nvPr/>
        </p:nvSpPr>
        <p:spPr bwMode="auto">
          <a:xfrm flipV="1">
            <a:off x="1428750" y="3033713"/>
            <a:ext cx="1277938" cy="476250"/>
          </a:xfrm>
          <a:prstGeom prst="line">
            <a:avLst/>
          </a:prstGeom>
          <a:noFill/>
          <a:ln w="28575">
            <a:solidFill>
              <a:srgbClr val="000000"/>
            </a:solidFill>
            <a:round/>
            <a:headEnd/>
            <a:tailEnd/>
          </a:ln>
          <a:effectLst/>
        </p:spPr>
        <p:txBody>
          <a:bodyPr wrap="none" anchor="ctr"/>
          <a:lstStyle/>
          <a:p>
            <a:pPr algn="ctr" eaLnBrk="1" hangingPunct="1">
              <a:defRPr/>
            </a:pPr>
            <a:endParaRPr lang="zh-CN" altLang="en-US" sz="1800" b="1" kern="0">
              <a:solidFill>
                <a:srgbClr val="000000"/>
              </a:solidFill>
              <a:latin typeface="Arial" charset="0"/>
              <a:ea typeface="宋体" charset="-122"/>
            </a:endParaRPr>
          </a:p>
        </p:txBody>
      </p:sp>
      <p:sp>
        <p:nvSpPr>
          <p:cNvPr id="900" name="Line 6">
            <a:extLst>
              <a:ext uri="{FF2B5EF4-FFF2-40B4-BE49-F238E27FC236}">
                <a16:creationId xmlns:a16="http://schemas.microsoft.com/office/drawing/2014/main" id="{F557E1FD-987E-4408-A74D-FC6716A666AF}"/>
              </a:ext>
            </a:extLst>
          </p:cNvPr>
          <p:cNvSpPr>
            <a:spLocks noChangeShapeType="1"/>
          </p:cNvSpPr>
          <p:nvPr/>
        </p:nvSpPr>
        <p:spPr bwMode="auto">
          <a:xfrm>
            <a:off x="1444625" y="1069975"/>
            <a:ext cx="1841500" cy="981075"/>
          </a:xfrm>
          <a:prstGeom prst="line">
            <a:avLst/>
          </a:prstGeom>
          <a:noFill/>
          <a:ln w="28575">
            <a:solidFill>
              <a:srgbClr val="000000"/>
            </a:solidFill>
            <a:round/>
            <a:headEnd/>
            <a:tailEnd/>
          </a:ln>
          <a:effectLst/>
        </p:spPr>
        <p:txBody>
          <a:bodyPr wrap="none" anchor="ctr"/>
          <a:lstStyle/>
          <a:p>
            <a:pPr algn="ctr" eaLnBrk="1" hangingPunct="1">
              <a:defRPr/>
            </a:pPr>
            <a:endParaRPr lang="zh-CN" altLang="en-US" sz="1800" b="1" kern="0">
              <a:solidFill>
                <a:srgbClr val="000000"/>
              </a:solidFill>
              <a:latin typeface="Arial" charset="0"/>
              <a:ea typeface="宋体" charset="-122"/>
            </a:endParaRPr>
          </a:p>
        </p:txBody>
      </p:sp>
      <p:sp>
        <p:nvSpPr>
          <p:cNvPr id="901" name="Line 7">
            <a:extLst>
              <a:ext uri="{FF2B5EF4-FFF2-40B4-BE49-F238E27FC236}">
                <a16:creationId xmlns:a16="http://schemas.microsoft.com/office/drawing/2014/main" id="{C069B0CD-50CA-41A2-9E65-50F2EB0F651A}"/>
              </a:ext>
            </a:extLst>
          </p:cNvPr>
          <p:cNvSpPr>
            <a:spLocks noChangeShapeType="1"/>
          </p:cNvSpPr>
          <p:nvPr/>
        </p:nvSpPr>
        <p:spPr bwMode="auto">
          <a:xfrm>
            <a:off x="1406525" y="2203450"/>
            <a:ext cx="1133475" cy="303213"/>
          </a:xfrm>
          <a:prstGeom prst="line">
            <a:avLst/>
          </a:prstGeom>
          <a:noFill/>
          <a:ln w="28575">
            <a:solidFill>
              <a:srgbClr val="000000"/>
            </a:solidFill>
            <a:round/>
            <a:headEnd/>
            <a:tailEnd/>
          </a:ln>
          <a:effectLst/>
        </p:spPr>
        <p:txBody>
          <a:bodyPr wrap="none" anchor="ctr"/>
          <a:lstStyle/>
          <a:p>
            <a:pPr algn="ctr" eaLnBrk="1" hangingPunct="1">
              <a:defRPr/>
            </a:pPr>
            <a:endParaRPr lang="zh-CN" altLang="en-US" sz="1800" b="1" kern="0">
              <a:solidFill>
                <a:srgbClr val="000000"/>
              </a:solidFill>
              <a:latin typeface="Arial" charset="0"/>
              <a:ea typeface="宋体" charset="-122"/>
            </a:endParaRPr>
          </a:p>
        </p:txBody>
      </p:sp>
      <p:grpSp>
        <p:nvGrpSpPr>
          <p:cNvPr id="12299" name="Group 8">
            <a:extLst>
              <a:ext uri="{FF2B5EF4-FFF2-40B4-BE49-F238E27FC236}">
                <a16:creationId xmlns:a16="http://schemas.microsoft.com/office/drawing/2014/main" id="{97592538-059C-44CC-9D55-27D44CC49178}"/>
              </a:ext>
            </a:extLst>
          </p:cNvPr>
          <p:cNvGrpSpPr>
            <a:grpSpLocks/>
          </p:cNvGrpSpPr>
          <p:nvPr/>
        </p:nvGrpSpPr>
        <p:grpSpPr bwMode="auto">
          <a:xfrm rot="-3547183">
            <a:off x="2458245" y="3739356"/>
            <a:ext cx="1497012" cy="92075"/>
            <a:chOff x="1951" y="3721"/>
            <a:chExt cx="1930" cy="119"/>
          </a:xfrm>
        </p:grpSpPr>
        <p:sp>
          <p:nvSpPr>
            <p:cNvPr id="903" name="Line 9">
              <a:extLst>
                <a:ext uri="{FF2B5EF4-FFF2-40B4-BE49-F238E27FC236}">
                  <a16:creationId xmlns:a16="http://schemas.microsoft.com/office/drawing/2014/main" id="{BEA5FA88-E144-4E07-B6A1-9B0F9CD3EE2E}"/>
                </a:ext>
              </a:extLst>
            </p:cNvPr>
            <p:cNvSpPr>
              <a:spLocks noChangeShapeType="1"/>
            </p:cNvSpPr>
            <p:nvPr/>
          </p:nvSpPr>
          <p:spPr bwMode="auto">
            <a:xfrm>
              <a:off x="1952" y="3712"/>
              <a:ext cx="1103" cy="0"/>
            </a:xfrm>
            <a:prstGeom prst="line">
              <a:avLst/>
            </a:prstGeom>
            <a:noFill/>
            <a:ln w="28575">
              <a:solidFill>
                <a:srgbClr val="000000"/>
              </a:solidFill>
              <a:round/>
              <a:headEnd/>
              <a:tailEnd/>
            </a:ln>
            <a:effectLst/>
          </p:spPr>
          <p:txBody>
            <a:bodyPr wrap="none" anchor="ctr"/>
            <a:lstStyle/>
            <a:p>
              <a:pPr algn="ctr" eaLnBrk="1" hangingPunct="1">
                <a:defRPr/>
              </a:pPr>
              <a:endParaRPr lang="zh-CN" altLang="en-US" sz="1800" b="1" kern="0">
                <a:solidFill>
                  <a:srgbClr val="000000"/>
                </a:solidFill>
                <a:latin typeface="Arial" charset="0"/>
                <a:ea typeface="宋体" charset="-122"/>
              </a:endParaRPr>
            </a:p>
          </p:txBody>
        </p:sp>
        <p:sp>
          <p:nvSpPr>
            <p:cNvPr id="904" name="Line 10">
              <a:extLst>
                <a:ext uri="{FF2B5EF4-FFF2-40B4-BE49-F238E27FC236}">
                  <a16:creationId xmlns:a16="http://schemas.microsoft.com/office/drawing/2014/main" id="{FCB03CC0-62AC-4708-9D0A-D52819437667}"/>
                </a:ext>
              </a:extLst>
            </p:cNvPr>
            <p:cNvSpPr>
              <a:spLocks noChangeShapeType="1"/>
            </p:cNvSpPr>
            <p:nvPr/>
          </p:nvSpPr>
          <p:spPr bwMode="auto">
            <a:xfrm flipH="1">
              <a:off x="2949" y="3718"/>
              <a:ext cx="121" cy="119"/>
            </a:xfrm>
            <a:prstGeom prst="line">
              <a:avLst/>
            </a:prstGeom>
            <a:noFill/>
            <a:ln w="28575">
              <a:solidFill>
                <a:srgbClr val="000000"/>
              </a:solidFill>
              <a:round/>
              <a:headEnd/>
              <a:tailEnd/>
            </a:ln>
            <a:effectLst/>
          </p:spPr>
          <p:txBody>
            <a:bodyPr wrap="none" anchor="ctr"/>
            <a:lstStyle/>
            <a:p>
              <a:pPr algn="ctr" eaLnBrk="1" hangingPunct="1">
                <a:defRPr/>
              </a:pPr>
              <a:endParaRPr lang="zh-CN" altLang="en-US" sz="1800" b="1" kern="0">
                <a:solidFill>
                  <a:srgbClr val="000000"/>
                </a:solidFill>
                <a:latin typeface="Arial" charset="0"/>
                <a:ea typeface="宋体" charset="-122"/>
              </a:endParaRPr>
            </a:p>
          </p:txBody>
        </p:sp>
        <p:sp>
          <p:nvSpPr>
            <p:cNvPr id="905" name="Line 11">
              <a:extLst>
                <a:ext uri="{FF2B5EF4-FFF2-40B4-BE49-F238E27FC236}">
                  <a16:creationId xmlns:a16="http://schemas.microsoft.com/office/drawing/2014/main" id="{BD5BD7CC-EC77-469A-AAF8-6DD8D24DCA79}"/>
                </a:ext>
              </a:extLst>
            </p:cNvPr>
            <p:cNvSpPr>
              <a:spLocks noChangeShapeType="1"/>
            </p:cNvSpPr>
            <p:nvPr/>
          </p:nvSpPr>
          <p:spPr bwMode="auto">
            <a:xfrm>
              <a:off x="2953" y="3837"/>
              <a:ext cx="925" cy="0"/>
            </a:xfrm>
            <a:prstGeom prst="line">
              <a:avLst/>
            </a:prstGeom>
            <a:noFill/>
            <a:ln w="28575">
              <a:solidFill>
                <a:srgbClr val="000000"/>
              </a:solidFill>
              <a:round/>
              <a:headEnd/>
              <a:tailEnd/>
            </a:ln>
            <a:effectLst/>
          </p:spPr>
          <p:txBody>
            <a:bodyPr wrap="none" anchor="ctr"/>
            <a:lstStyle/>
            <a:p>
              <a:pPr algn="ctr" eaLnBrk="1" hangingPunct="1">
                <a:defRPr/>
              </a:pPr>
              <a:endParaRPr lang="zh-CN" altLang="en-US" sz="1800" b="1" kern="0">
                <a:solidFill>
                  <a:srgbClr val="000000"/>
                </a:solidFill>
                <a:latin typeface="Arial" charset="0"/>
                <a:ea typeface="宋体" charset="-122"/>
              </a:endParaRPr>
            </a:p>
          </p:txBody>
        </p:sp>
      </p:grpSp>
      <p:sp>
        <p:nvSpPr>
          <p:cNvPr id="906" name="Line 12">
            <a:extLst>
              <a:ext uri="{FF2B5EF4-FFF2-40B4-BE49-F238E27FC236}">
                <a16:creationId xmlns:a16="http://schemas.microsoft.com/office/drawing/2014/main" id="{DBF19788-98C6-44CD-935E-F0459241D70D}"/>
              </a:ext>
            </a:extLst>
          </p:cNvPr>
          <p:cNvSpPr>
            <a:spLocks noChangeShapeType="1"/>
          </p:cNvSpPr>
          <p:nvPr/>
        </p:nvSpPr>
        <p:spPr bwMode="auto">
          <a:xfrm flipV="1">
            <a:off x="4224338" y="2736850"/>
            <a:ext cx="671512" cy="0"/>
          </a:xfrm>
          <a:prstGeom prst="line">
            <a:avLst/>
          </a:prstGeom>
          <a:noFill/>
          <a:ln w="28575">
            <a:solidFill>
              <a:srgbClr val="000000"/>
            </a:solidFill>
            <a:round/>
            <a:headEnd/>
            <a:tailEnd/>
          </a:ln>
          <a:effectLst/>
        </p:spPr>
        <p:txBody>
          <a:bodyPr wrap="none" anchor="ctr"/>
          <a:lstStyle/>
          <a:p>
            <a:pPr algn="ctr" eaLnBrk="1" hangingPunct="1">
              <a:defRPr/>
            </a:pPr>
            <a:endParaRPr lang="zh-CN" altLang="en-US" sz="1800" b="1" kern="0">
              <a:solidFill>
                <a:srgbClr val="000000"/>
              </a:solidFill>
              <a:latin typeface="Arial" charset="0"/>
              <a:ea typeface="宋体" charset="-122"/>
            </a:endParaRPr>
          </a:p>
        </p:txBody>
      </p:sp>
      <p:sp>
        <p:nvSpPr>
          <p:cNvPr id="907" name="Line 13">
            <a:extLst>
              <a:ext uri="{FF2B5EF4-FFF2-40B4-BE49-F238E27FC236}">
                <a16:creationId xmlns:a16="http://schemas.microsoft.com/office/drawing/2014/main" id="{54E8E939-1C4B-4CEC-B52D-D5EACF7DA4B1}"/>
              </a:ext>
            </a:extLst>
          </p:cNvPr>
          <p:cNvSpPr>
            <a:spLocks noChangeShapeType="1"/>
          </p:cNvSpPr>
          <p:nvPr/>
        </p:nvSpPr>
        <p:spPr bwMode="auto">
          <a:xfrm>
            <a:off x="5694363" y="2736850"/>
            <a:ext cx="1884362" cy="0"/>
          </a:xfrm>
          <a:prstGeom prst="line">
            <a:avLst/>
          </a:prstGeom>
          <a:noFill/>
          <a:ln w="28575">
            <a:solidFill>
              <a:srgbClr val="000000"/>
            </a:solidFill>
            <a:round/>
            <a:headEnd/>
            <a:tailEnd/>
          </a:ln>
          <a:effectLst/>
        </p:spPr>
        <p:txBody>
          <a:bodyPr wrap="none" anchor="ctr"/>
          <a:lstStyle/>
          <a:p>
            <a:pPr algn="ctr" eaLnBrk="1" hangingPunct="1">
              <a:defRPr/>
            </a:pPr>
            <a:endParaRPr lang="zh-CN" altLang="en-US" sz="1800" b="1" kern="0">
              <a:solidFill>
                <a:srgbClr val="000000"/>
              </a:solidFill>
              <a:latin typeface="Arial" charset="0"/>
              <a:ea typeface="宋体" charset="-122"/>
            </a:endParaRPr>
          </a:p>
        </p:txBody>
      </p:sp>
      <p:sp>
        <p:nvSpPr>
          <p:cNvPr id="908" name="Line 14">
            <a:extLst>
              <a:ext uri="{FF2B5EF4-FFF2-40B4-BE49-F238E27FC236}">
                <a16:creationId xmlns:a16="http://schemas.microsoft.com/office/drawing/2014/main" id="{62E9239D-9C78-4F51-906B-F8B91CE618B8}"/>
              </a:ext>
            </a:extLst>
          </p:cNvPr>
          <p:cNvSpPr>
            <a:spLocks noChangeShapeType="1"/>
          </p:cNvSpPr>
          <p:nvPr/>
        </p:nvSpPr>
        <p:spPr bwMode="auto">
          <a:xfrm flipV="1">
            <a:off x="6886575" y="1547813"/>
            <a:ext cx="671513" cy="0"/>
          </a:xfrm>
          <a:prstGeom prst="line">
            <a:avLst/>
          </a:prstGeom>
          <a:noFill/>
          <a:ln w="28575">
            <a:solidFill>
              <a:srgbClr val="000000"/>
            </a:solidFill>
            <a:round/>
            <a:headEnd/>
            <a:tailEnd/>
          </a:ln>
          <a:effectLst/>
        </p:spPr>
        <p:txBody>
          <a:bodyPr wrap="none" anchor="ctr"/>
          <a:lstStyle/>
          <a:p>
            <a:pPr algn="ctr" eaLnBrk="1" hangingPunct="1">
              <a:defRPr/>
            </a:pPr>
            <a:endParaRPr lang="zh-CN" altLang="en-US" sz="1800" b="1" kern="0">
              <a:latin typeface="Arial" charset="0"/>
              <a:ea typeface="宋体" charset="-122"/>
            </a:endParaRPr>
          </a:p>
        </p:txBody>
      </p:sp>
      <p:grpSp>
        <p:nvGrpSpPr>
          <p:cNvPr id="12303" name="Group 15">
            <a:extLst>
              <a:ext uri="{FF2B5EF4-FFF2-40B4-BE49-F238E27FC236}">
                <a16:creationId xmlns:a16="http://schemas.microsoft.com/office/drawing/2014/main" id="{E9B6AA9E-CC44-4EFF-AF42-B0CFCA6182C6}"/>
              </a:ext>
            </a:extLst>
          </p:cNvPr>
          <p:cNvGrpSpPr>
            <a:grpSpLocks/>
          </p:cNvGrpSpPr>
          <p:nvPr/>
        </p:nvGrpSpPr>
        <p:grpSpPr bwMode="auto">
          <a:xfrm>
            <a:off x="2654300" y="2019300"/>
            <a:ext cx="1639888" cy="949325"/>
            <a:chOff x="1112" y="2496"/>
            <a:chExt cx="649" cy="345"/>
          </a:xfrm>
        </p:grpSpPr>
        <p:sp>
          <p:nvSpPr>
            <p:cNvPr id="12735" name="Freeform 16">
              <a:extLst>
                <a:ext uri="{FF2B5EF4-FFF2-40B4-BE49-F238E27FC236}">
                  <a16:creationId xmlns:a16="http://schemas.microsoft.com/office/drawing/2014/main" id="{DA73411A-3E39-46F1-B550-7F46845105CF}"/>
                </a:ext>
              </a:extLst>
            </p:cNvPr>
            <p:cNvSpPr>
              <a:spLocks/>
            </p:cNvSpPr>
            <p:nvPr/>
          </p:nvSpPr>
          <p:spPr bwMode="auto">
            <a:xfrm>
              <a:off x="1396" y="2496"/>
              <a:ext cx="80" cy="93"/>
            </a:xfrm>
            <a:custGeom>
              <a:avLst/>
              <a:gdLst>
                <a:gd name="T0" fmla="*/ 0 w 1057"/>
                <a:gd name="T1" fmla="*/ 0 h 717"/>
                <a:gd name="T2" fmla="*/ 0 w 1057"/>
                <a:gd name="T3" fmla="*/ 0 h 717"/>
                <a:gd name="T4" fmla="*/ 0 w 1057"/>
                <a:gd name="T5" fmla="*/ 0 h 717"/>
                <a:gd name="T6" fmla="*/ 0 w 1057"/>
                <a:gd name="T7" fmla="*/ 0 h 717"/>
                <a:gd name="T8" fmla="*/ 0 w 1057"/>
                <a:gd name="T9" fmla="*/ 0 h 717"/>
                <a:gd name="T10" fmla="*/ 0 w 1057"/>
                <a:gd name="T11" fmla="*/ 0 h 717"/>
                <a:gd name="T12" fmla="*/ 0 w 1057"/>
                <a:gd name="T13" fmla="*/ 0 h 717"/>
                <a:gd name="T14" fmla="*/ 0 w 1057"/>
                <a:gd name="T15" fmla="*/ 0 h 717"/>
                <a:gd name="T16" fmla="*/ 0 w 1057"/>
                <a:gd name="T17" fmla="*/ 0 h 717"/>
                <a:gd name="T18" fmla="*/ 0 w 1057"/>
                <a:gd name="T19" fmla="*/ 0 h 717"/>
                <a:gd name="T20" fmla="*/ 0 w 1057"/>
                <a:gd name="T21" fmla="*/ 0 h 717"/>
                <a:gd name="T22" fmla="*/ 0 w 1057"/>
                <a:gd name="T23" fmla="*/ 0 h 717"/>
                <a:gd name="T24" fmla="*/ 0 w 1057"/>
                <a:gd name="T25" fmla="*/ 0 h 717"/>
                <a:gd name="T26" fmla="*/ 0 w 1057"/>
                <a:gd name="T27" fmla="*/ 0 h 717"/>
                <a:gd name="T28" fmla="*/ 0 w 1057"/>
                <a:gd name="T29" fmla="*/ 0 h 717"/>
                <a:gd name="T30" fmla="*/ 0 w 1057"/>
                <a:gd name="T31" fmla="*/ 0 h 717"/>
                <a:gd name="T32" fmla="*/ 0 w 1057"/>
                <a:gd name="T33" fmla="*/ 0 h 717"/>
                <a:gd name="T34" fmla="*/ 0 w 1057"/>
                <a:gd name="T35" fmla="*/ 0 h 717"/>
                <a:gd name="T36" fmla="*/ 0 w 1057"/>
                <a:gd name="T37" fmla="*/ 0 h 717"/>
                <a:gd name="T38" fmla="*/ 0 w 1057"/>
                <a:gd name="T39" fmla="*/ 0 h 717"/>
                <a:gd name="T40" fmla="*/ 0 w 1057"/>
                <a:gd name="T41" fmla="*/ 0 h 717"/>
                <a:gd name="T42" fmla="*/ 0 w 1057"/>
                <a:gd name="T43" fmla="*/ 0 h 717"/>
                <a:gd name="T44" fmla="*/ 0 w 1057"/>
                <a:gd name="T45" fmla="*/ 0 h 717"/>
                <a:gd name="T46" fmla="*/ 0 w 1057"/>
                <a:gd name="T47" fmla="*/ 0 h 717"/>
                <a:gd name="T48" fmla="*/ 0 w 1057"/>
                <a:gd name="T49" fmla="*/ 0 h 717"/>
                <a:gd name="T50" fmla="*/ 0 w 1057"/>
                <a:gd name="T51" fmla="*/ 0 h 717"/>
                <a:gd name="T52" fmla="*/ 0 w 1057"/>
                <a:gd name="T53" fmla="*/ 0 h 717"/>
                <a:gd name="T54" fmla="*/ 0 w 1057"/>
                <a:gd name="T55" fmla="*/ 0 h 717"/>
                <a:gd name="T56" fmla="*/ 0 w 1057"/>
                <a:gd name="T57" fmla="*/ 0 h 717"/>
                <a:gd name="T58" fmla="*/ 0 w 1057"/>
                <a:gd name="T59" fmla="*/ 0 h 717"/>
                <a:gd name="T60" fmla="*/ 0 w 1057"/>
                <a:gd name="T61" fmla="*/ 0 h 717"/>
                <a:gd name="T62" fmla="*/ 0 w 1057"/>
                <a:gd name="T63" fmla="*/ 0 h 717"/>
                <a:gd name="T64" fmla="*/ 0 w 1057"/>
                <a:gd name="T65" fmla="*/ 0 h 717"/>
                <a:gd name="T66" fmla="*/ 0 w 1057"/>
                <a:gd name="T67" fmla="*/ 0 h 717"/>
                <a:gd name="T68" fmla="*/ 0 w 1057"/>
                <a:gd name="T69" fmla="*/ 0 h 717"/>
                <a:gd name="T70" fmla="*/ 0 w 1057"/>
                <a:gd name="T71" fmla="*/ 0 h 717"/>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057"/>
                <a:gd name="T109" fmla="*/ 0 h 717"/>
                <a:gd name="T110" fmla="*/ 1057 w 1057"/>
                <a:gd name="T111" fmla="*/ 717 h 717"/>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057" h="717">
                  <a:moveTo>
                    <a:pt x="289" y="50"/>
                  </a:moveTo>
                  <a:lnTo>
                    <a:pt x="312" y="25"/>
                  </a:lnTo>
                  <a:lnTo>
                    <a:pt x="359" y="0"/>
                  </a:lnTo>
                  <a:lnTo>
                    <a:pt x="405" y="0"/>
                  </a:lnTo>
                  <a:lnTo>
                    <a:pt x="440" y="0"/>
                  </a:lnTo>
                  <a:lnTo>
                    <a:pt x="487" y="13"/>
                  </a:lnTo>
                  <a:lnTo>
                    <a:pt x="510" y="25"/>
                  </a:lnTo>
                  <a:lnTo>
                    <a:pt x="556" y="13"/>
                  </a:lnTo>
                  <a:lnTo>
                    <a:pt x="591" y="0"/>
                  </a:lnTo>
                  <a:lnTo>
                    <a:pt x="626" y="0"/>
                  </a:lnTo>
                  <a:lnTo>
                    <a:pt x="684" y="13"/>
                  </a:lnTo>
                  <a:lnTo>
                    <a:pt x="707" y="38"/>
                  </a:lnTo>
                  <a:lnTo>
                    <a:pt x="731" y="63"/>
                  </a:lnTo>
                  <a:lnTo>
                    <a:pt x="765" y="50"/>
                  </a:lnTo>
                  <a:lnTo>
                    <a:pt x="789" y="50"/>
                  </a:lnTo>
                  <a:lnTo>
                    <a:pt x="835" y="63"/>
                  </a:lnTo>
                  <a:lnTo>
                    <a:pt x="870" y="76"/>
                  </a:lnTo>
                  <a:lnTo>
                    <a:pt x="893" y="112"/>
                  </a:lnTo>
                  <a:lnTo>
                    <a:pt x="893" y="149"/>
                  </a:lnTo>
                  <a:lnTo>
                    <a:pt x="917" y="149"/>
                  </a:lnTo>
                  <a:lnTo>
                    <a:pt x="963" y="175"/>
                  </a:lnTo>
                  <a:lnTo>
                    <a:pt x="998" y="200"/>
                  </a:lnTo>
                  <a:lnTo>
                    <a:pt x="1021" y="225"/>
                  </a:lnTo>
                  <a:lnTo>
                    <a:pt x="1033" y="263"/>
                  </a:lnTo>
                  <a:lnTo>
                    <a:pt x="1033" y="313"/>
                  </a:lnTo>
                  <a:lnTo>
                    <a:pt x="1021" y="351"/>
                  </a:lnTo>
                  <a:lnTo>
                    <a:pt x="998" y="376"/>
                  </a:lnTo>
                  <a:lnTo>
                    <a:pt x="1033" y="414"/>
                  </a:lnTo>
                  <a:lnTo>
                    <a:pt x="1044" y="452"/>
                  </a:lnTo>
                  <a:lnTo>
                    <a:pt x="1056" y="489"/>
                  </a:lnTo>
                  <a:lnTo>
                    <a:pt x="1033" y="527"/>
                  </a:lnTo>
                  <a:lnTo>
                    <a:pt x="1010" y="552"/>
                  </a:lnTo>
                  <a:lnTo>
                    <a:pt x="986" y="565"/>
                  </a:lnTo>
                  <a:lnTo>
                    <a:pt x="940" y="590"/>
                  </a:lnTo>
                  <a:lnTo>
                    <a:pt x="893" y="603"/>
                  </a:lnTo>
                  <a:lnTo>
                    <a:pt x="847" y="603"/>
                  </a:lnTo>
                  <a:lnTo>
                    <a:pt x="824" y="640"/>
                  </a:lnTo>
                  <a:lnTo>
                    <a:pt x="789" y="678"/>
                  </a:lnTo>
                  <a:lnTo>
                    <a:pt x="731" y="703"/>
                  </a:lnTo>
                  <a:lnTo>
                    <a:pt x="673" y="703"/>
                  </a:lnTo>
                  <a:lnTo>
                    <a:pt x="626" y="703"/>
                  </a:lnTo>
                  <a:lnTo>
                    <a:pt x="580" y="678"/>
                  </a:lnTo>
                  <a:lnTo>
                    <a:pt x="556" y="653"/>
                  </a:lnTo>
                  <a:lnTo>
                    <a:pt x="510" y="691"/>
                  </a:lnTo>
                  <a:lnTo>
                    <a:pt x="452" y="703"/>
                  </a:lnTo>
                  <a:lnTo>
                    <a:pt x="382" y="716"/>
                  </a:lnTo>
                  <a:lnTo>
                    <a:pt x="312" y="703"/>
                  </a:lnTo>
                  <a:lnTo>
                    <a:pt x="266" y="678"/>
                  </a:lnTo>
                  <a:lnTo>
                    <a:pt x="219" y="653"/>
                  </a:lnTo>
                  <a:lnTo>
                    <a:pt x="196" y="628"/>
                  </a:lnTo>
                  <a:lnTo>
                    <a:pt x="184" y="603"/>
                  </a:lnTo>
                  <a:lnTo>
                    <a:pt x="173" y="565"/>
                  </a:lnTo>
                  <a:lnTo>
                    <a:pt x="126" y="552"/>
                  </a:lnTo>
                  <a:lnTo>
                    <a:pt x="80" y="540"/>
                  </a:lnTo>
                  <a:lnTo>
                    <a:pt x="46" y="502"/>
                  </a:lnTo>
                  <a:lnTo>
                    <a:pt x="23" y="464"/>
                  </a:lnTo>
                  <a:lnTo>
                    <a:pt x="12" y="426"/>
                  </a:lnTo>
                  <a:lnTo>
                    <a:pt x="12" y="389"/>
                  </a:lnTo>
                  <a:lnTo>
                    <a:pt x="35" y="338"/>
                  </a:lnTo>
                  <a:lnTo>
                    <a:pt x="0" y="301"/>
                  </a:lnTo>
                  <a:lnTo>
                    <a:pt x="0" y="250"/>
                  </a:lnTo>
                  <a:lnTo>
                    <a:pt x="12" y="212"/>
                  </a:lnTo>
                  <a:lnTo>
                    <a:pt x="35" y="187"/>
                  </a:lnTo>
                  <a:lnTo>
                    <a:pt x="68" y="175"/>
                  </a:lnTo>
                  <a:lnTo>
                    <a:pt x="103" y="162"/>
                  </a:lnTo>
                  <a:lnTo>
                    <a:pt x="115" y="124"/>
                  </a:lnTo>
                  <a:lnTo>
                    <a:pt x="138" y="99"/>
                  </a:lnTo>
                  <a:lnTo>
                    <a:pt x="150" y="87"/>
                  </a:lnTo>
                  <a:lnTo>
                    <a:pt x="184" y="76"/>
                  </a:lnTo>
                  <a:lnTo>
                    <a:pt x="208" y="63"/>
                  </a:lnTo>
                  <a:lnTo>
                    <a:pt x="254" y="50"/>
                  </a:lnTo>
                  <a:lnTo>
                    <a:pt x="289" y="50"/>
                  </a:lnTo>
                </a:path>
              </a:pathLst>
            </a:custGeom>
            <a:gradFill rotWithShape="0">
              <a:gsLst>
                <a:gs pos="0">
                  <a:srgbClr val="475E76"/>
                </a:gs>
                <a:gs pos="50000">
                  <a:srgbClr val="99CCFF"/>
                </a:gs>
                <a:gs pos="100000">
                  <a:srgbClr val="475E76"/>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9966" tIns="49983" rIns="99966" bIns="49983">
              <a:spAutoFit/>
            </a:bodyPr>
            <a:lstStyle/>
            <a:p>
              <a:endParaRPr lang="zh-CN" altLang="en-US"/>
            </a:p>
          </p:txBody>
        </p:sp>
        <p:sp>
          <p:nvSpPr>
            <p:cNvPr id="911" name="Rectangle 17">
              <a:extLst>
                <a:ext uri="{FF2B5EF4-FFF2-40B4-BE49-F238E27FC236}">
                  <a16:creationId xmlns:a16="http://schemas.microsoft.com/office/drawing/2014/main" id="{997037CE-5270-4818-8C4F-08BA3A938023}"/>
                </a:ext>
              </a:extLst>
            </p:cNvPr>
            <p:cNvSpPr>
              <a:spLocks noChangeArrowheads="1"/>
            </p:cNvSpPr>
            <p:nvPr/>
          </p:nvSpPr>
          <p:spPr bwMode="auto">
            <a:xfrm>
              <a:off x="1112" y="2625"/>
              <a:ext cx="649" cy="216"/>
            </a:xfrm>
            <a:prstGeom prst="rect">
              <a:avLst/>
            </a:prstGeom>
            <a:noFill/>
            <a:ln>
              <a:noFill/>
            </a:ln>
            <a:effectLst/>
          </p:spPr>
          <p:txBody>
            <a:bodyPr wrap="none" lIns="99966" tIns="49983" rIns="99966" bIns="49983">
              <a:spAutoFit/>
            </a:bodyPr>
            <a:lstStyle>
              <a:lvl1pPr defTabSz="992188">
                <a:defRPr kumimoji="1" sz="2400">
                  <a:solidFill>
                    <a:schemeClr val="tx1"/>
                  </a:solidFill>
                  <a:latin typeface="Times New Roman" pitchFamily="18" charset="0"/>
                  <a:ea typeface="宋体" charset="-122"/>
                </a:defRPr>
              </a:lvl1pPr>
              <a:lvl2pPr marL="496888" defTabSz="992188">
                <a:defRPr kumimoji="1" sz="2400">
                  <a:solidFill>
                    <a:schemeClr val="tx1"/>
                  </a:solidFill>
                  <a:latin typeface="Times New Roman" pitchFamily="18" charset="0"/>
                  <a:ea typeface="宋体" charset="-122"/>
                </a:defRPr>
              </a:lvl2pPr>
              <a:lvl3pPr marL="992188" defTabSz="992188">
                <a:defRPr kumimoji="1" sz="2400">
                  <a:solidFill>
                    <a:schemeClr val="tx1"/>
                  </a:solidFill>
                  <a:latin typeface="Times New Roman" pitchFamily="18" charset="0"/>
                  <a:ea typeface="宋体" charset="-122"/>
                </a:defRPr>
              </a:lvl3pPr>
              <a:lvl4pPr marL="1489075" defTabSz="992188">
                <a:defRPr kumimoji="1" sz="2400">
                  <a:solidFill>
                    <a:schemeClr val="tx1"/>
                  </a:solidFill>
                  <a:latin typeface="Times New Roman" pitchFamily="18" charset="0"/>
                  <a:ea typeface="宋体" charset="-122"/>
                </a:defRPr>
              </a:lvl4pPr>
              <a:lvl5pPr marL="1985963" defTabSz="992188">
                <a:defRPr kumimoji="1" sz="2400">
                  <a:solidFill>
                    <a:schemeClr val="tx1"/>
                  </a:solidFill>
                  <a:latin typeface="Times New Roman" pitchFamily="18" charset="0"/>
                  <a:ea typeface="宋体" charset="-122"/>
                </a:defRPr>
              </a:lvl5pPr>
              <a:lvl6pPr marL="2443163" defTabSz="992188" fontAlgn="base">
                <a:spcBef>
                  <a:spcPct val="0"/>
                </a:spcBef>
                <a:spcAft>
                  <a:spcPct val="0"/>
                </a:spcAft>
                <a:defRPr kumimoji="1" sz="2400">
                  <a:solidFill>
                    <a:schemeClr val="tx1"/>
                  </a:solidFill>
                  <a:latin typeface="Times New Roman" pitchFamily="18" charset="0"/>
                  <a:ea typeface="宋体" charset="-122"/>
                </a:defRPr>
              </a:lvl6pPr>
              <a:lvl7pPr marL="2900363" defTabSz="992188" fontAlgn="base">
                <a:spcBef>
                  <a:spcPct val="0"/>
                </a:spcBef>
                <a:spcAft>
                  <a:spcPct val="0"/>
                </a:spcAft>
                <a:defRPr kumimoji="1" sz="2400">
                  <a:solidFill>
                    <a:schemeClr val="tx1"/>
                  </a:solidFill>
                  <a:latin typeface="Times New Roman" pitchFamily="18" charset="0"/>
                  <a:ea typeface="宋体" charset="-122"/>
                </a:defRPr>
              </a:lvl7pPr>
              <a:lvl8pPr marL="3357563" defTabSz="992188" fontAlgn="base">
                <a:spcBef>
                  <a:spcPct val="0"/>
                </a:spcBef>
                <a:spcAft>
                  <a:spcPct val="0"/>
                </a:spcAft>
                <a:defRPr kumimoji="1" sz="2400">
                  <a:solidFill>
                    <a:schemeClr val="tx1"/>
                  </a:solidFill>
                  <a:latin typeface="Times New Roman" pitchFamily="18" charset="0"/>
                  <a:ea typeface="宋体" charset="-122"/>
                </a:defRPr>
              </a:lvl8pPr>
              <a:lvl9pPr marL="3814763" defTabSz="992188" fontAlgn="base">
                <a:spcBef>
                  <a:spcPct val="0"/>
                </a:spcBef>
                <a:spcAft>
                  <a:spcPct val="0"/>
                </a:spcAft>
                <a:defRPr kumimoji="1" sz="2400">
                  <a:solidFill>
                    <a:schemeClr val="tx1"/>
                  </a:solidFill>
                  <a:latin typeface="Times New Roman" pitchFamily="18" charset="0"/>
                  <a:ea typeface="宋体" charset="-122"/>
                </a:defRPr>
              </a:lvl9pPr>
            </a:lstStyle>
            <a:p>
              <a:pPr algn="ctr">
                <a:defRPr/>
              </a:pPr>
              <a:r>
                <a:rPr kumimoji="0" lang="en-US" altLang="zh-TW" sz="3200" b="1">
                  <a:solidFill>
                    <a:srgbClr val="000000"/>
                  </a:solidFill>
                  <a:effectLst>
                    <a:outerShdw blurRad="38100" dist="38100" dir="2700000" algn="tl">
                      <a:srgbClr val="C0C0C0"/>
                    </a:outerShdw>
                  </a:effectLst>
                  <a:ea typeface="PMingLiU" pitchFamily="18" charset="-120"/>
                </a:rPr>
                <a:t>Internet</a:t>
              </a:r>
              <a:endParaRPr kumimoji="0" lang="en-US" altLang="zh-TW" sz="3000" b="1">
                <a:solidFill>
                  <a:srgbClr val="808080"/>
                </a:solidFill>
                <a:effectLst>
                  <a:outerShdw blurRad="38100" dist="38100" dir="2700000" algn="tl">
                    <a:srgbClr val="C0C0C0"/>
                  </a:outerShdw>
                </a:effectLst>
                <a:ea typeface="PMingLiU" pitchFamily="18" charset="-120"/>
              </a:endParaRPr>
            </a:p>
          </p:txBody>
        </p:sp>
      </p:grpSp>
      <p:sp>
        <p:nvSpPr>
          <p:cNvPr id="912" name="Text Box 18">
            <a:extLst>
              <a:ext uri="{FF2B5EF4-FFF2-40B4-BE49-F238E27FC236}">
                <a16:creationId xmlns:a16="http://schemas.microsoft.com/office/drawing/2014/main" id="{8085B977-1BE8-44E0-9AE2-DCC28EA561F7}"/>
              </a:ext>
            </a:extLst>
          </p:cNvPr>
          <p:cNvSpPr txBox="1">
            <a:spLocks noChangeArrowheads="1"/>
          </p:cNvSpPr>
          <p:nvPr/>
        </p:nvSpPr>
        <p:spPr bwMode="auto">
          <a:xfrm>
            <a:off x="6218238" y="2078038"/>
            <a:ext cx="1295400" cy="438150"/>
          </a:xfrm>
          <a:prstGeom prst="rect">
            <a:avLst/>
          </a:prstGeom>
          <a:noFill/>
          <a:ln>
            <a:noFill/>
          </a:ln>
          <a:effectLst/>
        </p:spPr>
        <p:txBody>
          <a:bodyPr wrap="none" lIns="99276" tIns="49638" rIns="99276" bIns="49638">
            <a:spAutoFit/>
          </a:bodyPr>
          <a:lstStyle>
            <a:lvl1pPr defTabSz="992188">
              <a:defRPr kumimoji="1" sz="2400">
                <a:solidFill>
                  <a:schemeClr val="tx1"/>
                </a:solidFill>
                <a:latin typeface="Times New Roman" pitchFamily="18" charset="0"/>
                <a:ea typeface="宋体" charset="-122"/>
              </a:defRPr>
            </a:lvl1pPr>
            <a:lvl2pPr marL="496888" defTabSz="992188">
              <a:defRPr kumimoji="1" sz="2400">
                <a:solidFill>
                  <a:schemeClr val="tx1"/>
                </a:solidFill>
                <a:latin typeface="Times New Roman" pitchFamily="18" charset="0"/>
                <a:ea typeface="宋体" charset="-122"/>
              </a:defRPr>
            </a:lvl2pPr>
            <a:lvl3pPr marL="992188" defTabSz="992188">
              <a:defRPr kumimoji="1" sz="2400">
                <a:solidFill>
                  <a:schemeClr val="tx1"/>
                </a:solidFill>
                <a:latin typeface="Times New Roman" pitchFamily="18" charset="0"/>
                <a:ea typeface="宋体" charset="-122"/>
              </a:defRPr>
            </a:lvl3pPr>
            <a:lvl4pPr marL="1489075" defTabSz="992188">
              <a:defRPr kumimoji="1" sz="2400">
                <a:solidFill>
                  <a:schemeClr val="tx1"/>
                </a:solidFill>
                <a:latin typeface="Times New Roman" pitchFamily="18" charset="0"/>
                <a:ea typeface="宋体" charset="-122"/>
              </a:defRPr>
            </a:lvl4pPr>
            <a:lvl5pPr marL="1985963" defTabSz="992188">
              <a:defRPr kumimoji="1" sz="2400">
                <a:solidFill>
                  <a:schemeClr val="tx1"/>
                </a:solidFill>
                <a:latin typeface="Times New Roman" pitchFamily="18" charset="0"/>
                <a:ea typeface="宋体" charset="-122"/>
              </a:defRPr>
            </a:lvl5pPr>
            <a:lvl6pPr marL="2443163" defTabSz="992188" fontAlgn="base">
              <a:spcBef>
                <a:spcPct val="0"/>
              </a:spcBef>
              <a:spcAft>
                <a:spcPct val="0"/>
              </a:spcAft>
              <a:defRPr kumimoji="1" sz="2400">
                <a:solidFill>
                  <a:schemeClr val="tx1"/>
                </a:solidFill>
                <a:latin typeface="Times New Roman" pitchFamily="18" charset="0"/>
                <a:ea typeface="宋体" charset="-122"/>
              </a:defRPr>
            </a:lvl6pPr>
            <a:lvl7pPr marL="2900363" defTabSz="992188" fontAlgn="base">
              <a:spcBef>
                <a:spcPct val="0"/>
              </a:spcBef>
              <a:spcAft>
                <a:spcPct val="0"/>
              </a:spcAft>
              <a:defRPr kumimoji="1" sz="2400">
                <a:solidFill>
                  <a:schemeClr val="tx1"/>
                </a:solidFill>
                <a:latin typeface="Times New Roman" pitchFamily="18" charset="0"/>
                <a:ea typeface="宋体" charset="-122"/>
              </a:defRPr>
            </a:lvl7pPr>
            <a:lvl8pPr marL="3357563" defTabSz="992188" fontAlgn="base">
              <a:spcBef>
                <a:spcPct val="0"/>
              </a:spcBef>
              <a:spcAft>
                <a:spcPct val="0"/>
              </a:spcAft>
              <a:defRPr kumimoji="1" sz="2400">
                <a:solidFill>
                  <a:schemeClr val="tx1"/>
                </a:solidFill>
                <a:latin typeface="Times New Roman" pitchFamily="18" charset="0"/>
                <a:ea typeface="宋体" charset="-122"/>
              </a:defRPr>
            </a:lvl8pPr>
            <a:lvl9pPr marL="3814763" defTabSz="992188" fontAlgn="base">
              <a:spcBef>
                <a:spcPct val="0"/>
              </a:spcBef>
              <a:spcAft>
                <a:spcPct val="0"/>
              </a:spcAft>
              <a:defRPr kumimoji="1" sz="2400">
                <a:solidFill>
                  <a:schemeClr val="tx1"/>
                </a:solidFill>
                <a:latin typeface="Times New Roman" pitchFamily="18" charset="0"/>
                <a:ea typeface="宋体" charset="-122"/>
              </a:defRPr>
            </a:lvl9pPr>
          </a:lstStyle>
          <a:p>
            <a:pPr algn="ctr">
              <a:defRPr/>
            </a:pPr>
            <a:r>
              <a:rPr kumimoji="0" lang="en-US" altLang="zh-TW" sz="2200" b="1">
                <a:effectLst>
                  <a:outerShdw blurRad="38100" dist="38100" dir="2700000" algn="tl">
                    <a:srgbClr val="C0C0C0"/>
                  </a:outerShdw>
                </a:effectLst>
                <a:ea typeface="PMingLiU" pitchFamily="18" charset="-120"/>
              </a:rPr>
              <a:t>Desktops</a:t>
            </a:r>
            <a:endParaRPr kumimoji="0" lang="en-US" altLang="zh-TW" sz="2600" b="1">
              <a:latin typeface="Times" pitchFamily="18" charset="0"/>
              <a:ea typeface="PMingLiU" pitchFamily="18" charset="-120"/>
            </a:endParaRPr>
          </a:p>
        </p:txBody>
      </p:sp>
      <p:sp>
        <p:nvSpPr>
          <p:cNvPr id="913" name="Text Box 19">
            <a:extLst>
              <a:ext uri="{FF2B5EF4-FFF2-40B4-BE49-F238E27FC236}">
                <a16:creationId xmlns:a16="http://schemas.microsoft.com/office/drawing/2014/main" id="{005312D0-4D13-47FF-BAAB-EF96543045A4}"/>
              </a:ext>
            </a:extLst>
          </p:cNvPr>
          <p:cNvSpPr txBox="1">
            <a:spLocks noChangeArrowheads="1"/>
          </p:cNvSpPr>
          <p:nvPr/>
        </p:nvSpPr>
        <p:spPr bwMode="auto">
          <a:xfrm>
            <a:off x="4143375" y="3827463"/>
            <a:ext cx="1727200" cy="438150"/>
          </a:xfrm>
          <a:prstGeom prst="rect">
            <a:avLst/>
          </a:prstGeom>
          <a:noFill/>
          <a:ln>
            <a:noFill/>
          </a:ln>
          <a:effectLst/>
        </p:spPr>
        <p:txBody>
          <a:bodyPr wrap="none" lIns="99276" tIns="49638" rIns="99276" bIns="49638">
            <a:spAutoFit/>
          </a:bodyPr>
          <a:lstStyle>
            <a:lvl1pPr defTabSz="992188">
              <a:defRPr kumimoji="1" sz="2400">
                <a:solidFill>
                  <a:schemeClr val="tx1"/>
                </a:solidFill>
                <a:latin typeface="Times New Roman" pitchFamily="18" charset="0"/>
                <a:ea typeface="宋体" charset="-122"/>
              </a:defRPr>
            </a:lvl1pPr>
            <a:lvl2pPr marL="496888" defTabSz="992188">
              <a:defRPr kumimoji="1" sz="2400">
                <a:solidFill>
                  <a:schemeClr val="tx1"/>
                </a:solidFill>
                <a:latin typeface="Times New Roman" pitchFamily="18" charset="0"/>
                <a:ea typeface="宋体" charset="-122"/>
              </a:defRPr>
            </a:lvl2pPr>
            <a:lvl3pPr marL="992188" defTabSz="992188">
              <a:defRPr kumimoji="1" sz="2400">
                <a:solidFill>
                  <a:schemeClr val="tx1"/>
                </a:solidFill>
                <a:latin typeface="Times New Roman" pitchFamily="18" charset="0"/>
                <a:ea typeface="宋体" charset="-122"/>
              </a:defRPr>
            </a:lvl3pPr>
            <a:lvl4pPr marL="1489075" defTabSz="992188">
              <a:defRPr kumimoji="1" sz="2400">
                <a:solidFill>
                  <a:schemeClr val="tx1"/>
                </a:solidFill>
                <a:latin typeface="Times New Roman" pitchFamily="18" charset="0"/>
                <a:ea typeface="宋体" charset="-122"/>
              </a:defRPr>
            </a:lvl4pPr>
            <a:lvl5pPr marL="1985963" defTabSz="992188">
              <a:defRPr kumimoji="1" sz="2400">
                <a:solidFill>
                  <a:schemeClr val="tx1"/>
                </a:solidFill>
                <a:latin typeface="Times New Roman" pitchFamily="18" charset="0"/>
                <a:ea typeface="宋体" charset="-122"/>
              </a:defRPr>
            </a:lvl5pPr>
            <a:lvl6pPr marL="2443163" defTabSz="992188" fontAlgn="base">
              <a:spcBef>
                <a:spcPct val="0"/>
              </a:spcBef>
              <a:spcAft>
                <a:spcPct val="0"/>
              </a:spcAft>
              <a:defRPr kumimoji="1" sz="2400">
                <a:solidFill>
                  <a:schemeClr val="tx1"/>
                </a:solidFill>
                <a:latin typeface="Times New Roman" pitchFamily="18" charset="0"/>
                <a:ea typeface="宋体" charset="-122"/>
              </a:defRPr>
            </a:lvl6pPr>
            <a:lvl7pPr marL="2900363" defTabSz="992188" fontAlgn="base">
              <a:spcBef>
                <a:spcPct val="0"/>
              </a:spcBef>
              <a:spcAft>
                <a:spcPct val="0"/>
              </a:spcAft>
              <a:defRPr kumimoji="1" sz="2400">
                <a:solidFill>
                  <a:schemeClr val="tx1"/>
                </a:solidFill>
                <a:latin typeface="Times New Roman" pitchFamily="18" charset="0"/>
                <a:ea typeface="宋体" charset="-122"/>
              </a:defRPr>
            </a:lvl7pPr>
            <a:lvl8pPr marL="3357563" defTabSz="992188" fontAlgn="base">
              <a:spcBef>
                <a:spcPct val="0"/>
              </a:spcBef>
              <a:spcAft>
                <a:spcPct val="0"/>
              </a:spcAft>
              <a:defRPr kumimoji="1" sz="2400">
                <a:solidFill>
                  <a:schemeClr val="tx1"/>
                </a:solidFill>
                <a:latin typeface="Times New Roman" pitchFamily="18" charset="0"/>
                <a:ea typeface="宋体" charset="-122"/>
              </a:defRPr>
            </a:lvl8pPr>
            <a:lvl9pPr marL="3814763" defTabSz="992188" fontAlgn="base">
              <a:spcBef>
                <a:spcPct val="0"/>
              </a:spcBef>
              <a:spcAft>
                <a:spcPct val="0"/>
              </a:spcAft>
              <a:defRPr kumimoji="1" sz="2400">
                <a:solidFill>
                  <a:schemeClr val="tx1"/>
                </a:solidFill>
                <a:latin typeface="Times New Roman" pitchFamily="18" charset="0"/>
                <a:ea typeface="宋体" charset="-122"/>
              </a:defRPr>
            </a:lvl9pPr>
          </a:lstStyle>
          <a:p>
            <a:pPr algn="ctr">
              <a:defRPr/>
            </a:pPr>
            <a:r>
              <a:rPr kumimoji="0" lang="en-US" altLang="zh-TW" sz="2200" b="1">
                <a:solidFill>
                  <a:srgbClr val="000000"/>
                </a:solidFill>
                <a:effectLst>
                  <a:outerShdw blurRad="38100" dist="38100" dir="2700000" algn="tl">
                    <a:srgbClr val="C0C0C0"/>
                  </a:outerShdw>
                </a:effectLst>
                <a:ea typeface="PMingLiU" pitchFamily="18" charset="-120"/>
              </a:rPr>
              <a:t>Web Servers</a:t>
            </a:r>
            <a:endParaRPr kumimoji="0" lang="en-US" altLang="zh-TW" sz="1300" b="1">
              <a:solidFill>
                <a:srgbClr val="000000"/>
              </a:solidFill>
              <a:effectLst>
                <a:outerShdw blurRad="38100" dist="38100" dir="2700000" algn="tl">
                  <a:srgbClr val="C0C0C0"/>
                </a:outerShdw>
              </a:effectLst>
              <a:latin typeface="Times" pitchFamily="18" charset="0"/>
              <a:ea typeface="PMingLiU" pitchFamily="18" charset="-120"/>
            </a:endParaRPr>
          </a:p>
        </p:txBody>
      </p:sp>
      <p:sp>
        <p:nvSpPr>
          <p:cNvPr id="914" name="Text Box 20">
            <a:extLst>
              <a:ext uri="{FF2B5EF4-FFF2-40B4-BE49-F238E27FC236}">
                <a16:creationId xmlns:a16="http://schemas.microsoft.com/office/drawing/2014/main" id="{38E8DF8F-C938-477D-936E-2E36E3A9201E}"/>
              </a:ext>
            </a:extLst>
          </p:cNvPr>
          <p:cNvSpPr txBox="1">
            <a:spLocks noChangeArrowheads="1"/>
          </p:cNvSpPr>
          <p:nvPr/>
        </p:nvSpPr>
        <p:spPr bwMode="auto">
          <a:xfrm>
            <a:off x="1543050" y="4727575"/>
            <a:ext cx="2362200" cy="438150"/>
          </a:xfrm>
          <a:prstGeom prst="rect">
            <a:avLst/>
          </a:prstGeom>
          <a:noFill/>
          <a:ln>
            <a:noFill/>
          </a:ln>
          <a:effectLst/>
        </p:spPr>
        <p:txBody>
          <a:bodyPr lIns="99276" tIns="49638" rIns="99276" bIns="49638">
            <a:spAutoFit/>
          </a:bodyPr>
          <a:lstStyle>
            <a:lvl1pPr defTabSz="992188">
              <a:defRPr kumimoji="1" sz="2400">
                <a:solidFill>
                  <a:schemeClr val="tx1"/>
                </a:solidFill>
                <a:latin typeface="Times New Roman" pitchFamily="18" charset="0"/>
                <a:ea typeface="宋体" charset="-122"/>
              </a:defRPr>
            </a:lvl1pPr>
            <a:lvl2pPr marL="496888" defTabSz="992188">
              <a:defRPr kumimoji="1" sz="2400">
                <a:solidFill>
                  <a:schemeClr val="tx1"/>
                </a:solidFill>
                <a:latin typeface="Times New Roman" pitchFamily="18" charset="0"/>
                <a:ea typeface="宋体" charset="-122"/>
              </a:defRPr>
            </a:lvl2pPr>
            <a:lvl3pPr marL="992188" defTabSz="992188">
              <a:defRPr kumimoji="1" sz="2400">
                <a:solidFill>
                  <a:schemeClr val="tx1"/>
                </a:solidFill>
                <a:latin typeface="Times New Roman" pitchFamily="18" charset="0"/>
                <a:ea typeface="宋体" charset="-122"/>
              </a:defRPr>
            </a:lvl3pPr>
            <a:lvl4pPr marL="1489075" defTabSz="992188">
              <a:defRPr kumimoji="1" sz="2400">
                <a:solidFill>
                  <a:schemeClr val="tx1"/>
                </a:solidFill>
                <a:latin typeface="Times New Roman" pitchFamily="18" charset="0"/>
                <a:ea typeface="宋体" charset="-122"/>
              </a:defRPr>
            </a:lvl4pPr>
            <a:lvl5pPr marL="1985963" defTabSz="992188">
              <a:defRPr kumimoji="1" sz="2400">
                <a:solidFill>
                  <a:schemeClr val="tx1"/>
                </a:solidFill>
                <a:latin typeface="Times New Roman" pitchFamily="18" charset="0"/>
                <a:ea typeface="宋体" charset="-122"/>
              </a:defRPr>
            </a:lvl5pPr>
            <a:lvl6pPr marL="2443163" defTabSz="992188" fontAlgn="base">
              <a:spcBef>
                <a:spcPct val="0"/>
              </a:spcBef>
              <a:spcAft>
                <a:spcPct val="0"/>
              </a:spcAft>
              <a:defRPr kumimoji="1" sz="2400">
                <a:solidFill>
                  <a:schemeClr val="tx1"/>
                </a:solidFill>
                <a:latin typeface="Times New Roman" pitchFamily="18" charset="0"/>
                <a:ea typeface="宋体" charset="-122"/>
              </a:defRPr>
            </a:lvl6pPr>
            <a:lvl7pPr marL="2900363" defTabSz="992188" fontAlgn="base">
              <a:spcBef>
                <a:spcPct val="0"/>
              </a:spcBef>
              <a:spcAft>
                <a:spcPct val="0"/>
              </a:spcAft>
              <a:defRPr kumimoji="1" sz="2400">
                <a:solidFill>
                  <a:schemeClr val="tx1"/>
                </a:solidFill>
                <a:latin typeface="Times New Roman" pitchFamily="18" charset="0"/>
                <a:ea typeface="宋体" charset="-122"/>
              </a:defRPr>
            </a:lvl7pPr>
            <a:lvl8pPr marL="3357563" defTabSz="992188" fontAlgn="base">
              <a:spcBef>
                <a:spcPct val="0"/>
              </a:spcBef>
              <a:spcAft>
                <a:spcPct val="0"/>
              </a:spcAft>
              <a:defRPr kumimoji="1" sz="2400">
                <a:solidFill>
                  <a:schemeClr val="tx1"/>
                </a:solidFill>
                <a:latin typeface="Times New Roman" pitchFamily="18" charset="0"/>
                <a:ea typeface="宋体" charset="-122"/>
              </a:defRPr>
            </a:lvl8pPr>
            <a:lvl9pPr marL="3814763" defTabSz="992188" fontAlgn="base">
              <a:spcBef>
                <a:spcPct val="0"/>
              </a:spcBef>
              <a:spcAft>
                <a:spcPct val="0"/>
              </a:spcAft>
              <a:defRPr kumimoji="1" sz="2400">
                <a:solidFill>
                  <a:schemeClr val="tx1"/>
                </a:solidFill>
                <a:latin typeface="Times New Roman" pitchFamily="18" charset="0"/>
                <a:ea typeface="宋体" charset="-122"/>
              </a:defRPr>
            </a:lvl9pPr>
          </a:lstStyle>
          <a:p>
            <a:pPr algn="ctr">
              <a:defRPr/>
            </a:pPr>
            <a:r>
              <a:rPr kumimoji="0" lang="en-US" altLang="zh-TW" sz="2200" b="1">
                <a:solidFill>
                  <a:srgbClr val="000000"/>
                </a:solidFill>
                <a:effectLst>
                  <a:outerShdw blurRad="38100" dist="38100" dir="2700000" algn="tl">
                    <a:srgbClr val="C0C0C0"/>
                  </a:outerShdw>
                </a:effectLst>
                <a:ea typeface="PMingLiU" pitchFamily="18" charset="-120"/>
              </a:rPr>
              <a:t>Telecommuters</a:t>
            </a:r>
          </a:p>
        </p:txBody>
      </p:sp>
      <p:sp>
        <p:nvSpPr>
          <p:cNvPr id="915" name="Text Box 21">
            <a:extLst>
              <a:ext uri="{FF2B5EF4-FFF2-40B4-BE49-F238E27FC236}">
                <a16:creationId xmlns:a16="http://schemas.microsoft.com/office/drawing/2014/main" id="{C0D86A84-7EEE-4975-B086-33E0A41ECD2C}"/>
              </a:ext>
            </a:extLst>
          </p:cNvPr>
          <p:cNvSpPr txBox="1">
            <a:spLocks noChangeArrowheads="1"/>
          </p:cNvSpPr>
          <p:nvPr/>
        </p:nvSpPr>
        <p:spPr bwMode="auto">
          <a:xfrm>
            <a:off x="506413" y="1271588"/>
            <a:ext cx="1501775" cy="438150"/>
          </a:xfrm>
          <a:prstGeom prst="rect">
            <a:avLst/>
          </a:prstGeom>
          <a:noFill/>
          <a:ln>
            <a:noFill/>
          </a:ln>
          <a:effectLst/>
        </p:spPr>
        <p:txBody>
          <a:bodyPr wrap="none" lIns="99276" tIns="49638" rIns="99276" bIns="49638">
            <a:spAutoFit/>
          </a:bodyPr>
          <a:lstStyle>
            <a:lvl1pPr defTabSz="992188">
              <a:defRPr kumimoji="1" sz="2400">
                <a:solidFill>
                  <a:schemeClr val="tx1"/>
                </a:solidFill>
                <a:latin typeface="Times New Roman" pitchFamily="18" charset="0"/>
                <a:ea typeface="宋体" charset="-122"/>
              </a:defRPr>
            </a:lvl1pPr>
            <a:lvl2pPr marL="496888" defTabSz="992188">
              <a:defRPr kumimoji="1" sz="2400">
                <a:solidFill>
                  <a:schemeClr val="tx1"/>
                </a:solidFill>
                <a:latin typeface="Times New Roman" pitchFamily="18" charset="0"/>
                <a:ea typeface="宋体" charset="-122"/>
              </a:defRPr>
            </a:lvl2pPr>
            <a:lvl3pPr marL="992188" defTabSz="992188">
              <a:defRPr kumimoji="1" sz="2400">
                <a:solidFill>
                  <a:schemeClr val="tx1"/>
                </a:solidFill>
                <a:latin typeface="Times New Roman" pitchFamily="18" charset="0"/>
                <a:ea typeface="宋体" charset="-122"/>
              </a:defRPr>
            </a:lvl3pPr>
            <a:lvl4pPr marL="1489075" defTabSz="992188">
              <a:defRPr kumimoji="1" sz="2400">
                <a:solidFill>
                  <a:schemeClr val="tx1"/>
                </a:solidFill>
                <a:latin typeface="Times New Roman" pitchFamily="18" charset="0"/>
                <a:ea typeface="宋体" charset="-122"/>
              </a:defRPr>
            </a:lvl4pPr>
            <a:lvl5pPr marL="1985963" defTabSz="992188">
              <a:defRPr kumimoji="1" sz="2400">
                <a:solidFill>
                  <a:schemeClr val="tx1"/>
                </a:solidFill>
                <a:latin typeface="Times New Roman" pitchFamily="18" charset="0"/>
                <a:ea typeface="宋体" charset="-122"/>
              </a:defRPr>
            </a:lvl5pPr>
            <a:lvl6pPr marL="2443163" defTabSz="992188" fontAlgn="base">
              <a:spcBef>
                <a:spcPct val="0"/>
              </a:spcBef>
              <a:spcAft>
                <a:spcPct val="0"/>
              </a:spcAft>
              <a:defRPr kumimoji="1" sz="2400">
                <a:solidFill>
                  <a:schemeClr val="tx1"/>
                </a:solidFill>
                <a:latin typeface="Times New Roman" pitchFamily="18" charset="0"/>
                <a:ea typeface="宋体" charset="-122"/>
              </a:defRPr>
            </a:lvl6pPr>
            <a:lvl7pPr marL="2900363" defTabSz="992188" fontAlgn="base">
              <a:spcBef>
                <a:spcPct val="0"/>
              </a:spcBef>
              <a:spcAft>
                <a:spcPct val="0"/>
              </a:spcAft>
              <a:defRPr kumimoji="1" sz="2400">
                <a:solidFill>
                  <a:schemeClr val="tx1"/>
                </a:solidFill>
                <a:latin typeface="Times New Roman" pitchFamily="18" charset="0"/>
                <a:ea typeface="宋体" charset="-122"/>
              </a:defRPr>
            </a:lvl7pPr>
            <a:lvl8pPr marL="3357563" defTabSz="992188" fontAlgn="base">
              <a:spcBef>
                <a:spcPct val="0"/>
              </a:spcBef>
              <a:spcAft>
                <a:spcPct val="0"/>
              </a:spcAft>
              <a:defRPr kumimoji="1" sz="2400">
                <a:solidFill>
                  <a:schemeClr val="tx1"/>
                </a:solidFill>
                <a:latin typeface="Times New Roman" pitchFamily="18" charset="0"/>
                <a:ea typeface="宋体" charset="-122"/>
              </a:defRPr>
            </a:lvl8pPr>
            <a:lvl9pPr marL="3814763" defTabSz="992188" fontAlgn="base">
              <a:spcBef>
                <a:spcPct val="0"/>
              </a:spcBef>
              <a:spcAft>
                <a:spcPct val="0"/>
              </a:spcAft>
              <a:defRPr kumimoji="1" sz="2400">
                <a:solidFill>
                  <a:schemeClr val="tx1"/>
                </a:solidFill>
                <a:latin typeface="Times New Roman" pitchFamily="18" charset="0"/>
                <a:ea typeface="宋体" charset="-122"/>
              </a:defRPr>
            </a:lvl9pPr>
          </a:lstStyle>
          <a:p>
            <a:pPr algn="ctr">
              <a:defRPr/>
            </a:pPr>
            <a:r>
              <a:rPr kumimoji="0" lang="en-US" altLang="zh-TW" sz="2200" b="1">
                <a:solidFill>
                  <a:srgbClr val="000000"/>
                </a:solidFill>
                <a:effectLst>
                  <a:outerShdw blurRad="38100" dist="38100" dir="2700000" algn="tl">
                    <a:srgbClr val="C0C0C0"/>
                  </a:outerShdw>
                </a:effectLst>
                <a:ea typeface="PMingLiU" pitchFamily="18" charset="-120"/>
              </a:rPr>
              <a:t>Customers</a:t>
            </a:r>
          </a:p>
        </p:txBody>
      </p:sp>
      <p:sp>
        <p:nvSpPr>
          <p:cNvPr id="916" name="Line 22">
            <a:extLst>
              <a:ext uri="{FF2B5EF4-FFF2-40B4-BE49-F238E27FC236}">
                <a16:creationId xmlns:a16="http://schemas.microsoft.com/office/drawing/2014/main" id="{F96C42D4-8628-4C7F-8488-F8606414B666}"/>
              </a:ext>
            </a:extLst>
          </p:cNvPr>
          <p:cNvSpPr>
            <a:spLocks noChangeShapeType="1"/>
          </p:cNvSpPr>
          <p:nvPr/>
        </p:nvSpPr>
        <p:spPr bwMode="auto">
          <a:xfrm>
            <a:off x="7577138" y="1366838"/>
            <a:ext cx="0" cy="2667000"/>
          </a:xfrm>
          <a:prstGeom prst="line">
            <a:avLst/>
          </a:prstGeom>
          <a:noFill/>
          <a:ln w="28575">
            <a:solidFill>
              <a:srgbClr val="000000"/>
            </a:solidFill>
            <a:round/>
            <a:headEnd/>
            <a:tailEnd/>
          </a:ln>
          <a:effectLst/>
        </p:spPr>
        <p:txBody>
          <a:bodyPr wrap="none" anchor="ctr"/>
          <a:lstStyle/>
          <a:p>
            <a:pPr algn="ctr" eaLnBrk="1" hangingPunct="1">
              <a:defRPr/>
            </a:pPr>
            <a:endParaRPr lang="zh-CN" altLang="en-US" sz="1800" b="1" kern="0">
              <a:latin typeface="Arial" charset="0"/>
              <a:ea typeface="宋体" charset="-122"/>
            </a:endParaRPr>
          </a:p>
        </p:txBody>
      </p:sp>
      <p:sp>
        <p:nvSpPr>
          <p:cNvPr id="917" name="Line 23">
            <a:extLst>
              <a:ext uri="{FF2B5EF4-FFF2-40B4-BE49-F238E27FC236}">
                <a16:creationId xmlns:a16="http://schemas.microsoft.com/office/drawing/2014/main" id="{967A0491-6A28-471C-8278-33782A778EB5}"/>
              </a:ext>
            </a:extLst>
          </p:cNvPr>
          <p:cNvSpPr>
            <a:spLocks noChangeShapeType="1"/>
          </p:cNvSpPr>
          <p:nvPr/>
        </p:nvSpPr>
        <p:spPr bwMode="auto">
          <a:xfrm>
            <a:off x="7577138" y="1824038"/>
            <a:ext cx="0" cy="304800"/>
          </a:xfrm>
          <a:prstGeom prst="line">
            <a:avLst/>
          </a:prstGeom>
          <a:noFill/>
          <a:ln w="76200">
            <a:solidFill>
              <a:srgbClr val="000000"/>
            </a:solidFill>
            <a:round/>
            <a:headEnd/>
            <a:tailEnd/>
          </a:ln>
          <a:effectLst/>
        </p:spPr>
        <p:txBody>
          <a:bodyPr wrap="none" anchor="ctr"/>
          <a:lstStyle/>
          <a:p>
            <a:pPr algn="ctr" eaLnBrk="1" hangingPunct="1">
              <a:defRPr/>
            </a:pPr>
            <a:endParaRPr lang="zh-CN" altLang="en-US" sz="1800" b="1" kern="0">
              <a:latin typeface="Arial" charset="0"/>
              <a:ea typeface="宋体" charset="-122"/>
            </a:endParaRPr>
          </a:p>
        </p:txBody>
      </p:sp>
      <p:sp>
        <p:nvSpPr>
          <p:cNvPr id="918" name="Line 24">
            <a:extLst>
              <a:ext uri="{FF2B5EF4-FFF2-40B4-BE49-F238E27FC236}">
                <a16:creationId xmlns:a16="http://schemas.microsoft.com/office/drawing/2014/main" id="{E65BEDBD-DBC5-4CFF-A6AC-981420F45601}"/>
              </a:ext>
            </a:extLst>
          </p:cNvPr>
          <p:cNvSpPr>
            <a:spLocks noChangeShapeType="1"/>
          </p:cNvSpPr>
          <p:nvPr/>
        </p:nvSpPr>
        <p:spPr bwMode="auto">
          <a:xfrm>
            <a:off x="7577138" y="2586038"/>
            <a:ext cx="0" cy="304800"/>
          </a:xfrm>
          <a:prstGeom prst="line">
            <a:avLst/>
          </a:prstGeom>
          <a:noFill/>
          <a:ln w="76200">
            <a:solidFill>
              <a:srgbClr val="000000"/>
            </a:solidFill>
            <a:round/>
            <a:headEnd/>
            <a:tailEnd/>
          </a:ln>
          <a:effectLst/>
        </p:spPr>
        <p:txBody>
          <a:bodyPr wrap="none" anchor="ctr"/>
          <a:lstStyle/>
          <a:p>
            <a:pPr algn="ctr" eaLnBrk="1" hangingPunct="1">
              <a:defRPr/>
            </a:pPr>
            <a:endParaRPr lang="zh-CN" altLang="en-US" sz="1800" b="1" kern="0">
              <a:latin typeface="Arial" charset="0"/>
              <a:ea typeface="宋体" charset="-122"/>
            </a:endParaRPr>
          </a:p>
        </p:txBody>
      </p:sp>
      <p:sp>
        <p:nvSpPr>
          <p:cNvPr id="919" name="Line 25">
            <a:extLst>
              <a:ext uri="{FF2B5EF4-FFF2-40B4-BE49-F238E27FC236}">
                <a16:creationId xmlns:a16="http://schemas.microsoft.com/office/drawing/2014/main" id="{C1EA647E-F34F-4FEC-829C-0BD35925EF1B}"/>
              </a:ext>
            </a:extLst>
          </p:cNvPr>
          <p:cNvSpPr>
            <a:spLocks noChangeShapeType="1"/>
          </p:cNvSpPr>
          <p:nvPr/>
        </p:nvSpPr>
        <p:spPr bwMode="auto">
          <a:xfrm>
            <a:off x="7577138" y="3729038"/>
            <a:ext cx="0" cy="304800"/>
          </a:xfrm>
          <a:prstGeom prst="line">
            <a:avLst/>
          </a:prstGeom>
          <a:noFill/>
          <a:ln w="76200">
            <a:solidFill>
              <a:srgbClr val="000000"/>
            </a:solidFill>
            <a:round/>
            <a:headEnd/>
            <a:tailEnd/>
          </a:ln>
          <a:effectLst/>
        </p:spPr>
        <p:txBody>
          <a:bodyPr wrap="none" anchor="ctr"/>
          <a:lstStyle/>
          <a:p>
            <a:pPr algn="ctr" eaLnBrk="1" hangingPunct="1">
              <a:defRPr/>
            </a:pPr>
            <a:endParaRPr lang="zh-CN" altLang="en-US" sz="1800" b="1" kern="0">
              <a:latin typeface="Arial" charset="0"/>
              <a:ea typeface="宋体" charset="-122"/>
            </a:endParaRPr>
          </a:p>
        </p:txBody>
      </p:sp>
      <p:sp>
        <p:nvSpPr>
          <p:cNvPr id="920" name="Line 26">
            <a:extLst>
              <a:ext uri="{FF2B5EF4-FFF2-40B4-BE49-F238E27FC236}">
                <a16:creationId xmlns:a16="http://schemas.microsoft.com/office/drawing/2014/main" id="{188C96AF-852A-4410-8B22-46FAB4488DE1}"/>
              </a:ext>
            </a:extLst>
          </p:cNvPr>
          <p:cNvSpPr>
            <a:spLocks noChangeShapeType="1"/>
          </p:cNvSpPr>
          <p:nvPr/>
        </p:nvSpPr>
        <p:spPr bwMode="auto">
          <a:xfrm>
            <a:off x="7577138" y="1366838"/>
            <a:ext cx="0" cy="304800"/>
          </a:xfrm>
          <a:prstGeom prst="line">
            <a:avLst/>
          </a:prstGeom>
          <a:noFill/>
          <a:ln w="76200">
            <a:solidFill>
              <a:srgbClr val="000000"/>
            </a:solidFill>
            <a:round/>
            <a:headEnd/>
            <a:tailEnd/>
          </a:ln>
          <a:effectLst/>
        </p:spPr>
        <p:txBody>
          <a:bodyPr wrap="none" anchor="ctr"/>
          <a:lstStyle/>
          <a:p>
            <a:pPr algn="ctr" eaLnBrk="1" hangingPunct="1">
              <a:defRPr/>
            </a:pPr>
            <a:endParaRPr lang="zh-CN" altLang="en-US" sz="1800" b="1" kern="0">
              <a:latin typeface="Arial" charset="0"/>
              <a:ea typeface="宋体" charset="-122"/>
            </a:endParaRPr>
          </a:p>
        </p:txBody>
      </p:sp>
      <p:sp>
        <p:nvSpPr>
          <p:cNvPr id="921" name="Line 27">
            <a:extLst>
              <a:ext uri="{FF2B5EF4-FFF2-40B4-BE49-F238E27FC236}">
                <a16:creationId xmlns:a16="http://schemas.microsoft.com/office/drawing/2014/main" id="{B1A711EB-8B15-4968-A522-00A3E37D4F70}"/>
              </a:ext>
            </a:extLst>
          </p:cNvPr>
          <p:cNvSpPr>
            <a:spLocks noChangeShapeType="1"/>
          </p:cNvSpPr>
          <p:nvPr/>
        </p:nvSpPr>
        <p:spPr bwMode="auto">
          <a:xfrm>
            <a:off x="7577138" y="3195638"/>
            <a:ext cx="0" cy="304800"/>
          </a:xfrm>
          <a:prstGeom prst="line">
            <a:avLst/>
          </a:prstGeom>
          <a:noFill/>
          <a:ln w="76200">
            <a:solidFill>
              <a:srgbClr val="000000"/>
            </a:solidFill>
            <a:round/>
            <a:headEnd/>
            <a:tailEnd/>
          </a:ln>
          <a:effectLst/>
        </p:spPr>
        <p:txBody>
          <a:bodyPr wrap="none" anchor="ctr"/>
          <a:lstStyle/>
          <a:p>
            <a:pPr algn="ctr" eaLnBrk="1" hangingPunct="1">
              <a:defRPr/>
            </a:pPr>
            <a:endParaRPr lang="zh-CN" altLang="en-US" sz="1800" b="1" kern="0">
              <a:latin typeface="Arial" charset="0"/>
              <a:ea typeface="宋体" charset="-122"/>
            </a:endParaRPr>
          </a:p>
        </p:txBody>
      </p:sp>
      <p:sp>
        <p:nvSpPr>
          <p:cNvPr id="922" name="Line 28">
            <a:extLst>
              <a:ext uri="{FF2B5EF4-FFF2-40B4-BE49-F238E27FC236}">
                <a16:creationId xmlns:a16="http://schemas.microsoft.com/office/drawing/2014/main" id="{2BC69134-E1FE-4659-9DAC-E194C4315E1D}"/>
              </a:ext>
            </a:extLst>
          </p:cNvPr>
          <p:cNvSpPr>
            <a:spLocks noChangeShapeType="1"/>
          </p:cNvSpPr>
          <p:nvPr/>
        </p:nvSpPr>
        <p:spPr bwMode="auto">
          <a:xfrm flipV="1">
            <a:off x="7577138" y="1976438"/>
            <a:ext cx="671512" cy="0"/>
          </a:xfrm>
          <a:prstGeom prst="line">
            <a:avLst/>
          </a:prstGeom>
          <a:noFill/>
          <a:ln w="28575">
            <a:solidFill>
              <a:srgbClr val="000000"/>
            </a:solidFill>
            <a:round/>
            <a:headEnd/>
            <a:tailEnd/>
          </a:ln>
          <a:effectLst/>
        </p:spPr>
        <p:txBody>
          <a:bodyPr wrap="none" anchor="ctr"/>
          <a:lstStyle/>
          <a:p>
            <a:pPr algn="ctr" eaLnBrk="1" hangingPunct="1">
              <a:defRPr/>
            </a:pPr>
            <a:endParaRPr lang="zh-CN" altLang="en-US" sz="1800" b="1" kern="0">
              <a:latin typeface="Arial" charset="0"/>
              <a:ea typeface="宋体" charset="-122"/>
            </a:endParaRPr>
          </a:p>
        </p:txBody>
      </p:sp>
      <p:graphicFrame>
        <p:nvGraphicFramePr>
          <p:cNvPr id="12290" name="Object 6">
            <a:extLst>
              <a:ext uri="{FF2B5EF4-FFF2-40B4-BE49-F238E27FC236}">
                <a16:creationId xmlns:a16="http://schemas.microsoft.com/office/drawing/2014/main" id="{BB40BBD9-9A87-4877-81B6-8A9931439BE0}"/>
              </a:ext>
            </a:extLst>
          </p:cNvPr>
          <p:cNvGraphicFramePr>
            <a:graphicFrameLocks noChangeAspect="1"/>
          </p:cNvGraphicFramePr>
          <p:nvPr/>
        </p:nvGraphicFramePr>
        <p:xfrm>
          <a:off x="8185150" y="1546225"/>
          <a:ext cx="398463" cy="700088"/>
        </p:xfrm>
        <a:graphic>
          <a:graphicData uri="http://schemas.openxmlformats.org/presentationml/2006/ole">
            <mc:AlternateContent xmlns:mc="http://schemas.openxmlformats.org/markup-compatibility/2006">
              <mc:Choice xmlns:v="urn:schemas-microsoft-com:vml" Requires="v">
                <p:oleObj name="Clip" r:id="rId2" imgW="1927225" imgH="3382963" progId="">
                  <p:embed/>
                </p:oleObj>
              </mc:Choice>
              <mc:Fallback>
                <p:oleObj name="Clip" r:id="rId2" imgW="1927225" imgH="3382963" progId="">
                  <p:embed/>
                  <p:pic>
                    <p:nvPicPr>
                      <p:cNvPr id="0" name="Object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5150" y="1546225"/>
                        <a:ext cx="398463" cy="7000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24" name="Line 30">
            <a:extLst>
              <a:ext uri="{FF2B5EF4-FFF2-40B4-BE49-F238E27FC236}">
                <a16:creationId xmlns:a16="http://schemas.microsoft.com/office/drawing/2014/main" id="{80ED7A4E-E223-48A5-8DE5-F504F71F077B}"/>
              </a:ext>
            </a:extLst>
          </p:cNvPr>
          <p:cNvSpPr>
            <a:spLocks noChangeShapeType="1"/>
          </p:cNvSpPr>
          <p:nvPr/>
        </p:nvSpPr>
        <p:spPr bwMode="auto">
          <a:xfrm>
            <a:off x="7577138" y="2738438"/>
            <a:ext cx="671512" cy="0"/>
          </a:xfrm>
          <a:prstGeom prst="line">
            <a:avLst/>
          </a:prstGeom>
          <a:noFill/>
          <a:ln w="28575">
            <a:solidFill>
              <a:srgbClr val="000000"/>
            </a:solidFill>
            <a:round/>
            <a:headEnd/>
            <a:tailEnd/>
          </a:ln>
          <a:effectLst/>
        </p:spPr>
        <p:txBody>
          <a:bodyPr wrap="none" anchor="ctr"/>
          <a:lstStyle/>
          <a:p>
            <a:pPr algn="ctr" eaLnBrk="1" hangingPunct="1">
              <a:defRPr/>
            </a:pPr>
            <a:endParaRPr lang="zh-CN" altLang="en-US" sz="1800" b="1" kern="0">
              <a:latin typeface="Arial" charset="0"/>
              <a:ea typeface="宋体" charset="-122"/>
            </a:endParaRPr>
          </a:p>
        </p:txBody>
      </p:sp>
      <p:sp>
        <p:nvSpPr>
          <p:cNvPr id="925" name="Line 31">
            <a:extLst>
              <a:ext uri="{FF2B5EF4-FFF2-40B4-BE49-F238E27FC236}">
                <a16:creationId xmlns:a16="http://schemas.microsoft.com/office/drawing/2014/main" id="{939EE6AD-DC4C-41C5-8DA5-87708D48EB40}"/>
              </a:ext>
            </a:extLst>
          </p:cNvPr>
          <p:cNvSpPr>
            <a:spLocks noChangeShapeType="1"/>
          </p:cNvSpPr>
          <p:nvPr/>
        </p:nvSpPr>
        <p:spPr bwMode="auto">
          <a:xfrm>
            <a:off x="7577138" y="3348038"/>
            <a:ext cx="671512" cy="0"/>
          </a:xfrm>
          <a:prstGeom prst="line">
            <a:avLst/>
          </a:prstGeom>
          <a:noFill/>
          <a:ln w="28575">
            <a:solidFill>
              <a:srgbClr val="000000"/>
            </a:solidFill>
            <a:round/>
            <a:headEnd/>
            <a:tailEnd/>
          </a:ln>
          <a:effectLst/>
        </p:spPr>
        <p:txBody>
          <a:bodyPr wrap="none" anchor="ctr"/>
          <a:lstStyle/>
          <a:p>
            <a:pPr algn="ctr" eaLnBrk="1" hangingPunct="1">
              <a:defRPr/>
            </a:pPr>
            <a:endParaRPr lang="zh-CN" altLang="en-US" sz="1800" b="1" kern="0">
              <a:latin typeface="Arial" charset="0"/>
              <a:ea typeface="宋体" charset="-122"/>
            </a:endParaRPr>
          </a:p>
        </p:txBody>
      </p:sp>
      <p:sp>
        <p:nvSpPr>
          <p:cNvPr id="926" name="Text Box 32">
            <a:extLst>
              <a:ext uri="{FF2B5EF4-FFF2-40B4-BE49-F238E27FC236}">
                <a16:creationId xmlns:a16="http://schemas.microsoft.com/office/drawing/2014/main" id="{C624C924-945B-4104-9B70-810371874590}"/>
              </a:ext>
            </a:extLst>
          </p:cNvPr>
          <p:cNvSpPr txBox="1">
            <a:spLocks noChangeArrowheads="1"/>
          </p:cNvSpPr>
          <p:nvPr/>
        </p:nvSpPr>
        <p:spPr bwMode="auto">
          <a:xfrm>
            <a:off x="7716838" y="3716338"/>
            <a:ext cx="1106487" cy="438150"/>
          </a:xfrm>
          <a:prstGeom prst="rect">
            <a:avLst/>
          </a:prstGeom>
          <a:noFill/>
          <a:ln>
            <a:noFill/>
          </a:ln>
          <a:effectLst/>
        </p:spPr>
        <p:txBody>
          <a:bodyPr wrap="none" lIns="99276" tIns="49638" rIns="99276" bIns="49638">
            <a:spAutoFit/>
          </a:bodyPr>
          <a:lstStyle>
            <a:lvl1pPr defTabSz="992188">
              <a:defRPr kumimoji="1" sz="2400">
                <a:solidFill>
                  <a:schemeClr val="tx1"/>
                </a:solidFill>
                <a:latin typeface="Times New Roman" pitchFamily="18" charset="0"/>
                <a:ea typeface="宋体" charset="-122"/>
              </a:defRPr>
            </a:lvl1pPr>
            <a:lvl2pPr marL="496888" defTabSz="992188">
              <a:defRPr kumimoji="1" sz="2400">
                <a:solidFill>
                  <a:schemeClr val="tx1"/>
                </a:solidFill>
                <a:latin typeface="Times New Roman" pitchFamily="18" charset="0"/>
                <a:ea typeface="宋体" charset="-122"/>
              </a:defRPr>
            </a:lvl2pPr>
            <a:lvl3pPr marL="992188" defTabSz="992188">
              <a:defRPr kumimoji="1" sz="2400">
                <a:solidFill>
                  <a:schemeClr val="tx1"/>
                </a:solidFill>
                <a:latin typeface="Times New Roman" pitchFamily="18" charset="0"/>
                <a:ea typeface="宋体" charset="-122"/>
              </a:defRPr>
            </a:lvl3pPr>
            <a:lvl4pPr marL="1489075" defTabSz="992188">
              <a:defRPr kumimoji="1" sz="2400">
                <a:solidFill>
                  <a:schemeClr val="tx1"/>
                </a:solidFill>
                <a:latin typeface="Times New Roman" pitchFamily="18" charset="0"/>
                <a:ea typeface="宋体" charset="-122"/>
              </a:defRPr>
            </a:lvl4pPr>
            <a:lvl5pPr marL="1985963" defTabSz="992188">
              <a:defRPr kumimoji="1" sz="2400">
                <a:solidFill>
                  <a:schemeClr val="tx1"/>
                </a:solidFill>
                <a:latin typeface="Times New Roman" pitchFamily="18" charset="0"/>
                <a:ea typeface="宋体" charset="-122"/>
              </a:defRPr>
            </a:lvl5pPr>
            <a:lvl6pPr marL="2443163" defTabSz="992188" fontAlgn="base">
              <a:spcBef>
                <a:spcPct val="0"/>
              </a:spcBef>
              <a:spcAft>
                <a:spcPct val="0"/>
              </a:spcAft>
              <a:defRPr kumimoji="1" sz="2400">
                <a:solidFill>
                  <a:schemeClr val="tx1"/>
                </a:solidFill>
                <a:latin typeface="Times New Roman" pitchFamily="18" charset="0"/>
                <a:ea typeface="宋体" charset="-122"/>
              </a:defRPr>
            </a:lvl6pPr>
            <a:lvl7pPr marL="2900363" defTabSz="992188" fontAlgn="base">
              <a:spcBef>
                <a:spcPct val="0"/>
              </a:spcBef>
              <a:spcAft>
                <a:spcPct val="0"/>
              </a:spcAft>
              <a:defRPr kumimoji="1" sz="2400">
                <a:solidFill>
                  <a:schemeClr val="tx1"/>
                </a:solidFill>
                <a:latin typeface="Times New Roman" pitchFamily="18" charset="0"/>
                <a:ea typeface="宋体" charset="-122"/>
              </a:defRPr>
            </a:lvl7pPr>
            <a:lvl8pPr marL="3357563" defTabSz="992188" fontAlgn="base">
              <a:spcBef>
                <a:spcPct val="0"/>
              </a:spcBef>
              <a:spcAft>
                <a:spcPct val="0"/>
              </a:spcAft>
              <a:defRPr kumimoji="1" sz="2400">
                <a:solidFill>
                  <a:schemeClr val="tx1"/>
                </a:solidFill>
                <a:latin typeface="Times New Roman" pitchFamily="18" charset="0"/>
                <a:ea typeface="宋体" charset="-122"/>
              </a:defRPr>
            </a:lvl8pPr>
            <a:lvl9pPr marL="3814763" defTabSz="992188" fontAlgn="base">
              <a:spcBef>
                <a:spcPct val="0"/>
              </a:spcBef>
              <a:spcAft>
                <a:spcPct val="0"/>
              </a:spcAft>
              <a:defRPr kumimoji="1" sz="2400">
                <a:solidFill>
                  <a:schemeClr val="tx1"/>
                </a:solidFill>
                <a:latin typeface="Times New Roman" pitchFamily="18" charset="0"/>
                <a:ea typeface="宋体" charset="-122"/>
              </a:defRPr>
            </a:lvl9pPr>
          </a:lstStyle>
          <a:p>
            <a:pPr algn="ctr">
              <a:defRPr/>
            </a:pPr>
            <a:r>
              <a:rPr kumimoji="0" lang="en-US" altLang="zh-TW" sz="2200" b="1">
                <a:effectLst>
                  <a:outerShdw blurRad="38100" dist="38100" dir="2700000" algn="tl">
                    <a:srgbClr val="C0C0C0"/>
                  </a:outerShdw>
                </a:effectLst>
                <a:ea typeface="PMingLiU" pitchFamily="18" charset="-120"/>
              </a:rPr>
              <a:t>Servers</a:t>
            </a:r>
            <a:endParaRPr kumimoji="0" lang="en-US" altLang="zh-TW" sz="2600" b="1">
              <a:effectLst>
                <a:outerShdw blurRad="38100" dist="38100" dir="2700000" algn="tl">
                  <a:srgbClr val="C0C0C0"/>
                </a:outerShdw>
              </a:effectLst>
              <a:ea typeface="PMingLiU" pitchFamily="18" charset="-120"/>
            </a:endParaRPr>
          </a:p>
        </p:txBody>
      </p:sp>
      <p:grpSp>
        <p:nvGrpSpPr>
          <p:cNvPr id="12318" name="Group 33">
            <a:extLst>
              <a:ext uri="{FF2B5EF4-FFF2-40B4-BE49-F238E27FC236}">
                <a16:creationId xmlns:a16="http://schemas.microsoft.com/office/drawing/2014/main" id="{C79419BE-DEDF-4F33-A904-9149E77C729E}"/>
              </a:ext>
            </a:extLst>
          </p:cNvPr>
          <p:cNvGrpSpPr>
            <a:grpSpLocks/>
          </p:cNvGrpSpPr>
          <p:nvPr/>
        </p:nvGrpSpPr>
        <p:grpSpPr bwMode="auto">
          <a:xfrm flipH="1">
            <a:off x="8174038" y="2363788"/>
            <a:ext cx="374650" cy="579437"/>
            <a:chOff x="5181" y="2356"/>
            <a:chExt cx="236" cy="365"/>
          </a:xfrm>
        </p:grpSpPr>
        <p:grpSp>
          <p:nvGrpSpPr>
            <p:cNvPr id="12688" name="Group 34">
              <a:extLst>
                <a:ext uri="{FF2B5EF4-FFF2-40B4-BE49-F238E27FC236}">
                  <a16:creationId xmlns:a16="http://schemas.microsoft.com/office/drawing/2014/main" id="{A67728E6-0FB7-4700-B5D6-75A9E2BCDFBE}"/>
                </a:ext>
              </a:extLst>
            </p:cNvPr>
            <p:cNvGrpSpPr>
              <a:grpSpLocks/>
            </p:cNvGrpSpPr>
            <p:nvPr/>
          </p:nvGrpSpPr>
          <p:grpSpPr bwMode="auto">
            <a:xfrm>
              <a:off x="5181" y="2356"/>
              <a:ext cx="236" cy="365"/>
              <a:chOff x="5181" y="2356"/>
              <a:chExt cx="236" cy="365"/>
            </a:xfrm>
          </p:grpSpPr>
          <p:sp>
            <p:nvSpPr>
              <p:cNvPr id="12728" name="Freeform 35">
                <a:extLst>
                  <a:ext uri="{FF2B5EF4-FFF2-40B4-BE49-F238E27FC236}">
                    <a16:creationId xmlns:a16="http://schemas.microsoft.com/office/drawing/2014/main" id="{C617A7D2-269C-42C7-82B4-8005FDD9982D}"/>
                  </a:ext>
                </a:extLst>
              </p:cNvPr>
              <p:cNvSpPr>
                <a:spLocks/>
              </p:cNvSpPr>
              <p:nvPr/>
            </p:nvSpPr>
            <p:spPr bwMode="auto">
              <a:xfrm>
                <a:off x="5250" y="2380"/>
                <a:ext cx="159" cy="6"/>
              </a:xfrm>
              <a:custGeom>
                <a:avLst/>
                <a:gdLst>
                  <a:gd name="T0" fmla="*/ 0 w 1270"/>
                  <a:gd name="T1" fmla="*/ 0 h 46"/>
                  <a:gd name="T2" fmla="*/ 0 w 1270"/>
                  <a:gd name="T3" fmla="*/ 0 h 46"/>
                  <a:gd name="T4" fmla="*/ 0 w 1270"/>
                  <a:gd name="T5" fmla="*/ 0 h 46"/>
                  <a:gd name="T6" fmla="*/ 0 w 1270"/>
                  <a:gd name="T7" fmla="*/ 0 h 46"/>
                  <a:gd name="T8" fmla="*/ 0 w 1270"/>
                  <a:gd name="T9" fmla="*/ 0 h 46"/>
                  <a:gd name="T10" fmla="*/ 0 60000 65536"/>
                  <a:gd name="T11" fmla="*/ 0 60000 65536"/>
                  <a:gd name="T12" fmla="*/ 0 60000 65536"/>
                  <a:gd name="T13" fmla="*/ 0 60000 65536"/>
                  <a:gd name="T14" fmla="*/ 0 60000 65536"/>
                  <a:gd name="T15" fmla="*/ 0 w 1270"/>
                  <a:gd name="T16" fmla="*/ 0 h 46"/>
                  <a:gd name="T17" fmla="*/ 1270 w 1270"/>
                  <a:gd name="T18" fmla="*/ 46 h 46"/>
                </a:gdLst>
                <a:ahLst/>
                <a:cxnLst>
                  <a:cxn ang="T10">
                    <a:pos x="T0" y="T1"/>
                  </a:cxn>
                  <a:cxn ang="T11">
                    <a:pos x="T2" y="T3"/>
                  </a:cxn>
                  <a:cxn ang="T12">
                    <a:pos x="T4" y="T5"/>
                  </a:cxn>
                  <a:cxn ang="T13">
                    <a:pos x="T6" y="T7"/>
                  </a:cxn>
                  <a:cxn ang="T14">
                    <a:pos x="T8" y="T9"/>
                  </a:cxn>
                </a:cxnLst>
                <a:rect l="T15" t="T16" r="T17" b="T18"/>
                <a:pathLst>
                  <a:path w="1270" h="46">
                    <a:moveTo>
                      <a:pt x="0" y="0"/>
                    </a:moveTo>
                    <a:lnTo>
                      <a:pt x="75" y="46"/>
                    </a:lnTo>
                    <a:lnTo>
                      <a:pt x="1270" y="46"/>
                    </a:lnTo>
                    <a:lnTo>
                      <a:pt x="1232" y="0"/>
                    </a:lnTo>
                    <a:lnTo>
                      <a:pt x="0" y="0"/>
                    </a:lnTo>
                    <a:close/>
                  </a:path>
                </a:pathLst>
              </a:custGeom>
              <a:solidFill>
                <a:srgbClr val="E0E0E0"/>
              </a:solidFill>
              <a:ln w="3175">
                <a:solidFill>
                  <a:srgbClr val="808080"/>
                </a:solidFill>
                <a:round/>
                <a:headEnd/>
                <a:tailEnd/>
              </a:ln>
            </p:spPr>
            <p:txBody>
              <a:bodyPr/>
              <a:lstStyle/>
              <a:p>
                <a:endParaRPr lang="zh-CN" altLang="en-US"/>
              </a:p>
            </p:txBody>
          </p:sp>
          <p:sp>
            <p:nvSpPr>
              <p:cNvPr id="12729" name="Freeform 36">
                <a:extLst>
                  <a:ext uri="{FF2B5EF4-FFF2-40B4-BE49-F238E27FC236}">
                    <a16:creationId xmlns:a16="http://schemas.microsoft.com/office/drawing/2014/main" id="{19C03013-8CBE-4378-A8E8-B905A039BAFE}"/>
                  </a:ext>
                </a:extLst>
              </p:cNvPr>
              <p:cNvSpPr>
                <a:spLocks/>
              </p:cNvSpPr>
              <p:nvPr/>
            </p:nvSpPr>
            <p:spPr bwMode="auto">
              <a:xfrm>
                <a:off x="5250" y="2379"/>
                <a:ext cx="40" cy="342"/>
              </a:xfrm>
              <a:custGeom>
                <a:avLst/>
                <a:gdLst>
                  <a:gd name="T0" fmla="*/ 0 w 321"/>
                  <a:gd name="T1" fmla="*/ 0 h 2391"/>
                  <a:gd name="T2" fmla="*/ 0 w 321"/>
                  <a:gd name="T3" fmla="*/ 0 h 2391"/>
                  <a:gd name="T4" fmla="*/ 0 w 321"/>
                  <a:gd name="T5" fmla="*/ 0 h 2391"/>
                  <a:gd name="T6" fmla="*/ 0 w 321"/>
                  <a:gd name="T7" fmla="*/ 0 h 2391"/>
                  <a:gd name="T8" fmla="*/ 0 w 321"/>
                  <a:gd name="T9" fmla="*/ 0 h 2391"/>
                  <a:gd name="T10" fmla="*/ 0 w 321"/>
                  <a:gd name="T11" fmla="*/ 0 h 2391"/>
                  <a:gd name="T12" fmla="*/ 0 w 321"/>
                  <a:gd name="T13" fmla="*/ 0 h 2391"/>
                  <a:gd name="T14" fmla="*/ 0 60000 65536"/>
                  <a:gd name="T15" fmla="*/ 0 60000 65536"/>
                  <a:gd name="T16" fmla="*/ 0 60000 65536"/>
                  <a:gd name="T17" fmla="*/ 0 60000 65536"/>
                  <a:gd name="T18" fmla="*/ 0 60000 65536"/>
                  <a:gd name="T19" fmla="*/ 0 60000 65536"/>
                  <a:gd name="T20" fmla="*/ 0 60000 65536"/>
                  <a:gd name="T21" fmla="*/ 0 w 321"/>
                  <a:gd name="T22" fmla="*/ 0 h 2391"/>
                  <a:gd name="T23" fmla="*/ 321 w 321"/>
                  <a:gd name="T24" fmla="*/ 2391 h 239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21" h="2391">
                    <a:moveTo>
                      <a:pt x="0" y="2310"/>
                    </a:moveTo>
                    <a:lnTo>
                      <a:pt x="66" y="2391"/>
                    </a:lnTo>
                    <a:lnTo>
                      <a:pt x="321" y="794"/>
                    </a:lnTo>
                    <a:lnTo>
                      <a:pt x="82" y="47"/>
                    </a:lnTo>
                    <a:lnTo>
                      <a:pt x="3" y="0"/>
                    </a:lnTo>
                    <a:lnTo>
                      <a:pt x="0" y="873"/>
                    </a:lnTo>
                    <a:lnTo>
                      <a:pt x="0" y="2310"/>
                    </a:lnTo>
                    <a:close/>
                  </a:path>
                </a:pathLst>
              </a:custGeom>
              <a:solidFill>
                <a:srgbClr val="A0A0A0"/>
              </a:solidFill>
              <a:ln w="3175">
                <a:solidFill>
                  <a:srgbClr val="808080"/>
                </a:solidFill>
                <a:round/>
                <a:headEnd/>
                <a:tailEnd/>
              </a:ln>
            </p:spPr>
            <p:txBody>
              <a:bodyPr/>
              <a:lstStyle/>
              <a:p>
                <a:endParaRPr lang="zh-CN" altLang="en-US"/>
              </a:p>
            </p:txBody>
          </p:sp>
          <p:sp>
            <p:nvSpPr>
              <p:cNvPr id="12730" name="Freeform 37">
                <a:extLst>
                  <a:ext uri="{FF2B5EF4-FFF2-40B4-BE49-F238E27FC236}">
                    <a16:creationId xmlns:a16="http://schemas.microsoft.com/office/drawing/2014/main" id="{A0329D7B-7E60-476E-9AFB-AEB7D2CD3962}"/>
                  </a:ext>
                </a:extLst>
              </p:cNvPr>
              <p:cNvSpPr>
                <a:spLocks/>
              </p:cNvSpPr>
              <p:nvPr/>
            </p:nvSpPr>
            <p:spPr bwMode="auto">
              <a:xfrm>
                <a:off x="5181" y="2356"/>
                <a:ext cx="70" cy="353"/>
              </a:xfrm>
              <a:custGeom>
                <a:avLst/>
                <a:gdLst>
                  <a:gd name="T0" fmla="*/ 0 w 558"/>
                  <a:gd name="T1" fmla="*/ 0 h 2471"/>
                  <a:gd name="T2" fmla="*/ 0 w 558"/>
                  <a:gd name="T3" fmla="*/ 0 h 2471"/>
                  <a:gd name="T4" fmla="*/ 0 w 558"/>
                  <a:gd name="T5" fmla="*/ 0 h 2471"/>
                  <a:gd name="T6" fmla="*/ 0 w 558"/>
                  <a:gd name="T7" fmla="*/ 0 h 2471"/>
                  <a:gd name="T8" fmla="*/ 0 w 558"/>
                  <a:gd name="T9" fmla="*/ 0 h 2471"/>
                  <a:gd name="T10" fmla="*/ 0 60000 65536"/>
                  <a:gd name="T11" fmla="*/ 0 60000 65536"/>
                  <a:gd name="T12" fmla="*/ 0 60000 65536"/>
                  <a:gd name="T13" fmla="*/ 0 60000 65536"/>
                  <a:gd name="T14" fmla="*/ 0 60000 65536"/>
                  <a:gd name="T15" fmla="*/ 0 w 558"/>
                  <a:gd name="T16" fmla="*/ 0 h 2471"/>
                  <a:gd name="T17" fmla="*/ 558 w 558"/>
                  <a:gd name="T18" fmla="*/ 2471 h 2471"/>
                </a:gdLst>
                <a:ahLst/>
                <a:cxnLst>
                  <a:cxn ang="T10">
                    <a:pos x="T0" y="T1"/>
                  </a:cxn>
                  <a:cxn ang="T11">
                    <a:pos x="T2" y="T3"/>
                  </a:cxn>
                  <a:cxn ang="T12">
                    <a:pos x="T4" y="T5"/>
                  </a:cxn>
                  <a:cxn ang="T13">
                    <a:pos x="T6" y="T7"/>
                  </a:cxn>
                  <a:cxn ang="T14">
                    <a:pos x="T8" y="T9"/>
                  </a:cxn>
                </a:cxnLst>
                <a:rect l="T15" t="T16" r="T17" b="T18"/>
                <a:pathLst>
                  <a:path w="558" h="2471">
                    <a:moveTo>
                      <a:pt x="0" y="0"/>
                    </a:moveTo>
                    <a:lnTo>
                      <a:pt x="558" y="162"/>
                    </a:lnTo>
                    <a:lnTo>
                      <a:pt x="558" y="2471"/>
                    </a:lnTo>
                    <a:lnTo>
                      <a:pt x="0" y="1882"/>
                    </a:lnTo>
                    <a:lnTo>
                      <a:pt x="0" y="0"/>
                    </a:lnTo>
                    <a:close/>
                  </a:path>
                </a:pathLst>
              </a:custGeom>
              <a:solidFill>
                <a:srgbClr val="A0A0A0"/>
              </a:solidFill>
              <a:ln w="3175">
                <a:solidFill>
                  <a:srgbClr val="808080"/>
                </a:solidFill>
                <a:round/>
                <a:headEnd/>
                <a:tailEnd/>
              </a:ln>
            </p:spPr>
            <p:txBody>
              <a:bodyPr/>
              <a:lstStyle/>
              <a:p>
                <a:endParaRPr lang="zh-CN" altLang="en-US"/>
              </a:p>
            </p:txBody>
          </p:sp>
          <p:sp>
            <p:nvSpPr>
              <p:cNvPr id="12731" name="Freeform 38">
                <a:extLst>
                  <a:ext uri="{FF2B5EF4-FFF2-40B4-BE49-F238E27FC236}">
                    <a16:creationId xmlns:a16="http://schemas.microsoft.com/office/drawing/2014/main" id="{854CC7B0-13F1-4D46-9435-2C2C5F08466E}"/>
                  </a:ext>
                </a:extLst>
              </p:cNvPr>
              <p:cNvSpPr>
                <a:spLocks/>
              </p:cNvSpPr>
              <p:nvPr/>
            </p:nvSpPr>
            <p:spPr bwMode="auto">
              <a:xfrm>
                <a:off x="5181" y="2356"/>
                <a:ext cx="224" cy="24"/>
              </a:xfrm>
              <a:custGeom>
                <a:avLst/>
                <a:gdLst>
                  <a:gd name="T0" fmla="*/ 0 w 1790"/>
                  <a:gd name="T1" fmla="*/ 0 h 170"/>
                  <a:gd name="T2" fmla="*/ 0 w 1790"/>
                  <a:gd name="T3" fmla="*/ 0 h 170"/>
                  <a:gd name="T4" fmla="*/ 0 w 1790"/>
                  <a:gd name="T5" fmla="*/ 0 h 170"/>
                  <a:gd name="T6" fmla="*/ 0 w 1790"/>
                  <a:gd name="T7" fmla="*/ 0 h 170"/>
                  <a:gd name="T8" fmla="*/ 0 w 1790"/>
                  <a:gd name="T9" fmla="*/ 0 h 170"/>
                  <a:gd name="T10" fmla="*/ 0 60000 65536"/>
                  <a:gd name="T11" fmla="*/ 0 60000 65536"/>
                  <a:gd name="T12" fmla="*/ 0 60000 65536"/>
                  <a:gd name="T13" fmla="*/ 0 60000 65536"/>
                  <a:gd name="T14" fmla="*/ 0 60000 65536"/>
                  <a:gd name="T15" fmla="*/ 0 w 1790"/>
                  <a:gd name="T16" fmla="*/ 0 h 170"/>
                  <a:gd name="T17" fmla="*/ 1790 w 1790"/>
                  <a:gd name="T18" fmla="*/ 170 h 170"/>
                </a:gdLst>
                <a:ahLst/>
                <a:cxnLst>
                  <a:cxn ang="T10">
                    <a:pos x="T0" y="T1"/>
                  </a:cxn>
                  <a:cxn ang="T11">
                    <a:pos x="T2" y="T3"/>
                  </a:cxn>
                  <a:cxn ang="T12">
                    <a:pos x="T4" y="T5"/>
                  </a:cxn>
                  <a:cxn ang="T13">
                    <a:pos x="T6" y="T7"/>
                  </a:cxn>
                  <a:cxn ang="T14">
                    <a:pos x="T8" y="T9"/>
                  </a:cxn>
                </a:cxnLst>
                <a:rect l="T15" t="T16" r="T17" b="T18"/>
                <a:pathLst>
                  <a:path w="1790" h="170">
                    <a:moveTo>
                      <a:pt x="559" y="170"/>
                    </a:moveTo>
                    <a:lnTo>
                      <a:pt x="1790" y="170"/>
                    </a:lnTo>
                    <a:lnTo>
                      <a:pt x="927" y="0"/>
                    </a:lnTo>
                    <a:lnTo>
                      <a:pt x="0" y="0"/>
                    </a:lnTo>
                    <a:lnTo>
                      <a:pt x="559" y="170"/>
                    </a:lnTo>
                    <a:close/>
                  </a:path>
                </a:pathLst>
              </a:custGeom>
              <a:solidFill>
                <a:srgbClr val="E0E0E0"/>
              </a:solidFill>
              <a:ln w="3175">
                <a:solidFill>
                  <a:srgbClr val="808080"/>
                </a:solidFill>
                <a:round/>
                <a:headEnd/>
                <a:tailEnd/>
              </a:ln>
            </p:spPr>
            <p:txBody>
              <a:bodyPr/>
              <a:lstStyle/>
              <a:p>
                <a:endParaRPr lang="zh-CN" altLang="en-US"/>
              </a:p>
            </p:txBody>
          </p:sp>
          <p:sp>
            <p:nvSpPr>
              <p:cNvPr id="12732" name="Rectangle 39">
                <a:extLst>
                  <a:ext uri="{FF2B5EF4-FFF2-40B4-BE49-F238E27FC236}">
                    <a16:creationId xmlns:a16="http://schemas.microsoft.com/office/drawing/2014/main" id="{9E237864-9CE3-47B2-9DCD-B1065A9EFC12}"/>
                  </a:ext>
                </a:extLst>
              </p:cNvPr>
              <p:cNvSpPr>
                <a:spLocks noChangeArrowheads="1"/>
              </p:cNvSpPr>
              <p:nvPr/>
            </p:nvSpPr>
            <p:spPr bwMode="auto">
              <a:xfrm>
                <a:off x="5259" y="2507"/>
                <a:ext cx="145" cy="213"/>
              </a:xfrm>
              <a:prstGeom prst="rect">
                <a:avLst/>
              </a:prstGeom>
              <a:solidFill>
                <a:srgbClr val="C0C0C0"/>
              </a:solidFill>
              <a:ln w="3175">
                <a:solidFill>
                  <a:srgbClr val="808080"/>
                </a:solidFill>
                <a:miter lim="800000"/>
                <a:headEnd/>
                <a:tailEnd/>
              </a:ln>
            </p:spPr>
            <p:txBody>
              <a:bodyP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b="1">
                  <a:ea typeface="宋体" panose="02010600030101010101" pitchFamily="2" charset="-122"/>
                </a:endParaRPr>
              </a:p>
            </p:txBody>
          </p:sp>
          <p:sp>
            <p:nvSpPr>
              <p:cNvPr id="12733" name="Freeform 40">
                <a:extLst>
                  <a:ext uri="{FF2B5EF4-FFF2-40B4-BE49-F238E27FC236}">
                    <a16:creationId xmlns:a16="http://schemas.microsoft.com/office/drawing/2014/main" id="{C9EB2583-152D-479D-8F65-0F4C4983FE35}"/>
                  </a:ext>
                </a:extLst>
              </p:cNvPr>
              <p:cNvSpPr>
                <a:spLocks/>
              </p:cNvSpPr>
              <p:nvPr/>
            </p:nvSpPr>
            <p:spPr bwMode="auto">
              <a:xfrm>
                <a:off x="5260" y="2386"/>
                <a:ext cx="156" cy="107"/>
              </a:xfrm>
              <a:custGeom>
                <a:avLst/>
                <a:gdLst>
                  <a:gd name="T0" fmla="*/ 0 w 1250"/>
                  <a:gd name="T1" fmla="*/ 0 h 752"/>
                  <a:gd name="T2" fmla="*/ 0 w 1250"/>
                  <a:gd name="T3" fmla="*/ 0 h 752"/>
                  <a:gd name="T4" fmla="*/ 0 w 1250"/>
                  <a:gd name="T5" fmla="*/ 0 h 752"/>
                  <a:gd name="T6" fmla="*/ 0 w 1250"/>
                  <a:gd name="T7" fmla="*/ 0 h 752"/>
                  <a:gd name="T8" fmla="*/ 0 w 1250"/>
                  <a:gd name="T9" fmla="*/ 0 h 752"/>
                  <a:gd name="T10" fmla="*/ 0 60000 65536"/>
                  <a:gd name="T11" fmla="*/ 0 60000 65536"/>
                  <a:gd name="T12" fmla="*/ 0 60000 65536"/>
                  <a:gd name="T13" fmla="*/ 0 60000 65536"/>
                  <a:gd name="T14" fmla="*/ 0 60000 65536"/>
                  <a:gd name="T15" fmla="*/ 0 w 1250"/>
                  <a:gd name="T16" fmla="*/ 0 h 752"/>
                  <a:gd name="T17" fmla="*/ 1250 w 1250"/>
                  <a:gd name="T18" fmla="*/ 752 h 752"/>
                </a:gdLst>
                <a:ahLst/>
                <a:cxnLst>
                  <a:cxn ang="T10">
                    <a:pos x="T0" y="T1"/>
                  </a:cxn>
                  <a:cxn ang="T11">
                    <a:pos x="T2" y="T3"/>
                  </a:cxn>
                  <a:cxn ang="T12">
                    <a:pos x="T4" y="T5"/>
                  </a:cxn>
                  <a:cxn ang="T13">
                    <a:pos x="T6" y="T7"/>
                  </a:cxn>
                  <a:cxn ang="T14">
                    <a:pos x="T8" y="T9"/>
                  </a:cxn>
                </a:cxnLst>
                <a:rect l="T15" t="T16" r="T17" b="T18"/>
                <a:pathLst>
                  <a:path w="1250" h="752">
                    <a:moveTo>
                      <a:pt x="0" y="0"/>
                    </a:moveTo>
                    <a:lnTo>
                      <a:pt x="1193" y="0"/>
                    </a:lnTo>
                    <a:lnTo>
                      <a:pt x="1250" y="752"/>
                    </a:lnTo>
                    <a:lnTo>
                      <a:pt x="51" y="752"/>
                    </a:lnTo>
                    <a:lnTo>
                      <a:pt x="0" y="0"/>
                    </a:lnTo>
                    <a:close/>
                  </a:path>
                </a:pathLst>
              </a:custGeom>
              <a:solidFill>
                <a:srgbClr val="C0C0C0"/>
              </a:solidFill>
              <a:ln w="3175">
                <a:solidFill>
                  <a:srgbClr val="808080"/>
                </a:solidFill>
                <a:round/>
                <a:headEnd/>
                <a:tailEnd/>
              </a:ln>
            </p:spPr>
            <p:txBody>
              <a:bodyPr/>
              <a:lstStyle/>
              <a:p>
                <a:endParaRPr lang="zh-CN" altLang="en-US"/>
              </a:p>
            </p:txBody>
          </p:sp>
          <p:sp>
            <p:nvSpPr>
              <p:cNvPr id="12734" name="Freeform 41">
                <a:extLst>
                  <a:ext uri="{FF2B5EF4-FFF2-40B4-BE49-F238E27FC236}">
                    <a16:creationId xmlns:a16="http://schemas.microsoft.com/office/drawing/2014/main" id="{4DCC9167-D63A-4762-9BB1-3F048FD7A0B6}"/>
                  </a:ext>
                </a:extLst>
              </p:cNvPr>
              <p:cNvSpPr>
                <a:spLocks/>
              </p:cNvSpPr>
              <p:nvPr/>
            </p:nvSpPr>
            <p:spPr bwMode="auto">
              <a:xfrm>
                <a:off x="5259" y="2493"/>
                <a:ext cx="158" cy="13"/>
              </a:xfrm>
              <a:custGeom>
                <a:avLst/>
                <a:gdLst>
                  <a:gd name="T0" fmla="*/ 0 w 1264"/>
                  <a:gd name="T1" fmla="*/ 0 h 90"/>
                  <a:gd name="T2" fmla="*/ 0 w 1264"/>
                  <a:gd name="T3" fmla="*/ 0 h 90"/>
                  <a:gd name="T4" fmla="*/ 0 w 1264"/>
                  <a:gd name="T5" fmla="*/ 0 h 90"/>
                  <a:gd name="T6" fmla="*/ 0 w 1264"/>
                  <a:gd name="T7" fmla="*/ 0 h 90"/>
                  <a:gd name="T8" fmla="*/ 0 w 1264"/>
                  <a:gd name="T9" fmla="*/ 0 h 90"/>
                  <a:gd name="T10" fmla="*/ 0 60000 65536"/>
                  <a:gd name="T11" fmla="*/ 0 60000 65536"/>
                  <a:gd name="T12" fmla="*/ 0 60000 65536"/>
                  <a:gd name="T13" fmla="*/ 0 60000 65536"/>
                  <a:gd name="T14" fmla="*/ 0 60000 65536"/>
                  <a:gd name="T15" fmla="*/ 0 w 1264"/>
                  <a:gd name="T16" fmla="*/ 0 h 90"/>
                  <a:gd name="T17" fmla="*/ 1264 w 1264"/>
                  <a:gd name="T18" fmla="*/ 90 h 90"/>
                </a:gdLst>
                <a:ahLst/>
                <a:cxnLst>
                  <a:cxn ang="T10">
                    <a:pos x="T0" y="T1"/>
                  </a:cxn>
                  <a:cxn ang="T11">
                    <a:pos x="T2" y="T3"/>
                  </a:cxn>
                  <a:cxn ang="T12">
                    <a:pos x="T4" y="T5"/>
                  </a:cxn>
                  <a:cxn ang="T13">
                    <a:pos x="T6" y="T7"/>
                  </a:cxn>
                  <a:cxn ang="T14">
                    <a:pos x="T8" y="T9"/>
                  </a:cxn>
                </a:cxnLst>
                <a:rect l="T15" t="T16" r="T17" b="T18"/>
                <a:pathLst>
                  <a:path w="1264" h="90">
                    <a:moveTo>
                      <a:pt x="0" y="90"/>
                    </a:moveTo>
                    <a:lnTo>
                      <a:pt x="1167" y="90"/>
                    </a:lnTo>
                    <a:lnTo>
                      <a:pt x="1264" y="0"/>
                    </a:lnTo>
                    <a:lnTo>
                      <a:pt x="63" y="0"/>
                    </a:lnTo>
                    <a:lnTo>
                      <a:pt x="0" y="90"/>
                    </a:lnTo>
                    <a:close/>
                  </a:path>
                </a:pathLst>
              </a:custGeom>
              <a:solidFill>
                <a:srgbClr val="A0A0A0"/>
              </a:solidFill>
              <a:ln w="3175">
                <a:solidFill>
                  <a:srgbClr val="808080"/>
                </a:solidFill>
                <a:round/>
                <a:headEnd/>
                <a:tailEnd/>
              </a:ln>
            </p:spPr>
            <p:txBody>
              <a:bodyPr/>
              <a:lstStyle/>
              <a:p>
                <a:endParaRPr lang="zh-CN" altLang="en-US"/>
              </a:p>
            </p:txBody>
          </p:sp>
        </p:grpSp>
        <p:grpSp>
          <p:nvGrpSpPr>
            <p:cNvPr id="12689" name="Group 42">
              <a:extLst>
                <a:ext uri="{FF2B5EF4-FFF2-40B4-BE49-F238E27FC236}">
                  <a16:creationId xmlns:a16="http://schemas.microsoft.com/office/drawing/2014/main" id="{D996FD10-30EF-4715-9D29-6623E27E1090}"/>
                </a:ext>
              </a:extLst>
            </p:cNvPr>
            <p:cNvGrpSpPr>
              <a:grpSpLocks/>
            </p:cNvGrpSpPr>
            <p:nvPr/>
          </p:nvGrpSpPr>
          <p:grpSpPr bwMode="auto">
            <a:xfrm>
              <a:off x="5260" y="2380"/>
              <a:ext cx="44" cy="341"/>
              <a:chOff x="5260" y="2380"/>
              <a:chExt cx="44" cy="341"/>
            </a:xfrm>
          </p:grpSpPr>
          <p:sp>
            <p:nvSpPr>
              <p:cNvPr id="12720" name="Freeform 43">
                <a:extLst>
                  <a:ext uri="{FF2B5EF4-FFF2-40B4-BE49-F238E27FC236}">
                    <a16:creationId xmlns:a16="http://schemas.microsoft.com/office/drawing/2014/main" id="{FE504919-FEBA-42D6-818A-8A600BADBE53}"/>
                  </a:ext>
                </a:extLst>
              </p:cNvPr>
              <p:cNvSpPr>
                <a:spLocks/>
              </p:cNvSpPr>
              <p:nvPr/>
            </p:nvSpPr>
            <p:spPr bwMode="auto">
              <a:xfrm>
                <a:off x="5260" y="2380"/>
                <a:ext cx="13" cy="341"/>
              </a:xfrm>
              <a:custGeom>
                <a:avLst/>
                <a:gdLst>
                  <a:gd name="T0" fmla="*/ 0 w 105"/>
                  <a:gd name="T1" fmla="*/ 0 h 2386"/>
                  <a:gd name="T2" fmla="*/ 0 w 105"/>
                  <a:gd name="T3" fmla="*/ 0 h 2386"/>
                  <a:gd name="T4" fmla="*/ 0 w 105"/>
                  <a:gd name="T5" fmla="*/ 0 h 2386"/>
                  <a:gd name="T6" fmla="*/ 0 w 105"/>
                  <a:gd name="T7" fmla="*/ 0 h 2386"/>
                  <a:gd name="T8" fmla="*/ 0 w 105"/>
                  <a:gd name="T9" fmla="*/ 0 h 2386"/>
                  <a:gd name="T10" fmla="*/ 0 60000 65536"/>
                  <a:gd name="T11" fmla="*/ 0 60000 65536"/>
                  <a:gd name="T12" fmla="*/ 0 60000 65536"/>
                  <a:gd name="T13" fmla="*/ 0 60000 65536"/>
                  <a:gd name="T14" fmla="*/ 0 60000 65536"/>
                  <a:gd name="T15" fmla="*/ 0 w 105"/>
                  <a:gd name="T16" fmla="*/ 0 h 2386"/>
                  <a:gd name="T17" fmla="*/ 105 w 105"/>
                  <a:gd name="T18" fmla="*/ 2386 h 2386"/>
                </a:gdLst>
                <a:ahLst/>
                <a:cxnLst>
                  <a:cxn ang="T10">
                    <a:pos x="T0" y="T1"/>
                  </a:cxn>
                  <a:cxn ang="T11">
                    <a:pos x="T2" y="T3"/>
                  </a:cxn>
                  <a:cxn ang="T12">
                    <a:pos x="T4" y="T5"/>
                  </a:cxn>
                  <a:cxn ang="T13">
                    <a:pos x="T6" y="T7"/>
                  </a:cxn>
                  <a:cxn ang="T14">
                    <a:pos x="T8" y="T9"/>
                  </a:cxn>
                </a:cxnLst>
                <a:rect l="T15" t="T16" r="T17" b="T18"/>
                <a:pathLst>
                  <a:path w="105" h="2386">
                    <a:moveTo>
                      <a:pt x="0" y="0"/>
                    </a:moveTo>
                    <a:lnTo>
                      <a:pt x="54" y="40"/>
                    </a:lnTo>
                    <a:lnTo>
                      <a:pt x="105" y="801"/>
                    </a:lnTo>
                    <a:lnTo>
                      <a:pt x="51" y="887"/>
                    </a:lnTo>
                    <a:lnTo>
                      <a:pt x="49" y="2386"/>
                    </a:lnTo>
                  </a:path>
                </a:pathLst>
              </a:custGeom>
              <a:noFill/>
              <a:ln w="3175">
                <a:solidFill>
                  <a:srgbClr val="80808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2721" name="Freeform 44">
                <a:extLst>
                  <a:ext uri="{FF2B5EF4-FFF2-40B4-BE49-F238E27FC236}">
                    <a16:creationId xmlns:a16="http://schemas.microsoft.com/office/drawing/2014/main" id="{A851A8C5-FF85-4E67-ACB7-AC8FEB1FA91C}"/>
                  </a:ext>
                </a:extLst>
              </p:cNvPr>
              <p:cNvSpPr>
                <a:spLocks/>
              </p:cNvSpPr>
              <p:nvPr/>
            </p:nvSpPr>
            <p:spPr bwMode="auto">
              <a:xfrm>
                <a:off x="5265" y="2380"/>
                <a:ext cx="13" cy="341"/>
              </a:xfrm>
              <a:custGeom>
                <a:avLst/>
                <a:gdLst>
                  <a:gd name="T0" fmla="*/ 0 w 99"/>
                  <a:gd name="T1" fmla="*/ 0 h 2386"/>
                  <a:gd name="T2" fmla="*/ 0 w 99"/>
                  <a:gd name="T3" fmla="*/ 0 h 2386"/>
                  <a:gd name="T4" fmla="*/ 0 w 99"/>
                  <a:gd name="T5" fmla="*/ 0 h 2386"/>
                  <a:gd name="T6" fmla="*/ 0 w 99"/>
                  <a:gd name="T7" fmla="*/ 0 h 2386"/>
                  <a:gd name="T8" fmla="*/ 0 w 99"/>
                  <a:gd name="T9" fmla="*/ 0 h 2386"/>
                  <a:gd name="T10" fmla="*/ 0 60000 65536"/>
                  <a:gd name="T11" fmla="*/ 0 60000 65536"/>
                  <a:gd name="T12" fmla="*/ 0 60000 65536"/>
                  <a:gd name="T13" fmla="*/ 0 60000 65536"/>
                  <a:gd name="T14" fmla="*/ 0 60000 65536"/>
                  <a:gd name="T15" fmla="*/ 0 w 99"/>
                  <a:gd name="T16" fmla="*/ 0 h 2386"/>
                  <a:gd name="T17" fmla="*/ 99 w 99"/>
                  <a:gd name="T18" fmla="*/ 2386 h 2386"/>
                </a:gdLst>
                <a:ahLst/>
                <a:cxnLst>
                  <a:cxn ang="T10">
                    <a:pos x="T0" y="T1"/>
                  </a:cxn>
                  <a:cxn ang="T11">
                    <a:pos x="T2" y="T3"/>
                  </a:cxn>
                  <a:cxn ang="T12">
                    <a:pos x="T4" y="T5"/>
                  </a:cxn>
                  <a:cxn ang="T13">
                    <a:pos x="T6" y="T7"/>
                  </a:cxn>
                  <a:cxn ang="T14">
                    <a:pos x="T8" y="T9"/>
                  </a:cxn>
                </a:cxnLst>
                <a:rect l="T15" t="T16" r="T17" b="T18"/>
                <a:pathLst>
                  <a:path w="99" h="2386">
                    <a:moveTo>
                      <a:pt x="0" y="0"/>
                    </a:moveTo>
                    <a:lnTo>
                      <a:pt x="47" y="40"/>
                    </a:lnTo>
                    <a:lnTo>
                      <a:pt x="99" y="800"/>
                    </a:lnTo>
                    <a:lnTo>
                      <a:pt x="46" y="886"/>
                    </a:lnTo>
                    <a:lnTo>
                      <a:pt x="44" y="2386"/>
                    </a:lnTo>
                  </a:path>
                </a:pathLst>
              </a:custGeom>
              <a:noFill/>
              <a:ln w="3175">
                <a:solidFill>
                  <a:srgbClr val="80808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2722" name="Freeform 45">
                <a:extLst>
                  <a:ext uri="{FF2B5EF4-FFF2-40B4-BE49-F238E27FC236}">
                    <a16:creationId xmlns:a16="http://schemas.microsoft.com/office/drawing/2014/main" id="{AB6C9256-7B27-4038-A968-F7E9E70FF882}"/>
                  </a:ext>
                </a:extLst>
              </p:cNvPr>
              <p:cNvSpPr>
                <a:spLocks/>
              </p:cNvSpPr>
              <p:nvPr/>
            </p:nvSpPr>
            <p:spPr bwMode="auto">
              <a:xfrm>
                <a:off x="5269" y="2380"/>
                <a:ext cx="13" cy="341"/>
              </a:xfrm>
              <a:custGeom>
                <a:avLst/>
                <a:gdLst>
                  <a:gd name="T0" fmla="*/ 0 w 105"/>
                  <a:gd name="T1" fmla="*/ 0 h 2386"/>
                  <a:gd name="T2" fmla="*/ 0 w 105"/>
                  <a:gd name="T3" fmla="*/ 0 h 2386"/>
                  <a:gd name="T4" fmla="*/ 0 w 105"/>
                  <a:gd name="T5" fmla="*/ 0 h 2386"/>
                  <a:gd name="T6" fmla="*/ 0 w 105"/>
                  <a:gd name="T7" fmla="*/ 0 h 2386"/>
                  <a:gd name="T8" fmla="*/ 0 w 105"/>
                  <a:gd name="T9" fmla="*/ 0 h 2386"/>
                  <a:gd name="T10" fmla="*/ 0 60000 65536"/>
                  <a:gd name="T11" fmla="*/ 0 60000 65536"/>
                  <a:gd name="T12" fmla="*/ 0 60000 65536"/>
                  <a:gd name="T13" fmla="*/ 0 60000 65536"/>
                  <a:gd name="T14" fmla="*/ 0 60000 65536"/>
                  <a:gd name="T15" fmla="*/ 0 w 105"/>
                  <a:gd name="T16" fmla="*/ 0 h 2386"/>
                  <a:gd name="T17" fmla="*/ 105 w 105"/>
                  <a:gd name="T18" fmla="*/ 2386 h 2386"/>
                </a:gdLst>
                <a:ahLst/>
                <a:cxnLst>
                  <a:cxn ang="T10">
                    <a:pos x="T0" y="T1"/>
                  </a:cxn>
                  <a:cxn ang="T11">
                    <a:pos x="T2" y="T3"/>
                  </a:cxn>
                  <a:cxn ang="T12">
                    <a:pos x="T4" y="T5"/>
                  </a:cxn>
                  <a:cxn ang="T13">
                    <a:pos x="T6" y="T7"/>
                  </a:cxn>
                  <a:cxn ang="T14">
                    <a:pos x="T8" y="T9"/>
                  </a:cxn>
                </a:cxnLst>
                <a:rect l="T15" t="T16" r="T17" b="T18"/>
                <a:pathLst>
                  <a:path w="105" h="2386">
                    <a:moveTo>
                      <a:pt x="0" y="0"/>
                    </a:moveTo>
                    <a:lnTo>
                      <a:pt x="51" y="40"/>
                    </a:lnTo>
                    <a:lnTo>
                      <a:pt x="105" y="794"/>
                    </a:lnTo>
                    <a:lnTo>
                      <a:pt x="48" y="880"/>
                    </a:lnTo>
                    <a:lnTo>
                      <a:pt x="48" y="2386"/>
                    </a:lnTo>
                  </a:path>
                </a:pathLst>
              </a:custGeom>
              <a:noFill/>
              <a:ln w="3175">
                <a:solidFill>
                  <a:srgbClr val="80808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2723" name="Freeform 46">
                <a:extLst>
                  <a:ext uri="{FF2B5EF4-FFF2-40B4-BE49-F238E27FC236}">
                    <a16:creationId xmlns:a16="http://schemas.microsoft.com/office/drawing/2014/main" id="{3FB303D0-5A25-4BB4-8BAD-0EB12630967A}"/>
                  </a:ext>
                </a:extLst>
              </p:cNvPr>
              <p:cNvSpPr>
                <a:spLocks/>
              </p:cNvSpPr>
              <p:nvPr/>
            </p:nvSpPr>
            <p:spPr bwMode="auto">
              <a:xfrm>
                <a:off x="5274" y="2380"/>
                <a:ext cx="13" cy="340"/>
              </a:xfrm>
              <a:custGeom>
                <a:avLst/>
                <a:gdLst>
                  <a:gd name="T0" fmla="*/ 0 w 100"/>
                  <a:gd name="T1" fmla="*/ 0 h 2380"/>
                  <a:gd name="T2" fmla="*/ 0 w 100"/>
                  <a:gd name="T3" fmla="*/ 0 h 2380"/>
                  <a:gd name="T4" fmla="*/ 0 w 100"/>
                  <a:gd name="T5" fmla="*/ 0 h 2380"/>
                  <a:gd name="T6" fmla="*/ 0 w 100"/>
                  <a:gd name="T7" fmla="*/ 0 h 2380"/>
                  <a:gd name="T8" fmla="*/ 0 w 100"/>
                  <a:gd name="T9" fmla="*/ 0 h 2380"/>
                  <a:gd name="T10" fmla="*/ 0 60000 65536"/>
                  <a:gd name="T11" fmla="*/ 0 60000 65536"/>
                  <a:gd name="T12" fmla="*/ 0 60000 65536"/>
                  <a:gd name="T13" fmla="*/ 0 60000 65536"/>
                  <a:gd name="T14" fmla="*/ 0 60000 65536"/>
                  <a:gd name="T15" fmla="*/ 0 w 100"/>
                  <a:gd name="T16" fmla="*/ 0 h 2380"/>
                  <a:gd name="T17" fmla="*/ 100 w 100"/>
                  <a:gd name="T18" fmla="*/ 2380 h 2380"/>
                </a:gdLst>
                <a:ahLst/>
                <a:cxnLst>
                  <a:cxn ang="T10">
                    <a:pos x="T0" y="T1"/>
                  </a:cxn>
                  <a:cxn ang="T11">
                    <a:pos x="T2" y="T3"/>
                  </a:cxn>
                  <a:cxn ang="T12">
                    <a:pos x="T4" y="T5"/>
                  </a:cxn>
                  <a:cxn ang="T13">
                    <a:pos x="T6" y="T7"/>
                  </a:cxn>
                  <a:cxn ang="T14">
                    <a:pos x="T8" y="T9"/>
                  </a:cxn>
                </a:cxnLst>
                <a:rect l="T15" t="T16" r="T17" b="T18"/>
                <a:pathLst>
                  <a:path w="100" h="2380">
                    <a:moveTo>
                      <a:pt x="0" y="0"/>
                    </a:moveTo>
                    <a:lnTo>
                      <a:pt x="49" y="35"/>
                    </a:lnTo>
                    <a:lnTo>
                      <a:pt x="100" y="794"/>
                    </a:lnTo>
                    <a:lnTo>
                      <a:pt x="47" y="881"/>
                    </a:lnTo>
                    <a:lnTo>
                      <a:pt x="45" y="2380"/>
                    </a:lnTo>
                  </a:path>
                </a:pathLst>
              </a:custGeom>
              <a:noFill/>
              <a:ln w="3175">
                <a:solidFill>
                  <a:srgbClr val="80808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2724" name="Freeform 47">
                <a:extLst>
                  <a:ext uri="{FF2B5EF4-FFF2-40B4-BE49-F238E27FC236}">
                    <a16:creationId xmlns:a16="http://schemas.microsoft.com/office/drawing/2014/main" id="{E2D2E7AB-7AE0-48CB-B92E-4A2CCCFFD5D1}"/>
                  </a:ext>
                </a:extLst>
              </p:cNvPr>
              <p:cNvSpPr>
                <a:spLocks/>
              </p:cNvSpPr>
              <p:nvPr/>
            </p:nvSpPr>
            <p:spPr bwMode="auto">
              <a:xfrm>
                <a:off x="5279" y="2380"/>
                <a:ext cx="12" cy="340"/>
              </a:xfrm>
              <a:custGeom>
                <a:avLst/>
                <a:gdLst>
                  <a:gd name="T0" fmla="*/ 0 w 99"/>
                  <a:gd name="T1" fmla="*/ 0 h 2378"/>
                  <a:gd name="T2" fmla="*/ 0 w 99"/>
                  <a:gd name="T3" fmla="*/ 0 h 2378"/>
                  <a:gd name="T4" fmla="*/ 0 w 99"/>
                  <a:gd name="T5" fmla="*/ 0 h 2378"/>
                  <a:gd name="T6" fmla="*/ 0 w 99"/>
                  <a:gd name="T7" fmla="*/ 0 h 2378"/>
                  <a:gd name="T8" fmla="*/ 0 w 99"/>
                  <a:gd name="T9" fmla="*/ 0 h 2378"/>
                  <a:gd name="T10" fmla="*/ 0 60000 65536"/>
                  <a:gd name="T11" fmla="*/ 0 60000 65536"/>
                  <a:gd name="T12" fmla="*/ 0 60000 65536"/>
                  <a:gd name="T13" fmla="*/ 0 60000 65536"/>
                  <a:gd name="T14" fmla="*/ 0 60000 65536"/>
                  <a:gd name="T15" fmla="*/ 0 w 99"/>
                  <a:gd name="T16" fmla="*/ 0 h 2378"/>
                  <a:gd name="T17" fmla="*/ 99 w 99"/>
                  <a:gd name="T18" fmla="*/ 2378 h 2378"/>
                </a:gdLst>
                <a:ahLst/>
                <a:cxnLst>
                  <a:cxn ang="T10">
                    <a:pos x="T0" y="T1"/>
                  </a:cxn>
                  <a:cxn ang="T11">
                    <a:pos x="T2" y="T3"/>
                  </a:cxn>
                  <a:cxn ang="T12">
                    <a:pos x="T4" y="T5"/>
                  </a:cxn>
                  <a:cxn ang="T13">
                    <a:pos x="T6" y="T7"/>
                  </a:cxn>
                  <a:cxn ang="T14">
                    <a:pos x="T8" y="T9"/>
                  </a:cxn>
                </a:cxnLst>
                <a:rect l="T15" t="T16" r="T17" b="T18"/>
                <a:pathLst>
                  <a:path w="99" h="2378">
                    <a:moveTo>
                      <a:pt x="0" y="0"/>
                    </a:moveTo>
                    <a:lnTo>
                      <a:pt x="48" y="46"/>
                    </a:lnTo>
                    <a:lnTo>
                      <a:pt x="99" y="793"/>
                    </a:lnTo>
                    <a:lnTo>
                      <a:pt x="46" y="880"/>
                    </a:lnTo>
                    <a:lnTo>
                      <a:pt x="43" y="2378"/>
                    </a:lnTo>
                  </a:path>
                </a:pathLst>
              </a:custGeom>
              <a:noFill/>
              <a:ln w="3175">
                <a:solidFill>
                  <a:srgbClr val="80808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2725" name="Freeform 48">
                <a:extLst>
                  <a:ext uri="{FF2B5EF4-FFF2-40B4-BE49-F238E27FC236}">
                    <a16:creationId xmlns:a16="http://schemas.microsoft.com/office/drawing/2014/main" id="{1BF25109-0BB2-4A9F-AFE7-1097FD8215D5}"/>
                  </a:ext>
                </a:extLst>
              </p:cNvPr>
              <p:cNvSpPr>
                <a:spLocks/>
              </p:cNvSpPr>
              <p:nvPr/>
            </p:nvSpPr>
            <p:spPr bwMode="auto">
              <a:xfrm>
                <a:off x="5284" y="2380"/>
                <a:ext cx="12" cy="340"/>
              </a:xfrm>
              <a:custGeom>
                <a:avLst/>
                <a:gdLst>
                  <a:gd name="T0" fmla="*/ 0 w 95"/>
                  <a:gd name="T1" fmla="*/ 0 h 2379"/>
                  <a:gd name="T2" fmla="*/ 0 w 95"/>
                  <a:gd name="T3" fmla="*/ 0 h 2379"/>
                  <a:gd name="T4" fmla="*/ 0 w 95"/>
                  <a:gd name="T5" fmla="*/ 0 h 2379"/>
                  <a:gd name="T6" fmla="*/ 0 w 95"/>
                  <a:gd name="T7" fmla="*/ 0 h 2379"/>
                  <a:gd name="T8" fmla="*/ 0 w 95"/>
                  <a:gd name="T9" fmla="*/ 0 h 2379"/>
                  <a:gd name="T10" fmla="*/ 0 60000 65536"/>
                  <a:gd name="T11" fmla="*/ 0 60000 65536"/>
                  <a:gd name="T12" fmla="*/ 0 60000 65536"/>
                  <a:gd name="T13" fmla="*/ 0 60000 65536"/>
                  <a:gd name="T14" fmla="*/ 0 60000 65536"/>
                  <a:gd name="T15" fmla="*/ 0 w 95"/>
                  <a:gd name="T16" fmla="*/ 0 h 2379"/>
                  <a:gd name="T17" fmla="*/ 95 w 95"/>
                  <a:gd name="T18" fmla="*/ 2379 h 2379"/>
                </a:gdLst>
                <a:ahLst/>
                <a:cxnLst>
                  <a:cxn ang="T10">
                    <a:pos x="T0" y="T1"/>
                  </a:cxn>
                  <a:cxn ang="T11">
                    <a:pos x="T2" y="T3"/>
                  </a:cxn>
                  <a:cxn ang="T12">
                    <a:pos x="T4" y="T5"/>
                  </a:cxn>
                  <a:cxn ang="T13">
                    <a:pos x="T6" y="T7"/>
                  </a:cxn>
                  <a:cxn ang="T14">
                    <a:pos x="T8" y="T9"/>
                  </a:cxn>
                </a:cxnLst>
                <a:rect l="T15" t="T16" r="T17" b="T18"/>
                <a:pathLst>
                  <a:path w="95" h="2379">
                    <a:moveTo>
                      <a:pt x="0" y="0"/>
                    </a:moveTo>
                    <a:lnTo>
                      <a:pt x="44" y="40"/>
                    </a:lnTo>
                    <a:lnTo>
                      <a:pt x="95" y="792"/>
                    </a:lnTo>
                    <a:lnTo>
                      <a:pt x="41" y="879"/>
                    </a:lnTo>
                    <a:lnTo>
                      <a:pt x="39" y="2379"/>
                    </a:lnTo>
                  </a:path>
                </a:pathLst>
              </a:custGeom>
              <a:noFill/>
              <a:ln w="3175">
                <a:solidFill>
                  <a:srgbClr val="80808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2726" name="Freeform 49">
                <a:extLst>
                  <a:ext uri="{FF2B5EF4-FFF2-40B4-BE49-F238E27FC236}">
                    <a16:creationId xmlns:a16="http://schemas.microsoft.com/office/drawing/2014/main" id="{FA87A3D8-9C9C-4435-BAE7-9D37F7566F3B}"/>
                  </a:ext>
                </a:extLst>
              </p:cNvPr>
              <p:cNvSpPr>
                <a:spLocks/>
              </p:cNvSpPr>
              <p:nvPr/>
            </p:nvSpPr>
            <p:spPr bwMode="auto">
              <a:xfrm>
                <a:off x="5288" y="2380"/>
                <a:ext cx="12" cy="341"/>
              </a:xfrm>
              <a:custGeom>
                <a:avLst/>
                <a:gdLst>
                  <a:gd name="T0" fmla="*/ 0 w 96"/>
                  <a:gd name="T1" fmla="*/ 0 h 2384"/>
                  <a:gd name="T2" fmla="*/ 0 w 96"/>
                  <a:gd name="T3" fmla="*/ 0 h 2384"/>
                  <a:gd name="T4" fmla="*/ 0 w 96"/>
                  <a:gd name="T5" fmla="*/ 0 h 2384"/>
                  <a:gd name="T6" fmla="*/ 0 w 96"/>
                  <a:gd name="T7" fmla="*/ 0 h 2384"/>
                  <a:gd name="T8" fmla="*/ 0 w 96"/>
                  <a:gd name="T9" fmla="*/ 0 h 2384"/>
                  <a:gd name="T10" fmla="*/ 0 60000 65536"/>
                  <a:gd name="T11" fmla="*/ 0 60000 65536"/>
                  <a:gd name="T12" fmla="*/ 0 60000 65536"/>
                  <a:gd name="T13" fmla="*/ 0 60000 65536"/>
                  <a:gd name="T14" fmla="*/ 0 60000 65536"/>
                  <a:gd name="T15" fmla="*/ 0 w 96"/>
                  <a:gd name="T16" fmla="*/ 0 h 2384"/>
                  <a:gd name="T17" fmla="*/ 96 w 96"/>
                  <a:gd name="T18" fmla="*/ 2384 h 2384"/>
                </a:gdLst>
                <a:ahLst/>
                <a:cxnLst>
                  <a:cxn ang="T10">
                    <a:pos x="T0" y="T1"/>
                  </a:cxn>
                  <a:cxn ang="T11">
                    <a:pos x="T2" y="T3"/>
                  </a:cxn>
                  <a:cxn ang="T12">
                    <a:pos x="T4" y="T5"/>
                  </a:cxn>
                  <a:cxn ang="T13">
                    <a:pos x="T6" y="T7"/>
                  </a:cxn>
                  <a:cxn ang="T14">
                    <a:pos x="T8" y="T9"/>
                  </a:cxn>
                </a:cxnLst>
                <a:rect l="T15" t="T16" r="T17" b="T18"/>
                <a:pathLst>
                  <a:path w="96" h="2384">
                    <a:moveTo>
                      <a:pt x="0" y="0"/>
                    </a:moveTo>
                    <a:lnTo>
                      <a:pt x="42" y="42"/>
                    </a:lnTo>
                    <a:lnTo>
                      <a:pt x="96" y="785"/>
                    </a:lnTo>
                    <a:lnTo>
                      <a:pt x="39" y="878"/>
                    </a:lnTo>
                    <a:lnTo>
                      <a:pt x="39" y="2384"/>
                    </a:lnTo>
                  </a:path>
                </a:pathLst>
              </a:custGeom>
              <a:noFill/>
              <a:ln w="3175">
                <a:solidFill>
                  <a:srgbClr val="80808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2727" name="Freeform 50">
                <a:extLst>
                  <a:ext uri="{FF2B5EF4-FFF2-40B4-BE49-F238E27FC236}">
                    <a16:creationId xmlns:a16="http://schemas.microsoft.com/office/drawing/2014/main" id="{A56DE15C-E07E-41AA-839D-543A0F63743F}"/>
                  </a:ext>
                </a:extLst>
              </p:cNvPr>
              <p:cNvSpPr>
                <a:spLocks/>
              </p:cNvSpPr>
              <p:nvPr/>
            </p:nvSpPr>
            <p:spPr bwMode="auto">
              <a:xfrm>
                <a:off x="5292" y="2380"/>
                <a:ext cx="12" cy="339"/>
              </a:xfrm>
              <a:custGeom>
                <a:avLst/>
                <a:gdLst>
                  <a:gd name="T0" fmla="*/ 0 w 96"/>
                  <a:gd name="T1" fmla="*/ 0 h 2372"/>
                  <a:gd name="T2" fmla="*/ 0 w 96"/>
                  <a:gd name="T3" fmla="*/ 0 h 2372"/>
                  <a:gd name="T4" fmla="*/ 0 w 96"/>
                  <a:gd name="T5" fmla="*/ 0 h 2372"/>
                  <a:gd name="T6" fmla="*/ 0 w 96"/>
                  <a:gd name="T7" fmla="*/ 0 h 2372"/>
                  <a:gd name="T8" fmla="*/ 0 w 96"/>
                  <a:gd name="T9" fmla="*/ 0 h 2372"/>
                  <a:gd name="T10" fmla="*/ 0 60000 65536"/>
                  <a:gd name="T11" fmla="*/ 0 60000 65536"/>
                  <a:gd name="T12" fmla="*/ 0 60000 65536"/>
                  <a:gd name="T13" fmla="*/ 0 60000 65536"/>
                  <a:gd name="T14" fmla="*/ 0 60000 65536"/>
                  <a:gd name="T15" fmla="*/ 0 w 96"/>
                  <a:gd name="T16" fmla="*/ 0 h 2372"/>
                  <a:gd name="T17" fmla="*/ 96 w 96"/>
                  <a:gd name="T18" fmla="*/ 2372 h 2372"/>
                </a:gdLst>
                <a:ahLst/>
                <a:cxnLst>
                  <a:cxn ang="T10">
                    <a:pos x="T0" y="T1"/>
                  </a:cxn>
                  <a:cxn ang="T11">
                    <a:pos x="T2" y="T3"/>
                  </a:cxn>
                  <a:cxn ang="T12">
                    <a:pos x="T4" y="T5"/>
                  </a:cxn>
                  <a:cxn ang="T13">
                    <a:pos x="T6" y="T7"/>
                  </a:cxn>
                  <a:cxn ang="T14">
                    <a:pos x="T8" y="T9"/>
                  </a:cxn>
                </a:cxnLst>
                <a:rect l="T15" t="T16" r="T17" b="T18"/>
                <a:pathLst>
                  <a:path w="96" h="2372">
                    <a:moveTo>
                      <a:pt x="0" y="0"/>
                    </a:moveTo>
                    <a:lnTo>
                      <a:pt x="44" y="40"/>
                    </a:lnTo>
                    <a:lnTo>
                      <a:pt x="96" y="787"/>
                    </a:lnTo>
                    <a:lnTo>
                      <a:pt x="43" y="873"/>
                    </a:lnTo>
                    <a:lnTo>
                      <a:pt x="41" y="2372"/>
                    </a:lnTo>
                  </a:path>
                </a:pathLst>
              </a:custGeom>
              <a:noFill/>
              <a:ln w="3175">
                <a:solidFill>
                  <a:srgbClr val="80808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2690" name="Rectangle 51">
              <a:extLst>
                <a:ext uri="{FF2B5EF4-FFF2-40B4-BE49-F238E27FC236}">
                  <a16:creationId xmlns:a16="http://schemas.microsoft.com/office/drawing/2014/main" id="{000AC352-5F98-4282-9D90-241D654D1BE3}"/>
                </a:ext>
              </a:extLst>
            </p:cNvPr>
            <p:cNvSpPr>
              <a:spLocks noChangeArrowheads="1"/>
            </p:cNvSpPr>
            <p:nvPr/>
          </p:nvSpPr>
          <p:spPr bwMode="auto">
            <a:xfrm>
              <a:off x="5303" y="2534"/>
              <a:ext cx="95" cy="169"/>
            </a:xfrm>
            <a:prstGeom prst="rect">
              <a:avLst/>
            </a:prstGeom>
            <a:solidFill>
              <a:srgbClr val="C0C0C0"/>
            </a:solidFill>
            <a:ln w="3175">
              <a:solidFill>
                <a:srgbClr val="808080"/>
              </a:solidFill>
              <a:miter lim="800000"/>
              <a:headEnd/>
              <a:tailEnd/>
            </a:ln>
          </p:spPr>
          <p:txBody>
            <a:bodyP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b="1">
                <a:ea typeface="宋体" panose="02010600030101010101" pitchFamily="2" charset="-122"/>
              </a:endParaRPr>
            </a:p>
          </p:txBody>
        </p:sp>
        <p:sp>
          <p:nvSpPr>
            <p:cNvPr id="12691" name="Rectangle 52">
              <a:extLst>
                <a:ext uri="{FF2B5EF4-FFF2-40B4-BE49-F238E27FC236}">
                  <a16:creationId xmlns:a16="http://schemas.microsoft.com/office/drawing/2014/main" id="{40C28CB1-E673-45BA-92FE-99BE7689D21F}"/>
                </a:ext>
              </a:extLst>
            </p:cNvPr>
            <p:cNvSpPr>
              <a:spLocks noChangeArrowheads="1"/>
            </p:cNvSpPr>
            <p:nvPr/>
          </p:nvSpPr>
          <p:spPr bwMode="auto">
            <a:xfrm>
              <a:off x="5303" y="2567"/>
              <a:ext cx="95" cy="34"/>
            </a:xfrm>
            <a:prstGeom prst="rect">
              <a:avLst/>
            </a:prstGeom>
            <a:solidFill>
              <a:srgbClr val="C0C0C0"/>
            </a:solidFill>
            <a:ln w="3175">
              <a:solidFill>
                <a:srgbClr val="808080"/>
              </a:solidFill>
              <a:miter lim="800000"/>
              <a:headEnd/>
              <a:tailEnd/>
            </a:ln>
          </p:spPr>
          <p:txBody>
            <a:bodyP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b="1">
                <a:ea typeface="宋体" panose="02010600030101010101" pitchFamily="2" charset="-122"/>
              </a:endParaRPr>
            </a:p>
          </p:txBody>
        </p:sp>
        <p:sp>
          <p:nvSpPr>
            <p:cNvPr id="12692" name="Rectangle 53">
              <a:extLst>
                <a:ext uri="{FF2B5EF4-FFF2-40B4-BE49-F238E27FC236}">
                  <a16:creationId xmlns:a16="http://schemas.microsoft.com/office/drawing/2014/main" id="{E697D7FE-3D6B-4AFE-8ED8-2B2DAB457E80}"/>
                </a:ext>
              </a:extLst>
            </p:cNvPr>
            <p:cNvSpPr>
              <a:spLocks noChangeArrowheads="1"/>
            </p:cNvSpPr>
            <p:nvPr/>
          </p:nvSpPr>
          <p:spPr bwMode="auto">
            <a:xfrm>
              <a:off x="5303" y="2601"/>
              <a:ext cx="95" cy="34"/>
            </a:xfrm>
            <a:prstGeom prst="rect">
              <a:avLst/>
            </a:prstGeom>
            <a:solidFill>
              <a:srgbClr val="C0C0C0"/>
            </a:solidFill>
            <a:ln w="3175">
              <a:solidFill>
                <a:srgbClr val="808080"/>
              </a:solidFill>
              <a:miter lim="800000"/>
              <a:headEnd/>
              <a:tailEnd/>
            </a:ln>
          </p:spPr>
          <p:txBody>
            <a:bodyP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b="1">
                <a:ea typeface="宋体" panose="02010600030101010101" pitchFamily="2" charset="-122"/>
              </a:endParaRPr>
            </a:p>
          </p:txBody>
        </p:sp>
        <p:sp>
          <p:nvSpPr>
            <p:cNvPr id="12693" name="Rectangle 54">
              <a:extLst>
                <a:ext uri="{FF2B5EF4-FFF2-40B4-BE49-F238E27FC236}">
                  <a16:creationId xmlns:a16="http://schemas.microsoft.com/office/drawing/2014/main" id="{13307D19-C8D6-469A-8966-E26D969586E8}"/>
                </a:ext>
              </a:extLst>
            </p:cNvPr>
            <p:cNvSpPr>
              <a:spLocks noChangeArrowheads="1"/>
            </p:cNvSpPr>
            <p:nvPr/>
          </p:nvSpPr>
          <p:spPr bwMode="auto">
            <a:xfrm>
              <a:off x="5303" y="2634"/>
              <a:ext cx="95" cy="34"/>
            </a:xfrm>
            <a:prstGeom prst="rect">
              <a:avLst/>
            </a:prstGeom>
            <a:solidFill>
              <a:srgbClr val="C0C0C0"/>
            </a:solidFill>
            <a:ln w="3175">
              <a:solidFill>
                <a:srgbClr val="808080"/>
              </a:solidFill>
              <a:miter lim="800000"/>
              <a:headEnd/>
              <a:tailEnd/>
            </a:ln>
          </p:spPr>
          <p:txBody>
            <a:bodyP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b="1">
                <a:ea typeface="宋体" panose="02010600030101010101" pitchFamily="2" charset="-122"/>
              </a:endParaRPr>
            </a:p>
          </p:txBody>
        </p:sp>
        <p:sp>
          <p:nvSpPr>
            <p:cNvPr id="12694" name="Rectangle 55">
              <a:extLst>
                <a:ext uri="{FF2B5EF4-FFF2-40B4-BE49-F238E27FC236}">
                  <a16:creationId xmlns:a16="http://schemas.microsoft.com/office/drawing/2014/main" id="{D477C093-6D0D-49FC-B322-93EE0817EF5B}"/>
                </a:ext>
              </a:extLst>
            </p:cNvPr>
            <p:cNvSpPr>
              <a:spLocks noChangeArrowheads="1"/>
            </p:cNvSpPr>
            <p:nvPr/>
          </p:nvSpPr>
          <p:spPr bwMode="auto">
            <a:xfrm>
              <a:off x="5320" y="2573"/>
              <a:ext cx="62" cy="21"/>
            </a:xfrm>
            <a:prstGeom prst="rect">
              <a:avLst/>
            </a:prstGeom>
            <a:solidFill>
              <a:srgbClr val="C0C0C0"/>
            </a:solidFill>
            <a:ln w="3175">
              <a:solidFill>
                <a:srgbClr val="808080"/>
              </a:solidFill>
              <a:miter lim="800000"/>
              <a:headEnd/>
              <a:tailEnd/>
            </a:ln>
          </p:spPr>
          <p:txBody>
            <a:bodyP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b="1">
                <a:ea typeface="宋体" panose="02010600030101010101" pitchFamily="2" charset="-122"/>
              </a:endParaRPr>
            </a:p>
          </p:txBody>
        </p:sp>
        <p:sp>
          <p:nvSpPr>
            <p:cNvPr id="12695" name="Rectangle 56">
              <a:extLst>
                <a:ext uri="{FF2B5EF4-FFF2-40B4-BE49-F238E27FC236}">
                  <a16:creationId xmlns:a16="http://schemas.microsoft.com/office/drawing/2014/main" id="{CEFD8CE8-8946-4529-BE52-F18FCF9BED57}"/>
                </a:ext>
              </a:extLst>
            </p:cNvPr>
            <p:cNvSpPr>
              <a:spLocks noChangeArrowheads="1"/>
            </p:cNvSpPr>
            <p:nvPr/>
          </p:nvSpPr>
          <p:spPr bwMode="auto">
            <a:xfrm>
              <a:off x="5320" y="2607"/>
              <a:ext cx="62" cy="21"/>
            </a:xfrm>
            <a:prstGeom prst="rect">
              <a:avLst/>
            </a:prstGeom>
            <a:solidFill>
              <a:srgbClr val="C0C0C0"/>
            </a:solidFill>
            <a:ln w="3175">
              <a:solidFill>
                <a:srgbClr val="808080"/>
              </a:solidFill>
              <a:miter lim="800000"/>
              <a:headEnd/>
              <a:tailEnd/>
            </a:ln>
          </p:spPr>
          <p:txBody>
            <a:bodyP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b="1">
                <a:ea typeface="宋体" panose="02010600030101010101" pitchFamily="2" charset="-122"/>
              </a:endParaRPr>
            </a:p>
          </p:txBody>
        </p:sp>
        <p:sp>
          <p:nvSpPr>
            <p:cNvPr id="12696" name="Freeform 57">
              <a:extLst>
                <a:ext uri="{FF2B5EF4-FFF2-40B4-BE49-F238E27FC236}">
                  <a16:creationId xmlns:a16="http://schemas.microsoft.com/office/drawing/2014/main" id="{211045E6-985D-4208-940E-BAC7B4D4103F}"/>
                </a:ext>
              </a:extLst>
            </p:cNvPr>
            <p:cNvSpPr>
              <a:spLocks/>
            </p:cNvSpPr>
            <p:nvPr/>
          </p:nvSpPr>
          <p:spPr bwMode="auto">
            <a:xfrm>
              <a:off x="5362" y="2538"/>
              <a:ext cx="4" cy="21"/>
            </a:xfrm>
            <a:custGeom>
              <a:avLst/>
              <a:gdLst>
                <a:gd name="T0" fmla="*/ 0 w 33"/>
                <a:gd name="T1" fmla="*/ 0 h 153"/>
                <a:gd name="T2" fmla="*/ 0 w 33"/>
                <a:gd name="T3" fmla="*/ 0 h 153"/>
                <a:gd name="T4" fmla="*/ 0 w 33"/>
                <a:gd name="T5" fmla="*/ 0 h 153"/>
                <a:gd name="T6" fmla="*/ 0 w 33"/>
                <a:gd name="T7" fmla="*/ 0 h 153"/>
                <a:gd name="T8" fmla="*/ 0 60000 65536"/>
                <a:gd name="T9" fmla="*/ 0 60000 65536"/>
                <a:gd name="T10" fmla="*/ 0 60000 65536"/>
                <a:gd name="T11" fmla="*/ 0 60000 65536"/>
                <a:gd name="T12" fmla="*/ 0 w 33"/>
                <a:gd name="T13" fmla="*/ 0 h 153"/>
                <a:gd name="T14" fmla="*/ 33 w 33"/>
                <a:gd name="T15" fmla="*/ 153 h 153"/>
              </a:gdLst>
              <a:ahLst/>
              <a:cxnLst>
                <a:cxn ang="T8">
                  <a:pos x="T0" y="T1"/>
                </a:cxn>
                <a:cxn ang="T9">
                  <a:pos x="T2" y="T3"/>
                </a:cxn>
                <a:cxn ang="T10">
                  <a:pos x="T4" y="T5"/>
                </a:cxn>
                <a:cxn ang="T11">
                  <a:pos x="T6" y="T7"/>
                </a:cxn>
              </a:cxnLst>
              <a:rect l="T12" t="T13" r="T14" b="T15"/>
              <a:pathLst>
                <a:path w="33" h="153">
                  <a:moveTo>
                    <a:pt x="33" y="0"/>
                  </a:moveTo>
                  <a:lnTo>
                    <a:pt x="33" y="153"/>
                  </a:lnTo>
                  <a:lnTo>
                    <a:pt x="0" y="66"/>
                  </a:lnTo>
                  <a:lnTo>
                    <a:pt x="33" y="0"/>
                  </a:lnTo>
                  <a:close/>
                </a:path>
              </a:pathLst>
            </a:custGeom>
            <a:solidFill>
              <a:srgbClr val="60606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nvGrpSpPr>
            <p:cNvPr id="12697" name="Group 58">
              <a:extLst>
                <a:ext uri="{FF2B5EF4-FFF2-40B4-BE49-F238E27FC236}">
                  <a16:creationId xmlns:a16="http://schemas.microsoft.com/office/drawing/2014/main" id="{F4464FDB-0D6D-40FF-87CE-58DEE7101D82}"/>
                </a:ext>
              </a:extLst>
            </p:cNvPr>
            <p:cNvGrpSpPr>
              <a:grpSpLocks/>
            </p:cNvGrpSpPr>
            <p:nvPr/>
          </p:nvGrpSpPr>
          <p:grpSpPr bwMode="auto">
            <a:xfrm>
              <a:off x="5303" y="2534"/>
              <a:ext cx="95" cy="34"/>
              <a:chOff x="5303" y="2534"/>
              <a:chExt cx="95" cy="34"/>
            </a:xfrm>
          </p:grpSpPr>
          <p:sp>
            <p:nvSpPr>
              <p:cNvPr id="12708" name="Rectangle 59">
                <a:extLst>
                  <a:ext uri="{FF2B5EF4-FFF2-40B4-BE49-F238E27FC236}">
                    <a16:creationId xmlns:a16="http://schemas.microsoft.com/office/drawing/2014/main" id="{39A1BE24-14CB-42EB-B3C1-03761EEDEA99}"/>
                  </a:ext>
                </a:extLst>
              </p:cNvPr>
              <p:cNvSpPr>
                <a:spLocks noChangeArrowheads="1"/>
              </p:cNvSpPr>
              <p:nvPr/>
            </p:nvSpPr>
            <p:spPr bwMode="auto">
              <a:xfrm>
                <a:off x="5303" y="2534"/>
                <a:ext cx="95" cy="34"/>
              </a:xfrm>
              <a:prstGeom prst="rect">
                <a:avLst/>
              </a:prstGeom>
              <a:solidFill>
                <a:srgbClr val="A0A0A0"/>
              </a:solidFill>
              <a:ln w="3175">
                <a:solidFill>
                  <a:srgbClr val="808080"/>
                </a:solidFill>
                <a:miter lim="800000"/>
                <a:headEnd/>
                <a:tailEnd/>
              </a:ln>
            </p:spPr>
            <p:txBody>
              <a:bodyP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b="1">
                  <a:ea typeface="宋体" panose="02010600030101010101" pitchFamily="2" charset="-122"/>
                </a:endParaRPr>
              </a:p>
            </p:txBody>
          </p:sp>
          <p:sp>
            <p:nvSpPr>
              <p:cNvPr id="12709" name="Rectangle 60">
                <a:extLst>
                  <a:ext uri="{FF2B5EF4-FFF2-40B4-BE49-F238E27FC236}">
                    <a16:creationId xmlns:a16="http://schemas.microsoft.com/office/drawing/2014/main" id="{854DA98E-54D8-4564-831D-6AE62E35CC06}"/>
                  </a:ext>
                </a:extLst>
              </p:cNvPr>
              <p:cNvSpPr>
                <a:spLocks noChangeArrowheads="1"/>
              </p:cNvSpPr>
              <p:nvPr/>
            </p:nvSpPr>
            <p:spPr bwMode="auto">
              <a:xfrm>
                <a:off x="5312" y="2539"/>
                <a:ext cx="8" cy="4"/>
              </a:xfrm>
              <a:prstGeom prst="rect">
                <a:avLst/>
              </a:prstGeom>
              <a:solidFill>
                <a:srgbClr val="60606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b="1">
                  <a:ea typeface="宋体" panose="02010600030101010101" pitchFamily="2" charset="-122"/>
                </a:endParaRPr>
              </a:p>
            </p:txBody>
          </p:sp>
          <p:grpSp>
            <p:nvGrpSpPr>
              <p:cNvPr id="12710" name="Group 61">
                <a:extLst>
                  <a:ext uri="{FF2B5EF4-FFF2-40B4-BE49-F238E27FC236}">
                    <a16:creationId xmlns:a16="http://schemas.microsoft.com/office/drawing/2014/main" id="{773A4686-01EF-45ED-BCA3-BB684454CC23}"/>
                  </a:ext>
                </a:extLst>
              </p:cNvPr>
              <p:cNvGrpSpPr>
                <a:grpSpLocks/>
              </p:cNvGrpSpPr>
              <p:nvPr/>
            </p:nvGrpSpPr>
            <p:grpSpPr bwMode="auto">
              <a:xfrm>
                <a:off x="5309" y="2536"/>
                <a:ext cx="85" cy="27"/>
                <a:chOff x="5309" y="2536"/>
                <a:chExt cx="85" cy="27"/>
              </a:xfrm>
            </p:grpSpPr>
            <p:sp>
              <p:nvSpPr>
                <p:cNvPr id="12711" name="Freeform 62">
                  <a:extLst>
                    <a:ext uri="{FF2B5EF4-FFF2-40B4-BE49-F238E27FC236}">
                      <a16:creationId xmlns:a16="http://schemas.microsoft.com/office/drawing/2014/main" id="{96155EB8-D98B-4175-9A05-F8E05DBE7966}"/>
                    </a:ext>
                  </a:extLst>
                </p:cNvPr>
                <p:cNvSpPr>
                  <a:spLocks/>
                </p:cNvSpPr>
                <p:nvPr/>
              </p:nvSpPr>
              <p:spPr bwMode="auto">
                <a:xfrm>
                  <a:off x="5347" y="2538"/>
                  <a:ext cx="19" cy="9"/>
                </a:xfrm>
                <a:custGeom>
                  <a:avLst/>
                  <a:gdLst>
                    <a:gd name="T0" fmla="*/ 0 w 156"/>
                    <a:gd name="T1" fmla="*/ 0 h 69"/>
                    <a:gd name="T2" fmla="*/ 0 w 156"/>
                    <a:gd name="T3" fmla="*/ 0 h 69"/>
                    <a:gd name="T4" fmla="*/ 0 w 156"/>
                    <a:gd name="T5" fmla="*/ 0 h 69"/>
                    <a:gd name="T6" fmla="*/ 0 w 156"/>
                    <a:gd name="T7" fmla="*/ 0 h 69"/>
                    <a:gd name="T8" fmla="*/ 0 w 156"/>
                    <a:gd name="T9" fmla="*/ 0 h 69"/>
                    <a:gd name="T10" fmla="*/ 0 60000 65536"/>
                    <a:gd name="T11" fmla="*/ 0 60000 65536"/>
                    <a:gd name="T12" fmla="*/ 0 60000 65536"/>
                    <a:gd name="T13" fmla="*/ 0 60000 65536"/>
                    <a:gd name="T14" fmla="*/ 0 60000 65536"/>
                    <a:gd name="T15" fmla="*/ 0 w 156"/>
                    <a:gd name="T16" fmla="*/ 0 h 69"/>
                    <a:gd name="T17" fmla="*/ 156 w 156"/>
                    <a:gd name="T18" fmla="*/ 69 h 69"/>
                  </a:gdLst>
                  <a:ahLst/>
                  <a:cxnLst>
                    <a:cxn ang="T10">
                      <a:pos x="T0" y="T1"/>
                    </a:cxn>
                    <a:cxn ang="T11">
                      <a:pos x="T2" y="T3"/>
                    </a:cxn>
                    <a:cxn ang="T12">
                      <a:pos x="T4" y="T5"/>
                    </a:cxn>
                    <a:cxn ang="T13">
                      <a:pos x="T6" y="T7"/>
                    </a:cxn>
                    <a:cxn ang="T14">
                      <a:pos x="T8" y="T9"/>
                    </a:cxn>
                  </a:cxnLst>
                  <a:rect l="T15" t="T16" r="T17" b="T18"/>
                  <a:pathLst>
                    <a:path w="156" h="69">
                      <a:moveTo>
                        <a:pt x="156" y="0"/>
                      </a:moveTo>
                      <a:lnTo>
                        <a:pt x="10" y="0"/>
                      </a:lnTo>
                      <a:lnTo>
                        <a:pt x="0" y="69"/>
                      </a:lnTo>
                      <a:lnTo>
                        <a:pt x="139" y="67"/>
                      </a:lnTo>
                      <a:lnTo>
                        <a:pt x="156" y="0"/>
                      </a:lnTo>
                      <a:close/>
                    </a:path>
                  </a:pathLst>
                </a:cu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712" name="Freeform 63">
                  <a:extLst>
                    <a:ext uri="{FF2B5EF4-FFF2-40B4-BE49-F238E27FC236}">
                      <a16:creationId xmlns:a16="http://schemas.microsoft.com/office/drawing/2014/main" id="{EB67E388-A044-4461-A053-69B898B3E2FA}"/>
                    </a:ext>
                  </a:extLst>
                </p:cNvPr>
                <p:cNvSpPr>
                  <a:spLocks/>
                </p:cNvSpPr>
                <p:nvPr/>
              </p:nvSpPr>
              <p:spPr bwMode="auto">
                <a:xfrm>
                  <a:off x="5347" y="2550"/>
                  <a:ext cx="44" cy="10"/>
                </a:xfrm>
                <a:custGeom>
                  <a:avLst/>
                  <a:gdLst>
                    <a:gd name="T0" fmla="*/ 0 w 352"/>
                    <a:gd name="T1" fmla="*/ 0 h 67"/>
                    <a:gd name="T2" fmla="*/ 0 w 352"/>
                    <a:gd name="T3" fmla="*/ 0 h 67"/>
                    <a:gd name="T4" fmla="*/ 0 w 352"/>
                    <a:gd name="T5" fmla="*/ 0 h 67"/>
                    <a:gd name="T6" fmla="*/ 0 w 352"/>
                    <a:gd name="T7" fmla="*/ 0 h 67"/>
                    <a:gd name="T8" fmla="*/ 0 w 352"/>
                    <a:gd name="T9" fmla="*/ 0 h 67"/>
                    <a:gd name="T10" fmla="*/ 0 60000 65536"/>
                    <a:gd name="T11" fmla="*/ 0 60000 65536"/>
                    <a:gd name="T12" fmla="*/ 0 60000 65536"/>
                    <a:gd name="T13" fmla="*/ 0 60000 65536"/>
                    <a:gd name="T14" fmla="*/ 0 60000 65536"/>
                    <a:gd name="T15" fmla="*/ 0 w 352"/>
                    <a:gd name="T16" fmla="*/ 0 h 67"/>
                    <a:gd name="T17" fmla="*/ 352 w 352"/>
                    <a:gd name="T18" fmla="*/ 67 h 67"/>
                  </a:gdLst>
                  <a:ahLst/>
                  <a:cxnLst>
                    <a:cxn ang="T10">
                      <a:pos x="T0" y="T1"/>
                    </a:cxn>
                    <a:cxn ang="T11">
                      <a:pos x="T2" y="T3"/>
                    </a:cxn>
                    <a:cxn ang="T12">
                      <a:pos x="T4" y="T5"/>
                    </a:cxn>
                    <a:cxn ang="T13">
                      <a:pos x="T6" y="T7"/>
                    </a:cxn>
                    <a:cxn ang="T14">
                      <a:pos x="T8" y="T9"/>
                    </a:cxn>
                  </a:cxnLst>
                  <a:rect l="T15" t="T16" r="T17" b="T18"/>
                  <a:pathLst>
                    <a:path w="352" h="67">
                      <a:moveTo>
                        <a:pt x="352" y="67"/>
                      </a:moveTo>
                      <a:lnTo>
                        <a:pt x="10" y="67"/>
                      </a:lnTo>
                      <a:lnTo>
                        <a:pt x="0" y="0"/>
                      </a:lnTo>
                      <a:lnTo>
                        <a:pt x="334" y="0"/>
                      </a:lnTo>
                      <a:lnTo>
                        <a:pt x="352" y="67"/>
                      </a:lnTo>
                      <a:close/>
                    </a:path>
                  </a:pathLst>
                </a:cu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713" name="Freeform 64">
                  <a:extLst>
                    <a:ext uri="{FF2B5EF4-FFF2-40B4-BE49-F238E27FC236}">
                      <a16:creationId xmlns:a16="http://schemas.microsoft.com/office/drawing/2014/main" id="{F593026C-4144-45E0-838B-03B5154BE6C9}"/>
                    </a:ext>
                  </a:extLst>
                </p:cNvPr>
                <p:cNvSpPr>
                  <a:spLocks/>
                </p:cNvSpPr>
                <p:nvPr/>
              </p:nvSpPr>
              <p:spPr bwMode="auto">
                <a:xfrm>
                  <a:off x="5365" y="2542"/>
                  <a:ext cx="26" cy="5"/>
                </a:xfrm>
                <a:custGeom>
                  <a:avLst/>
                  <a:gdLst>
                    <a:gd name="T0" fmla="*/ 0 w 206"/>
                    <a:gd name="T1" fmla="*/ 0 h 35"/>
                    <a:gd name="T2" fmla="*/ 0 w 206"/>
                    <a:gd name="T3" fmla="*/ 0 h 35"/>
                    <a:gd name="T4" fmla="*/ 0 w 206"/>
                    <a:gd name="T5" fmla="*/ 0 h 35"/>
                    <a:gd name="T6" fmla="*/ 0 w 206"/>
                    <a:gd name="T7" fmla="*/ 0 h 35"/>
                    <a:gd name="T8" fmla="*/ 0 w 206"/>
                    <a:gd name="T9" fmla="*/ 0 h 35"/>
                    <a:gd name="T10" fmla="*/ 0 60000 65536"/>
                    <a:gd name="T11" fmla="*/ 0 60000 65536"/>
                    <a:gd name="T12" fmla="*/ 0 60000 65536"/>
                    <a:gd name="T13" fmla="*/ 0 60000 65536"/>
                    <a:gd name="T14" fmla="*/ 0 60000 65536"/>
                    <a:gd name="T15" fmla="*/ 0 w 206"/>
                    <a:gd name="T16" fmla="*/ 0 h 35"/>
                    <a:gd name="T17" fmla="*/ 206 w 206"/>
                    <a:gd name="T18" fmla="*/ 35 h 35"/>
                  </a:gdLst>
                  <a:ahLst/>
                  <a:cxnLst>
                    <a:cxn ang="T10">
                      <a:pos x="T0" y="T1"/>
                    </a:cxn>
                    <a:cxn ang="T11">
                      <a:pos x="T2" y="T3"/>
                    </a:cxn>
                    <a:cxn ang="T12">
                      <a:pos x="T4" y="T5"/>
                    </a:cxn>
                    <a:cxn ang="T13">
                      <a:pos x="T6" y="T7"/>
                    </a:cxn>
                    <a:cxn ang="T14">
                      <a:pos x="T8" y="T9"/>
                    </a:cxn>
                  </a:cxnLst>
                  <a:rect l="T15" t="T16" r="T17" b="T18"/>
                  <a:pathLst>
                    <a:path w="206" h="35">
                      <a:moveTo>
                        <a:pt x="206" y="0"/>
                      </a:moveTo>
                      <a:lnTo>
                        <a:pt x="8" y="0"/>
                      </a:lnTo>
                      <a:lnTo>
                        <a:pt x="0" y="35"/>
                      </a:lnTo>
                      <a:lnTo>
                        <a:pt x="188" y="35"/>
                      </a:lnTo>
                      <a:lnTo>
                        <a:pt x="206" y="0"/>
                      </a:lnTo>
                      <a:close/>
                    </a:path>
                  </a:pathLst>
                </a:cu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714" name="Freeform 65">
                  <a:extLst>
                    <a:ext uri="{FF2B5EF4-FFF2-40B4-BE49-F238E27FC236}">
                      <a16:creationId xmlns:a16="http://schemas.microsoft.com/office/drawing/2014/main" id="{B53C33C5-1970-4F82-8164-DDC7E04D0230}"/>
                    </a:ext>
                  </a:extLst>
                </p:cNvPr>
                <p:cNvSpPr>
                  <a:spLocks/>
                </p:cNvSpPr>
                <p:nvPr/>
              </p:nvSpPr>
              <p:spPr bwMode="auto">
                <a:xfrm>
                  <a:off x="5388" y="2542"/>
                  <a:ext cx="3" cy="17"/>
                </a:xfrm>
                <a:custGeom>
                  <a:avLst/>
                  <a:gdLst>
                    <a:gd name="T0" fmla="*/ 0 w 21"/>
                    <a:gd name="T1" fmla="*/ 0 h 124"/>
                    <a:gd name="T2" fmla="*/ 0 w 21"/>
                    <a:gd name="T3" fmla="*/ 0 h 124"/>
                    <a:gd name="T4" fmla="*/ 0 w 21"/>
                    <a:gd name="T5" fmla="*/ 0 h 124"/>
                    <a:gd name="T6" fmla="*/ 0 w 21"/>
                    <a:gd name="T7" fmla="*/ 0 h 124"/>
                    <a:gd name="T8" fmla="*/ 0 60000 65536"/>
                    <a:gd name="T9" fmla="*/ 0 60000 65536"/>
                    <a:gd name="T10" fmla="*/ 0 60000 65536"/>
                    <a:gd name="T11" fmla="*/ 0 60000 65536"/>
                    <a:gd name="T12" fmla="*/ 0 w 21"/>
                    <a:gd name="T13" fmla="*/ 0 h 124"/>
                    <a:gd name="T14" fmla="*/ 21 w 21"/>
                    <a:gd name="T15" fmla="*/ 124 h 124"/>
                  </a:gdLst>
                  <a:ahLst/>
                  <a:cxnLst>
                    <a:cxn ang="T8">
                      <a:pos x="T0" y="T1"/>
                    </a:cxn>
                    <a:cxn ang="T9">
                      <a:pos x="T2" y="T3"/>
                    </a:cxn>
                    <a:cxn ang="T10">
                      <a:pos x="T4" y="T5"/>
                    </a:cxn>
                    <a:cxn ang="T11">
                      <a:pos x="T6" y="T7"/>
                    </a:cxn>
                  </a:cxnLst>
                  <a:rect l="T12" t="T13" r="T14" b="T15"/>
                  <a:pathLst>
                    <a:path w="21" h="124">
                      <a:moveTo>
                        <a:pt x="21" y="0"/>
                      </a:moveTo>
                      <a:lnTo>
                        <a:pt x="21" y="124"/>
                      </a:lnTo>
                      <a:lnTo>
                        <a:pt x="0" y="42"/>
                      </a:lnTo>
                      <a:lnTo>
                        <a:pt x="21" y="0"/>
                      </a:lnTo>
                      <a:close/>
                    </a:path>
                  </a:pathLst>
                </a:custGeom>
                <a:solidFill>
                  <a:srgbClr val="60606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715" name="Oval 66">
                  <a:extLst>
                    <a:ext uri="{FF2B5EF4-FFF2-40B4-BE49-F238E27FC236}">
                      <a16:creationId xmlns:a16="http://schemas.microsoft.com/office/drawing/2014/main" id="{163E78EA-0FAF-4217-9921-2B9D331EDF77}"/>
                    </a:ext>
                  </a:extLst>
                </p:cNvPr>
                <p:cNvSpPr>
                  <a:spLocks noChangeArrowheads="1"/>
                </p:cNvSpPr>
                <p:nvPr/>
              </p:nvSpPr>
              <p:spPr bwMode="auto">
                <a:xfrm>
                  <a:off x="5366" y="2551"/>
                  <a:ext cx="9" cy="8"/>
                </a:xfrm>
                <a:prstGeom prst="ellipse">
                  <a:avLst/>
                </a:prstGeom>
                <a:solidFill>
                  <a:srgbClr val="C0C0C0"/>
                </a:solidFill>
                <a:ln w="1588">
                  <a:solidFill>
                    <a:srgbClr val="808080"/>
                  </a:solidFill>
                  <a:round/>
                  <a:headEnd/>
                  <a:tailEnd/>
                </a:ln>
              </p:spPr>
              <p:txBody>
                <a:bodyP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b="1">
                    <a:ea typeface="宋体" panose="02010600030101010101" pitchFamily="2" charset="-122"/>
                  </a:endParaRPr>
                </a:p>
              </p:txBody>
            </p:sp>
            <p:sp>
              <p:nvSpPr>
                <p:cNvPr id="12716" name="Rectangle 67">
                  <a:extLst>
                    <a:ext uri="{FF2B5EF4-FFF2-40B4-BE49-F238E27FC236}">
                      <a16:creationId xmlns:a16="http://schemas.microsoft.com/office/drawing/2014/main" id="{8235A8EC-5A28-4AA7-ABF9-4951FE4EE16E}"/>
                    </a:ext>
                  </a:extLst>
                </p:cNvPr>
                <p:cNvSpPr>
                  <a:spLocks noChangeArrowheads="1"/>
                </p:cNvSpPr>
                <p:nvPr/>
              </p:nvSpPr>
              <p:spPr bwMode="auto">
                <a:xfrm>
                  <a:off x="5309" y="2547"/>
                  <a:ext cx="85" cy="3"/>
                </a:xfrm>
                <a:prstGeom prst="rect">
                  <a:avLst/>
                </a:prstGeom>
                <a:solidFill>
                  <a:srgbClr val="60606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b="1">
                    <a:ea typeface="宋体" panose="02010600030101010101" pitchFamily="2" charset="-122"/>
                  </a:endParaRPr>
                </a:p>
              </p:txBody>
            </p:sp>
            <p:grpSp>
              <p:nvGrpSpPr>
                <p:cNvPr id="12717" name="Group 68">
                  <a:extLst>
                    <a:ext uri="{FF2B5EF4-FFF2-40B4-BE49-F238E27FC236}">
                      <a16:creationId xmlns:a16="http://schemas.microsoft.com/office/drawing/2014/main" id="{BAA64BBC-C3A1-42F9-BD45-9A674368AB61}"/>
                    </a:ext>
                  </a:extLst>
                </p:cNvPr>
                <p:cNvGrpSpPr>
                  <a:grpSpLocks/>
                </p:cNvGrpSpPr>
                <p:nvPr/>
              </p:nvGrpSpPr>
              <p:grpSpPr bwMode="auto">
                <a:xfrm>
                  <a:off x="5364" y="2536"/>
                  <a:ext cx="10" cy="27"/>
                  <a:chOff x="5364" y="2536"/>
                  <a:chExt cx="10" cy="27"/>
                </a:xfrm>
              </p:grpSpPr>
              <p:sp>
                <p:nvSpPr>
                  <p:cNvPr id="12718" name="Freeform 69">
                    <a:extLst>
                      <a:ext uri="{FF2B5EF4-FFF2-40B4-BE49-F238E27FC236}">
                        <a16:creationId xmlns:a16="http://schemas.microsoft.com/office/drawing/2014/main" id="{7D38204D-EDFF-4579-A03A-C2E1EE33D4AF}"/>
                      </a:ext>
                    </a:extLst>
                  </p:cNvPr>
                  <p:cNvSpPr>
                    <a:spLocks/>
                  </p:cNvSpPr>
                  <p:nvPr/>
                </p:nvSpPr>
                <p:spPr bwMode="auto">
                  <a:xfrm>
                    <a:off x="5364" y="2537"/>
                    <a:ext cx="9" cy="26"/>
                  </a:xfrm>
                  <a:custGeom>
                    <a:avLst/>
                    <a:gdLst>
                      <a:gd name="T0" fmla="*/ 0 w 68"/>
                      <a:gd name="T1" fmla="*/ 0 h 182"/>
                      <a:gd name="T2" fmla="*/ 0 w 68"/>
                      <a:gd name="T3" fmla="*/ 0 h 182"/>
                      <a:gd name="T4" fmla="*/ 0 w 68"/>
                      <a:gd name="T5" fmla="*/ 0 h 182"/>
                      <a:gd name="T6" fmla="*/ 0 w 68"/>
                      <a:gd name="T7" fmla="*/ 0 h 182"/>
                      <a:gd name="T8" fmla="*/ 0 w 68"/>
                      <a:gd name="T9" fmla="*/ 0 h 182"/>
                      <a:gd name="T10" fmla="*/ 0 w 68"/>
                      <a:gd name="T11" fmla="*/ 0 h 182"/>
                      <a:gd name="T12" fmla="*/ 0 w 68"/>
                      <a:gd name="T13" fmla="*/ 0 h 182"/>
                      <a:gd name="T14" fmla="*/ 0 w 68"/>
                      <a:gd name="T15" fmla="*/ 0 h 182"/>
                      <a:gd name="T16" fmla="*/ 0 w 68"/>
                      <a:gd name="T17" fmla="*/ 0 h 182"/>
                      <a:gd name="T18" fmla="*/ 0 w 68"/>
                      <a:gd name="T19" fmla="*/ 0 h 182"/>
                      <a:gd name="T20" fmla="*/ 0 w 68"/>
                      <a:gd name="T21" fmla="*/ 0 h 182"/>
                      <a:gd name="T22" fmla="*/ 0 w 68"/>
                      <a:gd name="T23" fmla="*/ 0 h 18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68"/>
                      <a:gd name="T37" fmla="*/ 0 h 182"/>
                      <a:gd name="T38" fmla="*/ 68 w 68"/>
                      <a:gd name="T39" fmla="*/ 182 h 18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68" h="182">
                        <a:moveTo>
                          <a:pt x="55" y="2"/>
                        </a:moveTo>
                        <a:lnTo>
                          <a:pt x="30" y="0"/>
                        </a:lnTo>
                        <a:lnTo>
                          <a:pt x="13" y="9"/>
                        </a:lnTo>
                        <a:lnTo>
                          <a:pt x="8" y="31"/>
                        </a:lnTo>
                        <a:lnTo>
                          <a:pt x="0" y="72"/>
                        </a:lnTo>
                        <a:lnTo>
                          <a:pt x="17" y="180"/>
                        </a:lnTo>
                        <a:lnTo>
                          <a:pt x="30" y="182"/>
                        </a:lnTo>
                        <a:lnTo>
                          <a:pt x="30" y="87"/>
                        </a:lnTo>
                        <a:lnTo>
                          <a:pt x="60" y="47"/>
                        </a:lnTo>
                        <a:lnTo>
                          <a:pt x="68" y="29"/>
                        </a:lnTo>
                        <a:lnTo>
                          <a:pt x="67" y="12"/>
                        </a:lnTo>
                        <a:lnTo>
                          <a:pt x="55" y="2"/>
                        </a:lnTo>
                        <a:close/>
                      </a:path>
                    </a:pathLst>
                  </a:cu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719" name="Freeform 70">
                    <a:extLst>
                      <a:ext uri="{FF2B5EF4-FFF2-40B4-BE49-F238E27FC236}">
                        <a16:creationId xmlns:a16="http://schemas.microsoft.com/office/drawing/2014/main" id="{8D7091CC-8E2B-4AE5-9148-DBDBA4945DAA}"/>
                      </a:ext>
                    </a:extLst>
                  </p:cNvPr>
                  <p:cNvSpPr>
                    <a:spLocks/>
                  </p:cNvSpPr>
                  <p:nvPr/>
                </p:nvSpPr>
                <p:spPr bwMode="auto">
                  <a:xfrm>
                    <a:off x="5365" y="2536"/>
                    <a:ext cx="9" cy="26"/>
                  </a:xfrm>
                  <a:custGeom>
                    <a:avLst/>
                    <a:gdLst>
                      <a:gd name="T0" fmla="*/ 0 w 70"/>
                      <a:gd name="T1" fmla="*/ 0 h 182"/>
                      <a:gd name="T2" fmla="*/ 0 w 70"/>
                      <a:gd name="T3" fmla="*/ 0 h 182"/>
                      <a:gd name="T4" fmla="*/ 0 w 70"/>
                      <a:gd name="T5" fmla="*/ 0 h 182"/>
                      <a:gd name="T6" fmla="*/ 0 w 70"/>
                      <a:gd name="T7" fmla="*/ 0 h 182"/>
                      <a:gd name="T8" fmla="*/ 0 w 70"/>
                      <a:gd name="T9" fmla="*/ 0 h 182"/>
                      <a:gd name="T10" fmla="*/ 0 w 70"/>
                      <a:gd name="T11" fmla="*/ 0 h 182"/>
                      <a:gd name="T12" fmla="*/ 0 w 70"/>
                      <a:gd name="T13" fmla="*/ 0 h 182"/>
                      <a:gd name="T14" fmla="*/ 0 w 70"/>
                      <a:gd name="T15" fmla="*/ 0 h 182"/>
                      <a:gd name="T16" fmla="*/ 0 w 70"/>
                      <a:gd name="T17" fmla="*/ 0 h 182"/>
                      <a:gd name="T18" fmla="*/ 0 w 70"/>
                      <a:gd name="T19" fmla="*/ 0 h 182"/>
                      <a:gd name="T20" fmla="*/ 0 w 70"/>
                      <a:gd name="T21" fmla="*/ 0 h 182"/>
                      <a:gd name="T22" fmla="*/ 0 w 70"/>
                      <a:gd name="T23" fmla="*/ 0 h 18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0"/>
                      <a:gd name="T37" fmla="*/ 0 h 182"/>
                      <a:gd name="T38" fmla="*/ 70 w 70"/>
                      <a:gd name="T39" fmla="*/ 182 h 18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0" h="182">
                        <a:moveTo>
                          <a:pt x="55" y="2"/>
                        </a:moveTo>
                        <a:lnTo>
                          <a:pt x="31" y="0"/>
                        </a:lnTo>
                        <a:lnTo>
                          <a:pt x="15" y="9"/>
                        </a:lnTo>
                        <a:lnTo>
                          <a:pt x="8" y="31"/>
                        </a:lnTo>
                        <a:lnTo>
                          <a:pt x="0" y="72"/>
                        </a:lnTo>
                        <a:lnTo>
                          <a:pt x="18" y="180"/>
                        </a:lnTo>
                        <a:lnTo>
                          <a:pt x="31" y="182"/>
                        </a:lnTo>
                        <a:lnTo>
                          <a:pt x="31" y="87"/>
                        </a:lnTo>
                        <a:lnTo>
                          <a:pt x="62" y="47"/>
                        </a:lnTo>
                        <a:lnTo>
                          <a:pt x="70" y="29"/>
                        </a:lnTo>
                        <a:lnTo>
                          <a:pt x="67" y="11"/>
                        </a:lnTo>
                        <a:lnTo>
                          <a:pt x="55" y="2"/>
                        </a:lnTo>
                        <a:close/>
                      </a:path>
                    </a:pathLst>
                  </a:custGeom>
                  <a:solidFill>
                    <a:srgbClr val="E0E0E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grpSp>
        </p:grpSp>
        <p:sp>
          <p:nvSpPr>
            <p:cNvPr id="12698" name="Rectangle 71">
              <a:extLst>
                <a:ext uri="{FF2B5EF4-FFF2-40B4-BE49-F238E27FC236}">
                  <a16:creationId xmlns:a16="http://schemas.microsoft.com/office/drawing/2014/main" id="{302084B2-4C55-4981-BF91-14845C4E5F92}"/>
                </a:ext>
              </a:extLst>
            </p:cNvPr>
            <p:cNvSpPr>
              <a:spLocks noChangeArrowheads="1"/>
            </p:cNvSpPr>
            <p:nvPr/>
          </p:nvSpPr>
          <p:spPr bwMode="auto">
            <a:xfrm>
              <a:off x="5323" y="2579"/>
              <a:ext cx="56" cy="4"/>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b="1">
                <a:ea typeface="宋体" panose="02010600030101010101" pitchFamily="2" charset="-122"/>
              </a:endParaRPr>
            </a:p>
          </p:txBody>
        </p:sp>
        <p:sp>
          <p:nvSpPr>
            <p:cNvPr id="12699" name="Freeform 72">
              <a:extLst>
                <a:ext uri="{FF2B5EF4-FFF2-40B4-BE49-F238E27FC236}">
                  <a16:creationId xmlns:a16="http://schemas.microsoft.com/office/drawing/2014/main" id="{57AA0BE8-3345-4F1A-A689-74248B94B3CC}"/>
                </a:ext>
              </a:extLst>
            </p:cNvPr>
            <p:cNvSpPr>
              <a:spLocks/>
            </p:cNvSpPr>
            <p:nvPr/>
          </p:nvSpPr>
          <p:spPr bwMode="auto">
            <a:xfrm>
              <a:off x="5340" y="2586"/>
              <a:ext cx="24" cy="5"/>
            </a:xfrm>
            <a:custGeom>
              <a:avLst/>
              <a:gdLst>
                <a:gd name="T0" fmla="*/ 0 w 196"/>
                <a:gd name="T1" fmla="*/ 0 h 35"/>
                <a:gd name="T2" fmla="*/ 0 w 196"/>
                <a:gd name="T3" fmla="*/ 0 h 35"/>
                <a:gd name="T4" fmla="*/ 0 w 196"/>
                <a:gd name="T5" fmla="*/ 0 h 35"/>
                <a:gd name="T6" fmla="*/ 0 w 196"/>
                <a:gd name="T7" fmla="*/ 0 h 35"/>
                <a:gd name="T8" fmla="*/ 0 60000 65536"/>
                <a:gd name="T9" fmla="*/ 0 60000 65536"/>
                <a:gd name="T10" fmla="*/ 0 60000 65536"/>
                <a:gd name="T11" fmla="*/ 0 60000 65536"/>
                <a:gd name="T12" fmla="*/ 0 w 196"/>
                <a:gd name="T13" fmla="*/ 0 h 35"/>
                <a:gd name="T14" fmla="*/ 196 w 196"/>
                <a:gd name="T15" fmla="*/ 35 h 35"/>
              </a:gdLst>
              <a:ahLst/>
              <a:cxnLst>
                <a:cxn ang="T8">
                  <a:pos x="T0" y="T1"/>
                </a:cxn>
                <a:cxn ang="T9">
                  <a:pos x="T2" y="T3"/>
                </a:cxn>
                <a:cxn ang="T10">
                  <a:pos x="T4" y="T5"/>
                </a:cxn>
                <a:cxn ang="T11">
                  <a:pos x="T6" y="T7"/>
                </a:cxn>
              </a:cxnLst>
              <a:rect l="T12" t="T13" r="T14" b="T15"/>
              <a:pathLst>
                <a:path w="196" h="35">
                  <a:moveTo>
                    <a:pt x="4" y="35"/>
                  </a:moveTo>
                  <a:lnTo>
                    <a:pt x="0" y="0"/>
                  </a:lnTo>
                  <a:lnTo>
                    <a:pt x="190" y="0"/>
                  </a:lnTo>
                  <a:lnTo>
                    <a:pt x="196" y="34"/>
                  </a:lnTo>
                </a:path>
              </a:pathLst>
            </a:custGeom>
            <a:noFill/>
            <a:ln w="3175">
              <a:solidFill>
                <a:srgbClr val="80808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2700" name="Freeform 73">
              <a:extLst>
                <a:ext uri="{FF2B5EF4-FFF2-40B4-BE49-F238E27FC236}">
                  <a16:creationId xmlns:a16="http://schemas.microsoft.com/office/drawing/2014/main" id="{AE7DF765-D6F0-4FC9-937E-C9FCD3D197EC}"/>
                </a:ext>
              </a:extLst>
            </p:cNvPr>
            <p:cNvSpPr>
              <a:spLocks/>
            </p:cNvSpPr>
            <p:nvPr/>
          </p:nvSpPr>
          <p:spPr bwMode="auto">
            <a:xfrm>
              <a:off x="5273" y="2402"/>
              <a:ext cx="22" cy="26"/>
            </a:xfrm>
            <a:custGeom>
              <a:avLst/>
              <a:gdLst>
                <a:gd name="T0" fmla="*/ 0 w 174"/>
                <a:gd name="T1" fmla="*/ 0 h 180"/>
                <a:gd name="T2" fmla="*/ 0 w 174"/>
                <a:gd name="T3" fmla="*/ 0 h 180"/>
                <a:gd name="T4" fmla="*/ 0 w 174"/>
                <a:gd name="T5" fmla="*/ 0 h 180"/>
                <a:gd name="T6" fmla="*/ 0 w 174"/>
                <a:gd name="T7" fmla="*/ 0 h 180"/>
                <a:gd name="T8" fmla="*/ 0 w 174"/>
                <a:gd name="T9" fmla="*/ 0 h 180"/>
                <a:gd name="T10" fmla="*/ 0 60000 65536"/>
                <a:gd name="T11" fmla="*/ 0 60000 65536"/>
                <a:gd name="T12" fmla="*/ 0 60000 65536"/>
                <a:gd name="T13" fmla="*/ 0 60000 65536"/>
                <a:gd name="T14" fmla="*/ 0 60000 65536"/>
                <a:gd name="T15" fmla="*/ 0 w 174"/>
                <a:gd name="T16" fmla="*/ 0 h 180"/>
                <a:gd name="T17" fmla="*/ 174 w 174"/>
                <a:gd name="T18" fmla="*/ 180 h 180"/>
              </a:gdLst>
              <a:ahLst/>
              <a:cxnLst>
                <a:cxn ang="T10">
                  <a:pos x="T0" y="T1"/>
                </a:cxn>
                <a:cxn ang="T11">
                  <a:pos x="T2" y="T3"/>
                </a:cxn>
                <a:cxn ang="T12">
                  <a:pos x="T4" y="T5"/>
                </a:cxn>
                <a:cxn ang="T13">
                  <a:pos x="T6" y="T7"/>
                </a:cxn>
                <a:cxn ang="T14">
                  <a:pos x="T8" y="T9"/>
                </a:cxn>
              </a:cxnLst>
              <a:rect l="T15" t="T16" r="T17" b="T18"/>
              <a:pathLst>
                <a:path w="174" h="180">
                  <a:moveTo>
                    <a:pt x="160" y="0"/>
                  </a:moveTo>
                  <a:lnTo>
                    <a:pt x="0" y="0"/>
                  </a:lnTo>
                  <a:lnTo>
                    <a:pt x="11" y="180"/>
                  </a:lnTo>
                  <a:lnTo>
                    <a:pt x="174" y="180"/>
                  </a:lnTo>
                  <a:lnTo>
                    <a:pt x="160" y="0"/>
                  </a:lnTo>
                  <a:close/>
                </a:path>
              </a:pathLst>
            </a:custGeom>
            <a:solidFill>
              <a:srgbClr val="C0C0C0"/>
            </a:solidFill>
            <a:ln w="3175">
              <a:solidFill>
                <a:srgbClr val="808080"/>
              </a:solidFill>
              <a:round/>
              <a:headEnd/>
              <a:tailEnd/>
            </a:ln>
          </p:spPr>
          <p:txBody>
            <a:bodyPr/>
            <a:lstStyle/>
            <a:p>
              <a:endParaRPr lang="zh-CN" altLang="en-US"/>
            </a:p>
          </p:txBody>
        </p:sp>
        <p:sp>
          <p:nvSpPr>
            <p:cNvPr id="12701" name="Freeform 74">
              <a:extLst>
                <a:ext uri="{FF2B5EF4-FFF2-40B4-BE49-F238E27FC236}">
                  <a16:creationId xmlns:a16="http://schemas.microsoft.com/office/drawing/2014/main" id="{9240BCFD-A79E-4F63-97C9-111212DCA221}"/>
                </a:ext>
              </a:extLst>
            </p:cNvPr>
            <p:cNvSpPr>
              <a:spLocks/>
            </p:cNvSpPr>
            <p:nvPr/>
          </p:nvSpPr>
          <p:spPr bwMode="auto">
            <a:xfrm>
              <a:off x="5276" y="2446"/>
              <a:ext cx="22" cy="26"/>
            </a:xfrm>
            <a:custGeom>
              <a:avLst/>
              <a:gdLst>
                <a:gd name="T0" fmla="*/ 0 w 180"/>
                <a:gd name="T1" fmla="*/ 0 h 182"/>
                <a:gd name="T2" fmla="*/ 0 w 180"/>
                <a:gd name="T3" fmla="*/ 0 h 182"/>
                <a:gd name="T4" fmla="*/ 0 w 180"/>
                <a:gd name="T5" fmla="*/ 0 h 182"/>
                <a:gd name="T6" fmla="*/ 0 w 180"/>
                <a:gd name="T7" fmla="*/ 0 h 182"/>
                <a:gd name="T8" fmla="*/ 0 w 180"/>
                <a:gd name="T9" fmla="*/ 0 h 182"/>
                <a:gd name="T10" fmla="*/ 0 60000 65536"/>
                <a:gd name="T11" fmla="*/ 0 60000 65536"/>
                <a:gd name="T12" fmla="*/ 0 60000 65536"/>
                <a:gd name="T13" fmla="*/ 0 60000 65536"/>
                <a:gd name="T14" fmla="*/ 0 60000 65536"/>
                <a:gd name="T15" fmla="*/ 0 w 180"/>
                <a:gd name="T16" fmla="*/ 0 h 182"/>
                <a:gd name="T17" fmla="*/ 180 w 180"/>
                <a:gd name="T18" fmla="*/ 182 h 182"/>
              </a:gdLst>
              <a:ahLst/>
              <a:cxnLst>
                <a:cxn ang="T10">
                  <a:pos x="T0" y="T1"/>
                </a:cxn>
                <a:cxn ang="T11">
                  <a:pos x="T2" y="T3"/>
                </a:cxn>
                <a:cxn ang="T12">
                  <a:pos x="T4" y="T5"/>
                </a:cxn>
                <a:cxn ang="T13">
                  <a:pos x="T6" y="T7"/>
                </a:cxn>
                <a:cxn ang="T14">
                  <a:pos x="T8" y="T9"/>
                </a:cxn>
              </a:cxnLst>
              <a:rect l="T15" t="T16" r="T17" b="T18"/>
              <a:pathLst>
                <a:path w="180" h="182">
                  <a:moveTo>
                    <a:pt x="167" y="0"/>
                  </a:moveTo>
                  <a:lnTo>
                    <a:pt x="0" y="0"/>
                  </a:lnTo>
                  <a:lnTo>
                    <a:pt x="13" y="182"/>
                  </a:lnTo>
                  <a:lnTo>
                    <a:pt x="180" y="181"/>
                  </a:lnTo>
                  <a:lnTo>
                    <a:pt x="167" y="0"/>
                  </a:lnTo>
                  <a:close/>
                </a:path>
              </a:pathLst>
            </a:custGeom>
            <a:solidFill>
              <a:srgbClr val="C0C0C0"/>
            </a:solidFill>
            <a:ln w="3175">
              <a:solidFill>
                <a:srgbClr val="808080"/>
              </a:solidFill>
              <a:round/>
              <a:headEnd/>
              <a:tailEnd/>
            </a:ln>
          </p:spPr>
          <p:txBody>
            <a:bodyPr/>
            <a:lstStyle/>
            <a:p>
              <a:endParaRPr lang="zh-CN" altLang="en-US"/>
            </a:p>
          </p:txBody>
        </p:sp>
        <p:grpSp>
          <p:nvGrpSpPr>
            <p:cNvPr id="12702" name="Group 75">
              <a:extLst>
                <a:ext uri="{FF2B5EF4-FFF2-40B4-BE49-F238E27FC236}">
                  <a16:creationId xmlns:a16="http://schemas.microsoft.com/office/drawing/2014/main" id="{D790E4C9-2560-4A05-9244-2F1BF3CC0373}"/>
                </a:ext>
              </a:extLst>
            </p:cNvPr>
            <p:cNvGrpSpPr>
              <a:grpSpLocks/>
            </p:cNvGrpSpPr>
            <p:nvPr/>
          </p:nvGrpSpPr>
          <p:grpSpPr bwMode="auto">
            <a:xfrm>
              <a:off x="5309" y="2444"/>
              <a:ext cx="94" cy="27"/>
              <a:chOff x="5309" y="2444"/>
              <a:chExt cx="94" cy="27"/>
            </a:xfrm>
          </p:grpSpPr>
          <p:sp>
            <p:nvSpPr>
              <p:cNvPr id="12703" name="Rectangle 76">
                <a:extLst>
                  <a:ext uri="{FF2B5EF4-FFF2-40B4-BE49-F238E27FC236}">
                    <a16:creationId xmlns:a16="http://schemas.microsoft.com/office/drawing/2014/main" id="{FD498E86-ECB8-411D-AA14-6CD4C75640D7}"/>
                  </a:ext>
                </a:extLst>
              </p:cNvPr>
              <p:cNvSpPr>
                <a:spLocks noChangeArrowheads="1"/>
              </p:cNvSpPr>
              <p:nvPr/>
            </p:nvSpPr>
            <p:spPr bwMode="auto">
              <a:xfrm>
                <a:off x="5309" y="2444"/>
                <a:ext cx="94" cy="27"/>
              </a:xfrm>
              <a:prstGeom prst="rect">
                <a:avLst/>
              </a:prstGeom>
              <a:solidFill>
                <a:srgbClr val="606060"/>
              </a:solidFill>
              <a:ln w="3175">
                <a:solidFill>
                  <a:srgbClr val="808080"/>
                </a:solidFill>
                <a:miter lim="800000"/>
                <a:headEnd/>
                <a:tailEnd/>
              </a:ln>
            </p:spPr>
            <p:txBody>
              <a:bodyP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b="1">
                  <a:ea typeface="宋体" panose="02010600030101010101" pitchFamily="2" charset="-122"/>
                </a:endParaRPr>
              </a:p>
            </p:txBody>
          </p:sp>
          <p:sp>
            <p:nvSpPr>
              <p:cNvPr id="12704" name="Rectangle 77">
                <a:extLst>
                  <a:ext uri="{FF2B5EF4-FFF2-40B4-BE49-F238E27FC236}">
                    <a16:creationId xmlns:a16="http://schemas.microsoft.com/office/drawing/2014/main" id="{07BB7C26-F1B1-4D33-9999-886B2CE75377}"/>
                  </a:ext>
                </a:extLst>
              </p:cNvPr>
              <p:cNvSpPr>
                <a:spLocks noChangeArrowheads="1"/>
              </p:cNvSpPr>
              <p:nvPr/>
            </p:nvSpPr>
            <p:spPr bwMode="auto">
              <a:xfrm>
                <a:off x="5326" y="2448"/>
                <a:ext cx="11" cy="9"/>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b="1">
                  <a:ea typeface="宋体" panose="02010600030101010101" pitchFamily="2" charset="-122"/>
                </a:endParaRPr>
              </a:p>
            </p:txBody>
          </p:sp>
          <p:sp>
            <p:nvSpPr>
              <p:cNvPr id="12705" name="Rectangle 78">
                <a:extLst>
                  <a:ext uri="{FF2B5EF4-FFF2-40B4-BE49-F238E27FC236}">
                    <a16:creationId xmlns:a16="http://schemas.microsoft.com/office/drawing/2014/main" id="{15035350-2B25-4B52-BFC3-68B50B7EBD55}"/>
                  </a:ext>
                </a:extLst>
              </p:cNvPr>
              <p:cNvSpPr>
                <a:spLocks noChangeArrowheads="1"/>
              </p:cNvSpPr>
              <p:nvPr/>
            </p:nvSpPr>
            <p:spPr bwMode="auto">
              <a:xfrm>
                <a:off x="5326" y="2459"/>
                <a:ext cx="11" cy="9"/>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b="1">
                  <a:ea typeface="宋体" panose="02010600030101010101" pitchFamily="2" charset="-122"/>
                </a:endParaRPr>
              </a:p>
            </p:txBody>
          </p:sp>
          <p:sp>
            <p:nvSpPr>
              <p:cNvPr id="12706" name="Rectangle 79">
                <a:extLst>
                  <a:ext uri="{FF2B5EF4-FFF2-40B4-BE49-F238E27FC236}">
                    <a16:creationId xmlns:a16="http://schemas.microsoft.com/office/drawing/2014/main" id="{F0429DD8-A3A9-4E90-823F-48F929B8E492}"/>
                  </a:ext>
                </a:extLst>
              </p:cNvPr>
              <p:cNvSpPr>
                <a:spLocks noChangeArrowheads="1"/>
              </p:cNvSpPr>
              <p:nvPr/>
            </p:nvSpPr>
            <p:spPr bwMode="auto">
              <a:xfrm>
                <a:off x="5349" y="2453"/>
                <a:ext cx="11" cy="9"/>
              </a:xfrm>
              <a:prstGeom prst="rect">
                <a:avLst/>
              </a:prstGeom>
              <a:solidFill>
                <a:srgbClr val="008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b="1">
                  <a:ea typeface="宋体" panose="02010600030101010101" pitchFamily="2" charset="-122"/>
                </a:endParaRPr>
              </a:p>
            </p:txBody>
          </p:sp>
          <p:sp>
            <p:nvSpPr>
              <p:cNvPr id="12707" name="Oval 80">
                <a:extLst>
                  <a:ext uri="{FF2B5EF4-FFF2-40B4-BE49-F238E27FC236}">
                    <a16:creationId xmlns:a16="http://schemas.microsoft.com/office/drawing/2014/main" id="{443D069F-039E-464F-9133-F8D38123A3A9}"/>
                  </a:ext>
                </a:extLst>
              </p:cNvPr>
              <p:cNvSpPr>
                <a:spLocks noChangeArrowheads="1"/>
              </p:cNvSpPr>
              <p:nvPr/>
            </p:nvSpPr>
            <p:spPr bwMode="auto">
              <a:xfrm>
                <a:off x="5314" y="2453"/>
                <a:ext cx="8" cy="11"/>
              </a:xfrm>
              <a:prstGeom prst="ellipse">
                <a:avLst/>
              </a:pr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b="1">
                  <a:ea typeface="宋体" panose="02010600030101010101" pitchFamily="2" charset="-122"/>
                </a:endParaRPr>
              </a:p>
            </p:txBody>
          </p:sp>
        </p:grpSp>
      </p:grpSp>
      <p:pic>
        <p:nvPicPr>
          <p:cNvPr id="12319" name="Picture 81">
            <a:extLst>
              <a:ext uri="{FF2B5EF4-FFF2-40B4-BE49-F238E27FC236}">
                <a16:creationId xmlns:a16="http://schemas.microsoft.com/office/drawing/2014/main" id="{3BA8D9D2-3C9E-4637-8AEA-B5DD94488804}"/>
              </a:ext>
            </a:extLst>
          </p:cNvPr>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402388" y="1335088"/>
            <a:ext cx="703262"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2320" name="Group 82">
            <a:extLst>
              <a:ext uri="{FF2B5EF4-FFF2-40B4-BE49-F238E27FC236}">
                <a16:creationId xmlns:a16="http://schemas.microsoft.com/office/drawing/2014/main" id="{1C8C1CFB-A9E9-4A98-95CB-85DB7F2EFEFA}"/>
              </a:ext>
            </a:extLst>
          </p:cNvPr>
          <p:cNvGrpSpPr>
            <a:grpSpLocks/>
          </p:cNvGrpSpPr>
          <p:nvPr/>
        </p:nvGrpSpPr>
        <p:grpSpPr bwMode="auto">
          <a:xfrm flipH="1">
            <a:off x="8094663" y="3027363"/>
            <a:ext cx="490537" cy="738187"/>
            <a:chOff x="4192" y="2817"/>
            <a:chExt cx="523" cy="797"/>
          </a:xfrm>
        </p:grpSpPr>
        <p:sp>
          <p:nvSpPr>
            <p:cNvPr id="12641" name="Freeform 83">
              <a:extLst>
                <a:ext uri="{FF2B5EF4-FFF2-40B4-BE49-F238E27FC236}">
                  <a16:creationId xmlns:a16="http://schemas.microsoft.com/office/drawing/2014/main" id="{E3CC133F-6678-44B6-BEA1-B58CCD4039C6}"/>
                </a:ext>
              </a:extLst>
            </p:cNvPr>
            <p:cNvSpPr>
              <a:spLocks/>
            </p:cNvSpPr>
            <p:nvPr/>
          </p:nvSpPr>
          <p:spPr bwMode="auto">
            <a:xfrm>
              <a:off x="4375" y="2838"/>
              <a:ext cx="222" cy="776"/>
            </a:xfrm>
            <a:custGeom>
              <a:avLst/>
              <a:gdLst>
                <a:gd name="T0" fmla="*/ 221 w 222"/>
                <a:gd name="T1" fmla="*/ 0 h 776"/>
                <a:gd name="T2" fmla="*/ 0 w 222"/>
                <a:gd name="T3" fmla="*/ 8 h 776"/>
                <a:gd name="T4" fmla="*/ 0 w 222"/>
                <a:gd name="T5" fmla="*/ 775 h 776"/>
                <a:gd name="T6" fmla="*/ 221 w 222"/>
                <a:gd name="T7" fmla="*/ 740 h 776"/>
                <a:gd name="T8" fmla="*/ 221 w 222"/>
                <a:gd name="T9" fmla="*/ 0 h 776"/>
                <a:gd name="T10" fmla="*/ 0 60000 65536"/>
                <a:gd name="T11" fmla="*/ 0 60000 65536"/>
                <a:gd name="T12" fmla="*/ 0 60000 65536"/>
                <a:gd name="T13" fmla="*/ 0 60000 65536"/>
                <a:gd name="T14" fmla="*/ 0 60000 65536"/>
                <a:gd name="T15" fmla="*/ 0 w 222"/>
                <a:gd name="T16" fmla="*/ 0 h 776"/>
                <a:gd name="T17" fmla="*/ 222 w 222"/>
                <a:gd name="T18" fmla="*/ 776 h 776"/>
              </a:gdLst>
              <a:ahLst/>
              <a:cxnLst>
                <a:cxn ang="T10">
                  <a:pos x="T0" y="T1"/>
                </a:cxn>
                <a:cxn ang="T11">
                  <a:pos x="T2" y="T3"/>
                </a:cxn>
                <a:cxn ang="T12">
                  <a:pos x="T4" y="T5"/>
                </a:cxn>
                <a:cxn ang="T13">
                  <a:pos x="T6" y="T7"/>
                </a:cxn>
                <a:cxn ang="T14">
                  <a:pos x="T8" y="T9"/>
                </a:cxn>
              </a:cxnLst>
              <a:rect l="T15" t="T16" r="T17" b="T18"/>
              <a:pathLst>
                <a:path w="222" h="776">
                  <a:moveTo>
                    <a:pt x="221" y="0"/>
                  </a:moveTo>
                  <a:lnTo>
                    <a:pt x="0" y="8"/>
                  </a:lnTo>
                  <a:lnTo>
                    <a:pt x="0" y="775"/>
                  </a:lnTo>
                  <a:lnTo>
                    <a:pt x="221" y="740"/>
                  </a:lnTo>
                  <a:lnTo>
                    <a:pt x="221" y="0"/>
                  </a:lnTo>
                </a:path>
              </a:pathLst>
            </a:custGeom>
            <a:solidFill>
              <a:srgbClr val="B5B5B5"/>
            </a:solidFill>
            <a:ln w="12700" cap="rnd">
              <a:solidFill>
                <a:srgbClr val="B5B5B5"/>
              </a:solidFill>
              <a:round/>
              <a:headEnd type="none" w="sm" len="sm"/>
              <a:tailEnd type="none" w="sm" len="sm"/>
            </a:ln>
          </p:spPr>
          <p:txBody>
            <a:bodyPr/>
            <a:lstStyle/>
            <a:p>
              <a:endParaRPr lang="zh-CN" altLang="en-US"/>
            </a:p>
          </p:txBody>
        </p:sp>
        <p:sp>
          <p:nvSpPr>
            <p:cNvPr id="12642" name="Freeform 84">
              <a:extLst>
                <a:ext uri="{FF2B5EF4-FFF2-40B4-BE49-F238E27FC236}">
                  <a16:creationId xmlns:a16="http://schemas.microsoft.com/office/drawing/2014/main" id="{909020E6-AEA4-4A25-9E19-69D71832B757}"/>
                </a:ext>
              </a:extLst>
            </p:cNvPr>
            <p:cNvSpPr>
              <a:spLocks/>
            </p:cNvSpPr>
            <p:nvPr/>
          </p:nvSpPr>
          <p:spPr bwMode="auto">
            <a:xfrm>
              <a:off x="4393" y="3249"/>
              <a:ext cx="199" cy="322"/>
            </a:xfrm>
            <a:custGeom>
              <a:avLst/>
              <a:gdLst>
                <a:gd name="T0" fmla="*/ 0 w 199"/>
                <a:gd name="T1" fmla="*/ 19 h 322"/>
                <a:gd name="T2" fmla="*/ 198 w 199"/>
                <a:gd name="T3" fmla="*/ 0 h 322"/>
                <a:gd name="T4" fmla="*/ 198 w 199"/>
                <a:gd name="T5" fmla="*/ 294 h 322"/>
                <a:gd name="T6" fmla="*/ 0 w 199"/>
                <a:gd name="T7" fmla="*/ 321 h 322"/>
                <a:gd name="T8" fmla="*/ 0 w 199"/>
                <a:gd name="T9" fmla="*/ 19 h 322"/>
                <a:gd name="T10" fmla="*/ 0 60000 65536"/>
                <a:gd name="T11" fmla="*/ 0 60000 65536"/>
                <a:gd name="T12" fmla="*/ 0 60000 65536"/>
                <a:gd name="T13" fmla="*/ 0 60000 65536"/>
                <a:gd name="T14" fmla="*/ 0 60000 65536"/>
                <a:gd name="T15" fmla="*/ 0 w 199"/>
                <a:gd name="T16" fmla="*/ 0 h 322"/>
                <a:gd name="T17" fmla="*/ 199 w 199"/>
                <a:gd name="T18" fmla="*/ 322 h 322"/>
              </a:gdLst>
              <a:ahLst/>
              <a:cxnLst>
                <a:cxn ang="T10">
                  <a:pos x="T0" y="T1"/>
                </a:cxn>
                <a:cxn ang="T11">
                  <a:pos x="T2" y="T3"/>
                </a:cxn>
                <a:cxn ang="T12">
                  <a:pos x="T4" y="T5"/>
                </a:cxn>
                <a:cxn ang="T13">
                  <a:pos x="T6" y="T7"/>
                </a:cxn>
                <a:cxn ang="T14">
                  <a:pos x="T8" y="T9"/>
                </a:cxn>
              </a:cxnLst>
              <a:rect l="T15" t="T16" r="T17" b="T18"/>
              <a:pathLst>
                <a:path w="199" h="322">
                  <a:moveTo>
                    <a:pt x="0" y="19"/>
                  </a:moveTo>
                  <a:lnTo>
                    <a:pt x="198" y="0"/>
                  </a:lnTo>
                  <a:lnTo>
                    <a:pt x="198" y="294"/>
                  </a:lnTo>
                  <a:lnTo>
                    <a:pt x="0" y="321"/>
                  </a:lnTo>
                  <a:lnTo>
                    <a:pt x="0" y="19"/>
                  </a:lnTo>
                </a:path>
              </a:pathLst>
            </a:custGeom>
            <a:solidFill>
              <a:srgbClr val="00B7A5"/>
            </a:solidFill>
            <a:ln w="12700" cap="rnd">
              <a:solidFill>
                <a:srgbClr val="515151"/>
              </a:solidFill>
              <a:round/>
              <a:headEnd type="none" w="sm" len="sm"/>
              <a:tailEnd type="none" w="sm" len="sm"/>
            </a:ln>
          </p:spPr>
          <p:txBody>
            <a:bodyPr/>
            <a:lstStyle/>
            <a:p>
              <a:endParaRPr lang="zh-CN" altLang="en-US"/>
            </a:p>
          </p:txBody>
        </p:sp>
        <p:sp>
          <p:nvSpPr>
            <p:cNvPr id="12643" name="Freeform 85">
              <a:extLst>
                <a:ext uri="{FF2B5EF4-FFF2-40B4-BE49-F238E27FC236}">
                  <a16:creationId xmlns:a16="http://schemas.microsoft.com/office/drawing/2014/main" id="{1AA9D6BE-6C14-4ECC-8B77-F5F4D5076A24}"/>
                </a:ext>
              </a:extLst>
            </p:cNvPr>
            <p:cNvSpPr>
              <a:spLocks/>
            </p:cNvSpPr>
            <p:nvPr/>
          </p:nvSpPr>
          <p:spPr bwMode="auto">
            <a:xfrm>
              <a:off x="4393" y="2980"/>
              <a:ext cx="185" cy="218"/>
            </a:xfrm>
            <a:custGeom>
              <a:avLst/>
              <a:gdLst>
                <a:gd name="T0" fmla="*/ 0 w 185"/>
                <a:gd name="T1" fmla="*/ 10 h 218"/>
                <a:gd name="T2" fmla="*/ 184 w 185"/>
                <a:gd name="T3" fmla="*/ 0 h 218"/>
                <a:gd name="T4" fmla="*/ 184 w 185"/>
                <a:gd name="T5" fmla="*/ 201 h 218"/>
                <a:gd name="T6" fmla="*/ 0 w 185"/>
                <a:gd name="T7" fmla="*/ 217 h 218"/>
                <a:gd name="T8" fmla="*/ 0 w 185"/>
                <a:gd name="T9" fmla="*/ 10 h 218"/>
                <a:gd name="T10" fmla="*/ 0 60000 65536"/>
                <a:gd name="T11" fmla="*/ 0 60000 65536"/>
                <a:gd name="T12" fmla="*/ 0 60000 65536"/>
                <a:gd name="T13" fmla="*/ 0 60000 65536"/>
                <a:gd name="T14" fmla="*/ 0 60000 65536"/>
                <a:gd name="T15" fmla="*/ 0 w 185"/>
                <a:gd name="T16" fmla="*/ 0 h 218"/>
                <a:gd name="T17" fmla="*/ 185 w 185"/>
                <a:gd name="T18" fmla="*/ 218 h 218"/>
              </a:gdLst>
              <a:ahLst/>
              <a:cxnLst>
                <a:cxn ang="T10">
                  <a:pos x="T0" y="T1"/>
                </a:cxn>
                <a:cxn ang="T11">
                  <a:pos x="T2" y="T3"/>
                </a:cxn>
                <a:cxn ang="T12">
                  <a:pos x="T4" y="T5"/>
                </a:cxn>
                <a:cxn ang="T13">
                  <a:pos x="T6" y="T7"/>
                </a:cxn>
                <a:cxn ang="T14">
                  <a:pos x="T8" y="T9"/>
                </a:cxn>
              </a:cxnLst>
              <a:rect l="T15" t="T16" r="T17" b="T18"/>
              <a:pathLst>
                <a:path w="185" h="218">
                  <a:moveTo>
                    <a:pt x="0" y="10"/>
                  </a:moveTo>
                  <a:lnTo>
                    <a:pt x="184" y="0"/>
                  </a:lnTo>
                  <a:lnTo>
                    <a:pt x="184" y="201"/>
                  </a:lnTo>
                  <a:lnTo>
                    <a:pt x="0" y="217"/>
                  </a:lnTo>
                  <a:lnTo>
                    <a:pt x="0" y="10"/>
                  </a:lnTo>
                </a:path>
              </a:pathLst>
            </a:custGeom>
            <a:solidFill>
              <a:srgbClr val="00B7A5"/>
            </a:solidFill>
            <a:ln w="12700" cap="rnd">
              <a:solidFill>
                <a:srgbClr val="515151"/>
              </a:solidFill>
              <a:round/>
              <a:headEnd type="none" w="sm" len="sm"/>
              <a:tailEnd type="none" w="sm" len="sm"/>
            </a:ln>
          </p:spPr>
          <p:txBody>
            <a:bodyPr/>
            <a:lstStyle/>
            <a:p>
              <a:endParaRPr lang="zh-CN" altLang="en-US"/>
            </a:p>
          </p:txBody>
        </p:sp>
        <p:sp>
          <p:nvSpPr>
            <p:cNvPr id="12644" name="Freeform 86">
              <a:extLst>
                <a:ext uri="{FF2B5EF4-FFF2-40B4-BE49-F238E27FC236}">
                  <a16:creationId xmlns:a16="http://schemas.microsoft.com/office/drawing/2014/main" id="{AA863C0B-A0EC-4449-B694-6C3D3FD561D6}"/>
                </a:ext>
              </a:extLst>
            </p:cNvPr>
            <p:cNvSpPr>
              <a:spLocks/>
            </p:cNvSpPr>
            <p:nvPr/>
          </p:nvSpPr>
          <p:spPr bwMode="auto">
            <a:xfrm>
              <a:off x="4192" y="2817"/>
              <a:ext cx="183" cy="797"/>
            </a:xfrm>
            <a:custGeom>
              <a:avLst/>
              <a:gdLst>
                <a:gd name="T0" fmla="*/ 182 w 183"/>
                <a:gd name="T1" fmla="*/ 796 h 797"/>
                <a:gd name="T2" fmla="*/ 0 w 183"/>
                <a:gd name="T3" fmla="*/ 603 h 797"/>
                <a:gd name="T4" fmla="*/ 0 w 183"/>
                <a:gd name="T5" fmla="*/ 0 h 797"/>
                <a:gd name="T6" fmla="*/ 182 w 183"/>
                <a:gd name="T7" fmla="*/ 29 h 797"/>
                <a:gd name="T8" fmla="*/ 182 w 183"/>
                <a:gd name="T9" fmla="*/ 796 h 797"/>
                <a:gd name="T10" fmla="*/ 0 60000 65536"/>
                <a:gd name="T11" fmla="*/ 0 60000 65536"/>
                <a:gd name="T12" fmla="*/ 0 60000 65536"/>
                <a:gd name="T13" fmla="*/ 0 60000 65536"/>
                <a:gd name="T14" fmla="*/ 0 60000 65536"/>
                <a:gd name="T15" fmla="*/ 0 w 183"/>
                <a:gd name="T16" fmla="*/ 0 h 797"/>
                <a:gd name="T17" fmla="*/ 183 w 183"/>
                <a:gd name="T18" fmla="*/ 797 h 797"/>
              </a:gdLst>
              <a:ahLst/>
              <a:cxnLst>
                <a:cxn ang="T10">
                  <a:pos x="T0" y="T1"/>
                </a:cxn>
                <a:cxn ang="T11">
                  <a:pos x="T2" y="T3"/>
                </a:cxn>
                <a:cxn ang="T12">
                  <a:pos x="T4" y="T5"/>
                </a:cxn>
                <a:cxn ang="T13">
                  <a:pos x="T6" y="T7"/>
                </a:cxn>
                <a:cxn ang="T14">
                  <a:pos x="T8" y="T9"/>
                </a:cxn>
              </a:cxnLst>
              <a:rect l="T15" t="T16" r="T17" b="T18"/>
              <a:pathLst>
                <a:path w="183" h="797">
                  <a:moveTo>
                    <a:pt x="182" y="796"/>
                  </a:moveTo>
                  <a:lnTo>
                    <a:pt x="0" y="603"/>
                  </a:lnTo>
                  <a:lnTo>
                    <a:pt x="0" y="0"/>
                  </a:lnTo>
                  <a:lnTo>
                    <a:pt x="182" y="29"/>
                  </a:lnTo>
                  <a:lnTo>
                    <a:pt x="182" y="796"/>
                  </a:lnTo>
                </a:path>
              </a:pathLst>
            </a:custGeom>
            <a:solidFill>
              <a:srgbClr val="B5B5B5"/>
            </a:solidFill>
            <a:ln w="12700" cap="rnd">
              <a:solidFill>
                <a:srgbClr val="B5B5B5"/>
              </a:solidFill>
              <a:round/>
              <a:headEnd type="none" w="sm" len="sm"/>
              <a:tailEnd type="none" w="sm" len="sm"/>
            </a:ln>
          </p:spPr>
          <p:txBody>
            <a:bodyPr/>
            <a:lstStyle/>
            <a:p>
              <a:endParaRPr lang="zh-CN" altLang="en-US"/>
            </a:p>
          </p:txBody>
        </p:sp>
        <p:sp>
          <p:nvSpPr>
            <p:cNvPr id="12645" name="Freeform 87">
              <a:extLst>
                <a:ext uri="{FF2B5EF4-FFF2-40B4-BE49-F238E27FC236}">
                  <a16:creationId xmlns:a16="http://schemas.microsoft.com/office/drawing/2014/main" id="{59C10C08-7BD1-4BDF-9E7D-0DBF702F8926}"/>
                </a:ext>
              </a:extLst>
            </p:cNvPr>
            <p:cNvSpPr>
              <a:spLocks/>
            </p:cNvSpPr>
            <p:nvPr/>
          </p:nvSpPr>
          <p:spPr bwMode="auto">
            <a:xfrm>
              <a:off x="4355" y="2845"/>
              <a:ext cx="20" cy="769"/>
            </a:xfrm>
            <a:custGeom>
              <a:avLst/>
              <a:gdLst>
                <a:gd name="T0" fmla="*/ 19 w 20"/>
                <a:gd name="T1" fmla="*/ 1 h 769"/>
                <a:gd name="T2" fmla="*/ 0 w 20"/>
                <a:gd name="T3" fmla="*/ 0 h 769"/>
                <a:gd name="T4" fmla="*/ 0 w 20"/>
                <a:gd name="T5" fmla="*/ 748 h 769"/>
                <a:gd name="T6" fmla="*/ 19 w 20"/>
                <a:gd name="T7" fmla="*/ 768 h 769"/>
                <a:gd name="T8" fmla="*/ 19 w 20"/>
                <a:gd name="T9" fmla="*/ 1 h 769"/>
                <a:gd name="T10" fmla="*/ 0 60000 65536"/>
                <a:gd name="T11" fmla="*/ 0 60000 65536"/>
                <a:gd name="T12" fmla="*/ 0 60000 65536"/>
                <a:gd name="T13" fmla="*/ 0 60000 65536"/>
                <a:gd name="T14" fmla="*/ 0 60000 65536"/>
                <a:gd name="T15" fmla="*/ 0 w 20"/>
                <a:gd name="T16" fmla="*/ 0 h 769"/>
                <a:gd name="T17" fmla="*/ 20 w 20"/>
                <a:gd name="T18" fmla="*/ 769 h 769"/>
              </a:gdLst>
              <a:ahLst/>
              <a:cxnLst>
                <a:cxn ang="T10">
                  <a:pos x="T0" y="T1"/>
                </a:cxn>
                <a:cxn ang="T11">
                  <a:pos x="T2" y="T3"/>
                </a:cxn>
                <a:cxn ang="T12">
                  <a:pos x="T4" y="T5"/>
                </a:cxn>
                <a:cxn ang="T13">
                  <a:pos x="T6" y="T7"/>
                </a:cxn>
                <a:cxn ang="T14">
                  <a:pos x="T8" y="T9"/>
                </a:cxn>
              </a:cxnLst>
              <a:rect l="T15" t="T16" r="T17" b="T18"/>
              <a:pathLst>
                <a:path w="20" h="769">
                  <a:moveTo>
                    <a:pt x="19" y="1"/>
                  </a:moveTo>
                  <a:lnTo>
                    <a:pt x="0" y="0"/>
                  </a:lnTo>
                  <a:lnTo>
                    <a:pt x="0" y="748"/>
                  </a:lnTo>
                  <a:lnTo>
                    <a:pt x="19" y="768"/>
                  </a:lnTo>
                  <a:lnTo>
                    <a:pt x="19" y="1"/>
                  </a:lnTo>
                </a:path>
              </a:pathLst>
            </a:custGeom>
            <a:solidFill>
              <a:srgbClr val="FFFFFF"/>
            </a:solidFill>
            <a:ln w="12700" cap="rnd">
              <a:solidFill>
                <a:srgbClr val="FFFFFF"/>
              </a:solidFill>
              <a:round/>
              <a:headEnd type="none" w="sm" len="sm"/>
              <a:tailEnd type="none" w="sm" len="sm"/>
            </a:ln>
          </p:spPr>
          <p:txBody>
            <a:bodyPr/>
            <a:lstStyle/>
            <a:p>
              <a:endParaRPr lang="zh-CN" altLang="en-US"/>
            </a:p>
          </p:txBody>
        </p:sp>
        <p:sp>
          <p:nvSpPr>
            <p:cNvPr id="12646" name="Freeform 88">
              <a:extLst>
                <a:ext uri="{FF2B5EF4-FFF2-40B4-BE49-F238E27FC236}">
                  <a16:creationId xmlns:a16="http://schemas.microsoft.com/office/drawing/2014/main" id="{8852CA7F-47ED-4070-A240-33B293FAAA80}"/>
                </a:ext>
              </a:extLst>
            </p:cNvPr>
            <p:cNvSpPr>
              <a:spLocks/>
            </p:cNvSpPr>
            <p:nvPr/>
          </p:nvSpPr>
          <p:spPr bwMode="auto">
            <a:xfrm>
              <a:off x="4393" y="2980"/>
              <a:ext cx="199" cy="228"/>
            </a:xfrm>
            <a:custGeom>
              <a:avLst/>
              <a:gdLst>
                <a:gd name="T0" fmla="*/ 198 w 199"/>
                <a:gd name="T1" fmla="*/ 0 h 228"/>
                <a:gd name="T2" fmla="*/ 198 w 199"/>
                <a:gd name="T3" fmla="*/ 209 h 228"/>
                <a:gd name="T4" fmla="*/ 0 w 199"/>
                <a:gd name="T5" fmla="*/ 227 h 228"/>
                <a:gd name="T6" fmla="*/ 0 w 199"/>
                <a:gd name="T7" fmla="*/ 218 h 228"/>
                <a:gd name="T8" fmla="*/ 187 w 199"/>
                <a:gd name="T9" fmla="*/ 205 h 228"/>
                <a:gd name="T10" fmla="*/ 187 w 199"/>
                <a:gd name="T11" fmla="*/ 0 h 228"/>
                <a:gd name="T12" fmla="*/ 198 w 199"/>
                <a:gd name="T13" fmla="*/ 0 h 228"/>
                <a:gd name="T14" fmla="*/ 0 60000 65536"/>
                <a:gd name="T15" fmla="*/ 0 60000 65536"/>
                <a:gd name="T16" fmla="*/ 0 60000 65536"/>
                <a:gd name="T17" fmla="*/ 0 60000 65536"/>
                <a:gd name="T18" fmla="*/ 0 60000 65536"/>
                <a:gd name="T19" fmla="*/ 0 60000 65536"/>
                <a:gd name="T20" fmla="*/ 0 60000 65536"/>
                <a:gd name="T21" fmla="*/ 0 w 199"/>
                <a:gd name="T22" fmla="*/ 0 h 228"/>
                <a:gd name="T23" fmla="*/ 199 w 199"/>
                <a:gd name="T24" fmla="*/ 228 h 2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9" h="228">
                  <a:moveTo>
                    <a:pt x="198" y="0"/>
                  </a:moveTo>
                  <a:lnTo>
                    <a:pt x="198" y="209"/>
                  </a:lnTo>
                  <a:lnTo>
                    <a:pt x="0" y="227"/>
                  </a:lnTo>
                  <a:lnTo>
                    <a:pt x="0" y="218"/>
                  </a:lnTo>
                  <a:lnTo>
                    <a:pt x="187" y="205"/>
                  </a:lnTo>
                  <a:lnTo>
                    <a:pt x="187" y="0"/>
                  </a:lnTo>
                  <a:lnTo>
                    <a:pt x="198" y="0"/>
                  </a:lnTo>
                </a:path>
              </a:pathLst>
            </a:custGeom>
            <a:solidFill>
              <a:srgbClr val="00B7A5"/>
            </a:solidFill>
            <a:ln w="12700" cap="rnd">
              <a:solidFill>
                <a:srgbClr val="FFFFFF"/>
              </a:solidFill>
              <a:round/>
              <a:headEnd type="none" w="sm" len="sm"/>
              <a:tailEnd type="none" w="sm" len="sm"/>
            </a:ln>
          </p:spPr>
          <p:txBody>
            <a:bodyPr/>
            <a:lstStyle/>
            <a:p>
              <a:endParaRPr lang="zh-CN" altLang="en-US"/>
            </a:p>
          </p:txBody>
        </p:sp>
        <p:sp>
          <p:nvSpPr>
            <p:cNvPr id="12647" name="Freeform 89">
              <a:extLst>
                <a:ext uri="{FF2B5EF4-FFF2-40B4-BE49-F238E27FC236}">
                  <a16:creationId xmlns:a16="http://schemas.microsoft.com/office/drawing/2014/main" id="{C0D76B0D-4D2C-47E0-8995-A960FE2C8240}"/>
                </a:ext>
              </a:extLst>
            </p:cNvPr>
            <p:cNvSpPr>
              <a:spLocks/>
            </p:cNvSpPr>
            <p:nvPr/>
          </p:nvSpPr>
          <p:spPr bwMode="auto">
            <a:xfrm>
              <a:off x="4393" y="2937"/>
              <a:ext cx="199" cy="43"/>
            </a:xfrm>
            <a:custGeom>
              <a:avLst/>
              <a:gdLst>
                <a:gd name="T0" fmla="*/ 0 w 199"/>
                <a:gd name="T1" fmla="*/ 23 h 43"/>
                <a:gd name="T2" fmla="*/ 0 w 199"/>
                <a:gd name="T3" fmla="*/ 31 h 43"/>
                <a:gd name="T4" fmla="*/ 44 w 199"/>
                <a:gd name="T5" fmla="*/ 29 h 43"/>
                <a:gd name="T6" fmla="*/ 44 w 199"/>
                <a:gd name="T7" fmla="*/ 42 h 43"/>
                <a:gd name="T8" fmla="*/ 149 w 199"/>
                <a:gd name="T9" fmla="*/ 35 h 43"/>
                <a:gd name="T10" fmla="*/ 149 w 199"/>
                <a:gd name="T11" fmla="*/ 23 h 43"/>
                <a:gd name="T12" fmla="*/ 198 w 199"/>
                <a:gd name="T13" fmla="*/ 23 h 43"/>
                <a:gd name="T14" fmla="*/ 198 w 199"/>
                <a:gd name="T15" fmla="*/ 12 h 43"/>
                <a:gd name="T16" fmla="*/ 149 w 199"/>
                <a:gd name="T17" fmla="*/ 14 h 43"/>
                <a:gd name="T18" fmla="*/ 149 w 199"/>
                <a:gd name="T19" fmla="*/ 0 h 43"/>
                <a:gd name="T20" fmla="*/ 131 w 199"/>
                <a:gd name="T21" fmla="*/ 1 h 43"/>
                <a:gd name="T22" fmla="*/ 35 w 199"/>
                <a:gd name="T23" fmla="*/ 20 h 43"/>
                <a:gd name="T24" fmla="*/ 0 w 199"/>
                <a:gd name="T25" fmla="*/ 23 h 4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99"/>
                <a:gd name="T40" fmla="*/ 0 h 43"/>
                <a:gd name="T41" fmla="*/ 199 w 199"/>
                <a:gd name="T42" fmla="*/ 43 h 43"/>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99" h="43">
                  <a:moveTo>
                    <a:pt x="0" y="23"/>
                  </a:moveTo>
                  <a:lnTo>
                    <a:pt x="0" y="31"/>
                  </a:lnTo>
                  <a:lnTo>
                    <a:pt x="44" y="29"/>
                  </a:lnTo>
                  <a:lnTo>
                    <a:pt x="44" y="42"/>
                  </a:lnTo>
                  <a:lnTo>
                    <a:pt x="149" y="35"/>
                  </a:lnTo>
                  <a:lnTo>
                    <a:pt x="149" y="23"/>
                  </a:lnTo>
                  <a:lnTo>
                    <a:pt x="198" y="23"/>
                  </a:lnTo>
                  <a:lnTo>
                    <a:pt x="198" y="12"/>
                  </a:lnTo>
                  <a:lnTo>
                    <a:pt x="149" y="14"/>
                  </a:lnTo>
                  <a:lnTo>
                    <a:pt x="149" y="0"/>
                  </a:lnTo>
                  <a:lnTo>
                    <a:pt x="131" y="1"/>
                  </a:lnTo>
                  <a:lnTo>
                    <a:pt x="35" y="20"/>
                  </a:lnTo>
                  <a:lnTo>
                    <a:pt x="0" y="23"/>
                  </a:lnTo>
                </a:path>
              </a:pathLst>
            </a:custGeom>
            <a:solidFill>
              <a:srgbClr val="00B7A5"/>
            </a:solidFill>
            <a:ln w="12700" cap="rnd">
              <a:solidFill>
                <a:srgbClr val="FFFFFF"/>
              </a:solidFill>
              <a:round/>
              <a:headEnd type="none" w="sm" len="sm"/>
              <a:tailEnd type="none" w="sm" len="sm"/>
            </a:ln>
          </p:spPr>
          <p:txBody>
            <a:bodyPr/>
            <a:lstStyle/>
            <a:p>
              <a:endParaRPr lang="zh-CN" altLang="en-US"/>
            </a:p>
          </p:txBody>
        </p:sp>
        <p:sp>
          <p:nvSpPr>
            <p:cNvPr id="12648" name="Freeform 90">
              <a:extLst>
                <a:ext uri="{FF2B5EF4-FFF2-40B4-BE49-F238E27FC236}">
                  <a16:creationId xmlns:a16="http://schemas.microsoft.com/office/drawing/2014/main" id="{2E48B824-7907-4A7A-AC51-B11B2873AB0D}"/>
                </a:ext>
              </a:extLst>
            </p:cNvPr>
            <p:cNvSpPr>
              <a:spLocks/>
            </p:cNvSpPr>
            <p:nvPr/>
          </p:nvSpPr>
          <p:spPr bwMode="auto">
            <a:xfrm>
              <a:off x="4393" y="2865"/>
              <a:ext cx="199" cy="41"/>
            </a:xfrm>
            <a:custGeom>
              <a:avLst/>
              <a:gdLst>
                <a:gd name="T0" fmla="*/ 198 w 199"/>
                <a:gd name="T1" fmla="*/ 0 h 41"/>
                <a:gd name="T2" fmla="*/ 198 w 199"/>
                <a:gd name="T3" fmla="*/ 31 h 41"/>
                <a:gd name="T4" fmla="*/ 0 w 199"/>
                <a:gd name="T5" fmla="*/ 40 h 41"/>
                <a:gd name="T6" fmla="*/ 0 w 199"/>
                <a:gd name="T7" fmla="*/ 33 h 41"/>
                <a:gd name="T8" fmla="*/ 184 w 199"/>
                <a:gd name="T9" fmla="*/ 0 h 41"/>
                <a:gd name="T10" fmla="*/ 198 w 199"/>
                <a:gd name="T11" fmla="*/ 0 h 41"/>
                <a:gd name="T12" fmla="*/ 0 60000 65536"/>
                <a:gd name="T13" fmla="*/ 0 60000 65536"/>
                <a:gd name="T14" fmla="*/ 0 60000 65536"/>
                <a:gd name="T15" fmla="*/ 0 60000 65536"/>
                <a:gd name="T16" fmla="*/ 0 60000 65536"/>
                <a:gd name="T17" fmla="*/ 0 60000 65536"/>
                <a:gd name="T18" fmla="*/ 0 w 199"/>
                <a:gd name="T19" fmla="*/ 0 h 41"/>
                <a:gd name="T20" fmla="*/ 199 w 199"/>
                <a:gd name="T21" fmla="*/ 41 h 41"/>
              </a:gdLst>
              <a:ahLst/>
              <a:cxnLst>
                <a:cxn ang="T12">
                  <a:pos x="T0" y="T1"/>
                </a:cxn>
                <a:cxn ang="T13">
                  <a:pos x="T2" y="T3"/>
                </a:cxn>
                <a:cxn ang="T14">
                  <a:pos x="T4" y="T5"/>
                </a:cxn>
                <a:cxn ang="T15">
                  <a:pos x="T6" y="T7"/>
                </a:cxn>
                <a:cxn ang="T16">
                  <a:pos x="T8" y="T9"/>
                </a:cxn>
                <a:cxn ang="T17">
                  <a:pos x="T10" y="T11"/>
                </a:cxn>
              </a:cxnLst>
              <a:rect l="T18" t="T19" r="T20" b="T21"/>
              <a:pathLst>
                <a:path w="199" h="41">
                  <a:moveTo>
                    <a:pt x="198" y="0"/>
                  </a:moveTo>
                  <a:lnTo>
                    <a:pt x="198" y="31"/>
                  </a:lnTo>
                  <a:lnTo>
                    <a:pt x="0" y="40"/>
                  </a:lnTo>
                  <a:lnTo>
                    <a:pt x="0" y="33"/>
                  </a:lnTo>
                  <a:lnTo>
                    <a:pt x="184" y="0"/>
                  </a:lnTo>
                  <a:lnTo>
                    <a:pt x="198" y="0"/>
                  </a:lnTo>
                </a:path>
              </a:pathLst>
            </a:custGeom>
            <a:solidFill>
              <a:srgbClr val="FFFFFF"/>
            </a:solidFill>
            <a:ln w="12700" cap="rnd">
              <a:solidFill>
                <a:srgbClr val="FFFFFF"/>
              </a:solidFill>
              <a:round/>
              <a:headEnd type="none" w="sm" len="sm"/>
              <a:tailEnd type="none" w="sm" len="sm"/>
            </a:ln>
          </p:spPr>
          <p:txBody>
            <a:bodyPr/>
            <a:lstStyle/>
            <a:p>
              <a:endParaRPr lang="zh-CN" altLang="en-US"/>
            </a:p>
          </p:txBody>
        </p:sp>
        <p:sp>
          <p:nvSpPr>
            <p:cNvPr id="12649" name="Freeform 91">
              <a:extLst>
                <a:ext uri="{FF2B5EF4-FFF2-40B4-BE49-F238E27FC236}">
                  <a16:creationId xmlns:a16="http://schemas.microsoft.com/office/drawing/2014/main" id="{85AC9CDF-CA18-47F8-8942-5063C16FAFAB}"/>
                </a:ext>
              </a:extLst>
            </p:cNvPr>
            <p:cNvSpPr>
              <a:spLocks/>
            </p:cNvSpPr>
            <p:nvPr/>
          </p:nvSpPr>
          <p:spPr bwMode="auto">
            <a:xfrm>
              <a:off x="4375" y="2838"/>
              <a:ext cx="225" cy="776"/>
            </a:xfrm>
            <a:custGeom>
              <a:avLst/>
              <a:gdLst>
                <a:gd name="T0" fmla="*/ 0 w 225"/>
                <a:gd name="T1" fmla="*/ 8 h 776"/>
                <a:gd name="T2" fmla="*/ 0 w 225"/>
                <a:gd name="T3" fmla="*/ 775 h 776"/>
                <a:gd name="T4" fmla="*/ 224 w 225"/>
                <a:gd name="T5" fmla="*/ 740 h 776"/>
                <a:gd name="T6" fmla="*/ 224 w 225"/>
                <a:gd name="T7" fmla="*/ 0 h 776"/>
                <a:gd name="T8" fmla="*/ 0 w 225"/>
                <a:gd name="T9" fmla="*/ 8 h 776"/>
                <a:gd name="T10" fmla="*/ 0 60000 65536"/>
                <a:gd name="T11" fmla="*/ 0 60000 65536"/>
                <a:gd name="T12" fmla="*/ 0 60000 65536"/>
                <a:gd name="T13" fmla="*/ 0 60000 65536"/>
                <a:gd name="T14" fmla="*/ 0 60000 65536"/>
                <a:gd name="T15" fmla="*/ 0 w 225"/>
                <a:gd name="T16" fmla="*/ 0 h 776"/>
                <a:gd name="T17" fmla="*/ 225 w 225"/>
                <a:gd name="T18" fmla="*/ 776 h 776"/>
              </a:gdLst>
              <a:ahLst/>
              <a:cxnLst>
                <a:cxn ang="T10">
                  <a:pos x="T0" y="T1"/>
                </a:cxn>
                <a:cxn ang="T11">
                  <a:pos x="T2" y="T3"/>
                </a:cxn>
                <a:cxn ang="T12">
                  <a:pos x="T4" y="T5"/>
                </a:cxn>
                <a:cxn ang="T13">
                  <a:pos x="T6" y="T7"/>
                </a:cxn>
                <a:cxn ang="T14">
                  <a:pos x="T8" y="T9"/>
                </a:cxn>
              </a:cxnLst>
              <a:rect l="T15" t="T16" r="T17" b="T18"/>
              <a:pathLst>
                <a:path w="225" h="776">
                  <a:moveTo>
                    <a:pt x="0" y="8"/>
                  </a:moveTo>
                  <a:lnTo>
                    <a:pt x="0" y="775"/>
                  </a:lnTo>
                  <a:lnTo>
                    <a:pt x="224" y="740"/>
                  </a:lnTo>
                  <a:lnTo>
                    <a:pt x="224" y="0"/>
                  </a:lnTo>
                  <a:lnTo>
                    <a:pt x="0" y="8"/>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2650" name="Line 92">
              <a:extLst>
                <a:ext uri="{FF2B5EF4-FFF2-40B4-BE49-F238E27FC236}">
                  <a16:creationId xmlns:a16="http://schemas.microsoft.com/office/drawing/2014/main" id="{B65440F0-7633-42FD-9A27-5ECE0DBF4AD6}"/>
                </a:ext>
              </a:extLst>
            </p:cNvPr>
            <p:cNvSpPr>
              <a:spLocks noChangeShapeType="1"/>
            </p:cNvSpPr>
            <p:nvPr/>
          </p:nvSpPr>
          <p:spPr bwMode="auto">
            <a:xfrm>
              <a:off x="4355" y="2848"/>
              <a:ext cx="0" cy="748"/>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651" name="Freeform 93">
              <a:extLst>
                <a:ext uri="{FF2B5EF4-FFF2-40B4-BE49-F238E27FC236}">
                  <a16:creationId xmlns:a16="http://schemas.microsoft.com/office/drawing/2014/main" id="{61B7BBA9-9990-4B82-8F7F-56D6988F0444}"/>
                </a:ext>
              </a:extLst>
            </p:cNvPr>
            <p:cNvSpPr>
              <a:spLocks/>
            </p:cNvSpPr>
            <p:nvPr/>
          </p:nvSpPr>
          <p:spPr bwMode="auto">
            <a:xfrm>
              <a:off x="4355" y="2855"/>
              <a:ext cx="245" cy="18"/>
            </a:xfrm>
            <a:custGeom>
              <a:avLst/>
              <a:gdLst>
                <a:gd name="T0" fmla="*/ 0 w 245"/>
                <a:gd name="T1" fmla="*/ 11 h 18"/>
                <a:gd name="T2" fmla="*/ 18 w 245"/>
                <a:gd name="T3" fmla="*/ 17 h 18"/>
                <a:gd name="T4" fmla="*/ 244 w 245"/>
                <a:gd name="T5" fmla="*/ 0 h 18"/>
                <a:gd name="T6" fmla="*/ 0 60000 65536"/>
                <a:gd name="T7" fmla="*/ 0 60000 65536"/>
                <a:gd name="T8" fmla="*/ 0 60000 65536"/>
                <a:gd name="T9" fmla="*/ 0 w 245"/>
                <a:gd name="T10" fmla="*/ 0 h 18"/>
                <a:gd name="T11" fmla="*/ 245 w 245"/>
                <a:gd name="T12" fmla="*/ 18 h 18"/>
              </a:gdLst>
              <a:ahLst/>
              <a:cxnLst>
                <a:cxn ang="T6">
                  <a:pos x="T0" y="T1"/>
                </a:cxn>
                <a:cxn ang="T7">
                  <a:pos x="T2" y="T3"/>
                </a:cxn>
                <a:cxn ang="T8">
                  <a:pos x="T4" y="T5"/>
                </a:cxn>
              </a:cxnLst>
              <a:rect l="T9" t="T10" r="T11" b="T12"/>
              <a:pathLst>
                <a:path w="245" h="18">
                  <a:moveTo>
                    <a:pt x="0" y="11"/>
                  </a:moveTo>
                  <a:lnTo>
                    <a:pt x="18" y="17"/>
                  </a:lnTo>
                  <a:lnTo>
                    <a:pt x="244" y="0"/>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2652" name="Freeform 94">
              <a:extLst>
                <a:ext uri="{FF2B5EF4-FFF2-40B4-BE49-F238E27FC236}">
                  <a16:creationId xmlns:a16="http://schemas.microsoft.com/office/drawing/2014/main" id="{43BD5B0A-CB19-4F48-ABFC-795D02425104}"/>
                </a:ext>
              </a:extLst>
            </p:cNvPr>
            <p:cNvSpPr>
              <a:spLocks/>
            </p:cNvSpPr>
            <p:nvPr/>
          </p:nvSpPr>
          <p:spPr bwMode="auto">
            <a:xfrm>
              <a:off x="4355" y="2907"/>
              <a:ext cx="245" cy="17"/>
            </a:xfrm>
            <a:custGeom>
              <a:avLst/>
              <a:gdLst>
                <a:gd name="T0" fmla="*/ 244 w 245"/>
                <a:gd name="T1" fmla="*/ 0 h 17"/>
                <a:gd name="T2" fmla="*/ 18 w 245"/>
                <a:gd name="T3" fmla="*/ 16 h 17"/>
                <a:gd name="T4" fmla="*/ 0 w 245"/>
                <a:gd name="T5" fmla="*/ 9 h 17"/>
                <a:gd name="T6" fmla="*/ 0 60000 65536"/>
                <a:gd name="T7" fmla="*/ 0 60000 65536"/>
                <a:gd name="T8" fmla="*/ 0 60000 65536"/>
                <a:gd name="T9" fmla="*/ 0 w 245"/>
                <a:gd name="T10" fmla="*/ 0 h 17"/>
                <a:gd name="T11" fmla="*/ 245 w 245"/>
                <a:gd name="T12" fmla="*/ 17 h 17"/>
              </a:gdLst>
              <a:ahLst/>
              <a:cxnLst>
                <a:cxn ang="T6">
                  <a:pos x="T0" y="T1"/>
                </a:cxn>
                <a:cxn ang="T7">
                  <a:pos x="T2" y="T3"/>
                </a:cxn>
                <a:cxn ang="T8">
                  <a:pos x="T4" y="T5"/>
                </a:cxn>
              </a:cxnLst>
              <a:rect l="T9" t="T10" r="T11" b="T12"/>
              <a:pathLst>
                <a:path w="245" h="17">
                  <a:moveTo>
                    <a:pt x="244" y="0"/>
                  </a:moveTo>
                  <a:lnTo>
                    <a:pt x="18" y="16"/>
                  </a:lnTo>
                  <a:lnTo>
                    <a:pt x="0" y="9"/>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2653" name="Freeform 95">
              <a:extLst>
                <a:ext uri="{FF2B5EF4-FFF2-40B4-BE49-F238E27FC236}">
                  <a16:creationId xmlns:a16="http://schemas.microsoft.com/office/drawing/2014/main" id="{BB0B4508-577B-473A-B201-5089B0B4A1DD}"/>
                </a:ext>
              </a:extLst>
            </p:cNvPr>
            <p:cNvSpPr>
              <a:spLocks/>
            </p:cNvSpPr>
            <p:nvPr/>
          </p:nvSpPr>
          <p:spPr bwMode="auto">
            <a:xfrm>
              <a:off x="4393" y="2865"/>
              <a:ext cx="199" cy="41"/>
            </a:xfrm>
            <a:custGeom>
              <a:avLst/>
              <a:gdLst>
                <a:gd name="T0" fmla="*/ 0 w 199"/>
                <a:gd name="T1" fmla="*/ 8 h 41"/>
                <a:gd name="T2" fmla="*/ 0 w 199"/>
                <a:gd name="T3" fmla="*/ 40 h 41"/>
                <a:gd name="T4" fmla="*/ 198 w 199"/>
                <a:gd name="T5" fmla="*/ 31 h 41"/>
                <a:gd name="T6" fmla="*/ 198 w 199"/>
                <a:gd name="T7" fmla="*/ 0 h 41"/>
                <a:gd name="T8" fmla="*/ 0 w 199"/>
                <a:gd name="T9" fmla="*/ 8 h 41"/>
                <a:gd name="T10" fmla="*/ 0 60000 65536"/>
                <a:gd name="T11" fmla="*/ 0 60000 65536"/>
                <a:gd name="T12" fmla="*/ 0 60000 65536"/>
                <a:gd name="T13" fmla="*/ 0 60000 65536"/>
                <a:gd name="T14" fmla="*/ 0 60000 65536"/>
                <a:gd name="T15" fmla="*/ 0 w 199"/>
                <a:gd name="T16" fmla="*/ 0 h 41"/>
                <a:gd name="T17" fmla="*/ 199 w 199"/>
                <a:gd name="T18" fmla="*/ 41 h 41"/>
              </a:gdLst>
              <a:ahLst/>
              <a:cxnLst>
                <a:cxn ang="T10">
                  <a:pos x="T0" y="T1"/>
                </a:cxn>
                <a:cxn ang="T11">
                  <a:pos x="T2" y="T3"/>
                </a:cxn>
                <a:cxn ang="T12">
                  <a:pos x="T4" y="T5"/>
                </a:cxn>
                <a:cxn ang="T13">
                  <a:pos x="T6" y="T7"/>
                </a:cxn>
                <a:cxn ang="T14">
                  <a:pos x="T8" y="T9"/>
                </a:cxn>
              </a:cxnLst>
              <a:rect l="T15" t="T16" r="T17" b="T18"/>
              <a:pathLst>
                <a:path w="199" h="41">
                  <a:moveTo>
                    <a:pt x="0" y="8"/>
                  </a:moveTo>
                  <a:lnTo>
                    <a:pt x="0" y="40"/>
                  </a:lnTo>
                  <a:lnTo>
                    <a:pt x="198" y="31"/>
                  </a:lnTo>
                  <a:lnTo>
                    <a:pt x="198" y="0"/>
                  </a:lnTo>
                  <a:lnTo>
                    <a:pt x="0" y="8"/>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2654" name="Freeform 96">
              <a:extLst>
                <a:ext uri="{FF2B5EF4-FFF2-40B4-BE49-F238E27FC236}">
                  <a16:creationId xmlns:a16="http://schemas.microsoft.com/office/drawing/2014/main" id="{46015EA1-930F-4191-9DCE-C64F9652E8E3}"/>
                </a:ext>
              </a:extLst>
            </p:cNvPr>
            <p:cNvSpPr>
              <a:spLocks/>
            </p:cNvSpPr>
            <p:nvPr/>
          </p:nvSpPr>
          <p:spPr bwMode="auto">
            <a:xfrm>
              <a:off x="4355" y="2922"/>
              <a:ext cx="245" cy="18"/>
            </a:xfrm>
            <a:custGeom>
              <a:avLst/>
              <a:gdLst>
                <a:gd name="T0" fmla="*/ 244 w 245"/>
                <a:gd name="T1" fmla="*/ 0 h 18"/>
                <a:gd name="T2" fmla="*/ 18 w 245"/>
                <a:gd name="T3" fmla="*/ 17 h 18"/>
                <a:gd name="T4" fmla="*/ 0 w 245"/>
                <a:gd name="T5" fmla="*/ 6 h 18"/>
                <a:gd name="T6" fmla="*/ 0 60000 65536"/>
                <a:gd name="T7" fmla="*/ 0 60000 65536"/>
                <a:gd name="T8" fmla="*/ 0 60000 65536"/>
                <a:gd name="T9" fmla="*/ 0 w 245"/>
                <a:gd name="T10" fmla="*/ 0 h 18"/>
                <a:gd name="T11" fmla="*/ 245 w 245"/>
                <a:gd name="T12" fmla="*/ 18 h 18"/>
              </a:gdLst>
              <a:ahLst/>
              <a:cxnLst>
                <a:cxn ang="T6">
                  <a:pos x="T0" y="T1"/>
                </a:cxn>
                <a:cxn ang="T7">
                  <a:pos x="T2" y="T3"/>
                </a:cxn>
                <a:cxn ang="T8">
                  <a:pos x="T4" y="T5"/>
                </a:cxn>
              </a:cxnLst>
              <a:rect l="T9" t="T10" r="T11" b="T12"/>
              <a:pathLst>
                <a:path w="245" h="18">
                  <a:moveTo>
                    <a:pt x="244" y="0"/>
                  </a:moveTo>
                  <a:lnTo>
                    <a:pt x="18" y="17"/>
                  </a:lnTo>
                  <a:lnTo>
                    <a:pt x="0" y="6"/>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2655" name="Freeform 97">
              <a:extLst>
                <a:ext uri="{FF2B5EF4-FFF2-40B4-BE49-F238E27FC236}">
                  <a16:creationId xmlns:a16="http://schemas.microsoft.com/office/drawing/2014/main" id="{7644D926-FB83-4087-A946-9102504811F1}"/>
                </a:ext>
              </a:extLst>
            </p:cNvPr>
            <p:cNvSpPr>
              <a:spLocks/>
            </p:cNvSpPr>
            <p:nvPr/>
          </p:nvSpPr>
          <p:spPr bwMode="auto">
            <a:xfrm>
              <a:off x="4355" y="2980"/>
              <a:ext cx="245" cy="17"/>
            </a:xfrm>
            <a:custGeom>
              <a:avLst/>
              <a:gdLst>
                <a:gd name="T0" fmla="*/ 244 w 245"/>
                <a:gd name="T1" fmla="*/ 0 h 17"/>
                <a:gd name="T2" fmla="*/ 18 w 245"/>
                <a:gd name="T3" fmla="*/ 16 h 17"/>
                <a:gd name="T4" fmla="*/ 0 w 245"/>
                <a:gd name="T5" fmla="*/ 6 h 17"/>
                <a:gd name="T6" fmla="*/ 0 60000 65536"/>
                <a:gd name="T7" fmla="*/ 0 60000 65536"/>
                <a:gd name="T8" fmla="*/ 0 60000 65536"/>
                <a:gd name="T9" fmla="*/ 0 w 245"/>
                <a:gd name="T10" fmla="*/ 0 h 17"/>
                <a:gd name="T11" fmla="*/ 245 w 245"/>
                <a:gd name="T12" fmla="*/ 17 h 17"/>
              </a:gdLst>
              <a:ahLst/>
              <a:cxnLst>
                <a:cxn ang="T6">
                  <a:pos x="T0" y="T1"/>
                </a:cxn>
                <a:cxn ang="T7">
                  <a:pos x="T2" y="T3"/>
                </a:cxn>
                <a:cxn ang="T8">
                  <a:pos x="T4" y="T5"/>
                </a:cxn>
              </a:cxnLst>
              <a:rect l="T9" t="T10" r="T11" b="T12"/>
              <a:pathLst>
                <a:path w="245" h="17">
                  <a:moveTo>
                    <a:pt x="244" y="0"/>
                  </a:moveTo>
                  <a:lnTo>
                    <a:pt x="18" y="16"/>
                  </a:lnTo>
                  <a:lnTo>
                    <a:pt x="0" y="6"/>
                  </a:lnTo>
                </a:path>
              </a:pathLst>
            </a:custGeom>
            <a:solidFill>
              <a:srgbClr val="00B7A5"/>
            </a:solidFill>
            <a:ln w="12700" cap="rnd">
              <a:solidFill>
                <a:srgbClr val="000000"/>
              </a:solidFill>
              <a:round/>
              <a:headEnd type="none" w="sm" len="sm"/>
              <a:tailEnd type="none" w="sm" len="sm"/>
            </a:ln>
          </p:spPr>
          <p:txBody>
            <a:bodyPr/>
            <a:lstStyle/>
            <a:p>
              <a:endParaRPr lang="zh-CN" altLang="en-US"/>
            </a:p>
          </p:txBody>
        </p:sp>
        <p:sp>
          <p:nvSpPr>
            <p:cNvPr id="12656" name="Freeform 98">
              <a:extLst>
                <a:ext uri="{FF2B5EF4-FFF2-40B4-BE49-F238E27FC236}">
                  <a16:creationId xmlns:a16="http://schemas.microsoft.com/office/drawing/2014/main" id="{B811AB62-12E4-4019-8C38-D60946AFE14F}"/>
                </a:ext>
              </a:extLst>
            </p:cNvPr>
            <p:cNvSpPr>
              <a:spLocks/>
            </p:cNvSpPr>
            <p:nvPr/>
          </p:nvSpPr>
          <p:spPr bwMode="auto">
            <a:xfrm>
              <a:off x="4355" y="3188"/>
              <a:ext cx="245" cy="20"/>
            </a:xfrm>
            <a:custGeom>
              <a:avLst/>
              <a:gdLst>
                <a:gd name="T0" fmla="*/ 244 w 245"/>
                <a:gd name="T1" fmla="*/ 0 h 20"/>
                <a:gd name="T2" fmla="*/ 18 w 245"/>
                <a:gd name="T3" fmla="*/ 19 h 20"/>
                <a:gd name="T4" fmla="*/ 0 w 245"/>
                <a:gd name="T5" fmla="*/ 7 h 20"/>
                <a:gd name="T6" fmla="*/ 0 60000 65536"/>
                <a:gd name="T7" fmla="*/ 0 60000 65536"/>
                <a:gd name="T8" fmla="*/ 0 60000 65536"/>
                <a:gd name="T9" fmla="*/ 0 w 245"/>
                <a:gd name="T10" fmla="*/ 0 h 20"/>
                <a:gd name="T11" fmla="*/ 245 w 245"/>
                <a:gd name="T12" fmla="*/ 20 h 20"/>
              </a:gdLst>
              <a:ahLst/>
              <a:cxnLst>
                <a:cxn ang="T6">
                  <a:pos x="T0" y="T1"/>
                </a:cxn>
                <a:cxn ang="T7">
                  <a:pos x="T2" y="T3"/>
                </a:cxn>
                <a:cxn ang="T8">
                  <a:pos x="T4" y="T5"/>
                </a:cxn>
              </a:cxnLst>
              <a:rect l="T9" t="T10" r="T11" b="T12"/>
              <a:pathLst>
                <a:path w="245" h="20">
                  <a:moveTo>
                    <a:pt x="244" y="0"/>
                  </a:moveTo>
                  <a:lnTo>
                    <a:pt x="18" y="19"/>
                  </a:lnTo>
                  <a:lnTo>
                    <a:pt x="0" y="7"/>
                  </a:lnTo>
                </a:path>
              </a:pathLst>
            </a:custGeom>
            <a:solidFill>
              <a:srgbClr val="00B7A5"/>
            </a:solidFill>
            <a:ln w="12700" cap="rnd">
              <a:solidFill>
                <a:srgbClr val="000000"/>
              </a:solidFill>
              <a:round/>
              <a:headEnd type="none" w="sm" len="sm"/>
              <a:tailEnd type="none" w="sm" len="sm"/>
            </a:ln>
          </p:spPr>
          <p:txBody>
            <a:bodyPr/>
            <a:lstStyle/>
            <a:p>
              <a:endParaRPr lang="zh-CN" altLang="en-US"/>
            </a:p>
          </p:txBody>
        </p:sp>
        <p:sp>
          <p:nvSpPr>
            <p:cNvPr id="12657" name="Line 99">
              <a:extLst>
                <a:ext uri="{FF2B5EF4-FFF2-40B4-BE49-F238E27FC236}">
                  <a16:creationId xmlns:a16="http://schemas.microsoft.com/office/drawing/2014/main" id="{EBEC5BD7-D746-42A6-900D-61CADCB0BCCA}"/>
                </a:ext>
              </a:extLst>
            </p:cNvPr>
            <p:cNvSpPr>
              <a:spLocks noChangeShapeType="1"/>
            </p:cNvSpPr>
            <p:nvPr/>
          </p:nvSpPr>
          <p:spPr bwMode="auto">
            <a:xfrm>
              <a:off x="4393" y="2994"/>
              <a:ext cx="0" cy="213"/>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658" name="Line 100">
              <a:extLst>
                <a:ext uri="{FF2B5EF4-FFF2-40B4-BE49-F238E27FC236}">
                  <a16:creationId xmlns:a16="http://schemas.microsoft.com/office/drawing/2014/main" id="{2ACE23DE-773D-4310-91E9-36ECE7A922A2}"/>
                </a:ext>
              </a:extLst>
            </p:cNvPr>
            <p:cNvSpPr>
              <a:spLocks noChangeShapeType="1"/>
            </p:cNvSpPr>
            <p:nvPr/>
          </p:nvSpPr>
          <p:spPr bwMode="auto">
            <a:xfrm>
              <a:off x="4591" y="2983"/>
              <a:ext cx="0" cy="205"/>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659" name="Freeform 101">
              <a:extLst>
                <a:ext uri="{FF2B5EF4-FFF2-40B4-BE49-F238E27FC236}">
                  <a16:creationId xmlns:a16="http://schemas.microsoft.com/office/drawing/2014/main" id="{7339D4FD-4FC5-4D6E-8399-6711C07A4E7C}"/>
                </a:ext>
              </a:extLst>
            </p:cNvPr>
            <p:cNvSpPr>
              <a:spLocks/>
            </p:cNvSpPr>
            <p:nvPr/>
          </p:nvSpPr>
          <p:spPr bwMode="auto">
            <a:xfrm>
              <a:off x="4393" y="2980"/>
              <a:ext cx="191" cy="218"/>
            </a:xfrm>
            <a:custGeom>
              <a:avLst/>
              <a:gdLst>
                <a:gd name="T0" fmla="*/ 190 w 191"/>
                <a:gd name="T1" fmla="*/ 0 h 218"/>
                <a:gd name="T2" fmla="*/ 190 w 191"/>
                <a:gd name="T3" fmla="*/ 205 h 218"/>
                <a:gd name="T4" fmla="*/ 0 w 191"/>
                <a:gd name="T5" fmla="*/ 217 h 218"/>
                <a:gd name="T6" fmla="*/ 0 60000 65536"/>
                <a:gd name="T7" fmla="*/ 0 60000 65536"/>
                <a:gd name="T8" fmla="*/ 0 60000 65536"/>
                <a:gd name="T9" fmla="*/ 0 w 191"/>
                <a:gd name="T10" fmla="*/ 0 h 218"/>
                <a:gd name="T11" fmla="*/ 191 w 191"/>
                <a:gd name="T12" fmla="*/ 218 h 218"/>
              </a:gdLst>
              <a:ahLst/>
              <a:cxnLst>
                <a:cxn ang="T6">
                  <a:pos x="T0" y="T1"/>
                </a:cxn>
                <a:cxn ang="T7">
                  <a:pos x="T2" y="T3"/>
                </a:cxn>
                <a:cxn ang="T8">
                  <a:pos x="T4" y="T5"/>
                </a:cxn>
              </a:cxnLst>
              <a:rect l="T9" t="T10" r="T11" b="T12"/>
              <a:pathLst>
                <a:path w="191" h="218">
                  <a:moveTo>
                    <a:pt x="190" y="0"/>
                  </a:moveTo>
                  <a:lnTo>
                    <a:pt x="190" y="205"/>
                  </a:lnTo>
                  <a:lnTo>
                    <a:pt x="0" y="217"/>
                  </a:lnTo>
                </a:path>
              </a:pathLst>
            </a:custGeom>
            <a:solidFill>
              <a:srgbClr val="00B7A5"/>
            </a:solidFill>
            <a:ln w="12700" cap="rnd">
              <a:solidFill>
                <a:srgbClr val="000000"/>
              </a:solidFill>
              <a:round/>
              <a:headEnd type="none" w="sm" len="sm"/>
              <a:tailEnd type="none" w="sm" len="sm"/>
            </a:ln>
          </p:spPr>
          <p:txBody>
            <a:bodyPr/>
            <a:lstStyle/>
            <a:p>
              <a:endParaRPr lang="zh-CN" altLang="en-US"/>
            </a:p>
          </p:txBody>
        </p:sp>
        <p:sp>
          <p:nvSpPr>
            <p:cNvPr id="12660" name="Line 102">
              <a:extLst>
                <a:ext uri="{FF2B5EF4-FFF2-40B4-BE49-F238E27FC236}">
                  <a16:creationId xmlns:a16="http://schemas.microsoft.com/office/drawing/2014/main" id="{60B2A382-0905-42D0-9AAA-3407008D4826}"/>
                </a:ext>
              </a:extLst>
            </p:cNvPr>
            <p:cNvSpPr>
              <a:spLocks noChangeShapeType="1"/>
            </p:cNvSpPr>
            <p:nvPr/>
          </p:nvSpPr>
          <p:spPr bwMode="auto">
            <a:xfrm>
              <a:off x="4587" y="3186"/>
              <a:ext cx="4" cy="2"/>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661" name="Line 103">
              <a:extLst>
                <a:ext uri="{FF2B5EF4-FFF2-40B4-BE49-F238E27FC236}">
                  <a16:creationId xmlns:a16="http://schemas.microsoft.com/office/drawing/2014/main" id="{110A2A40-7345-48E8-8954-C8866C692192}"/>
                </a:ext>
              </a:extLst>
            </p:cNvPr>
            <p:cNvSpPr>
              <a:spLocks noChangeShapeType="1"/>
            </p:cNvSpPr>
            <p:nvPr/>
          </p:nvSpPr>
          <p:spPr bwMode="auto">
            <a:xfrm flipH="1">
              <a:off x="4397" y="3053"/>
              <a:ext cx="187" cy="8"/>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662" name="Line 104">
              <a:extLst>
                <a:ext uri="{FF2B5EF4-FFF2-40B4-BE49-F238E27FC236}">
                  <a16:creationId xmlns:a16="http://schemas.microsoft.com/office/drawing/2014/main" id="{39136081-8CC1-45CC-A5D5-04696CC6E5A4}"/>
                </a:ext>
              </a:extLst>
            </p:cNvPr>
            <p:cNvSpPr>
              <a:spLocks noChangeShapeType="1"/>
            </p:cNvSpPr>
            <p:nvPr/>
          </p:nvSpPr>
          <p:spPr bwMode="auto">
            <a:xfrm flipH="1">
              <a:off x="4397" y="3124"/>
              <a:ext cx="187" cy="8"/>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663" name="Freeform 105">
              <a:extLst>
                <a:ext uri="{FF2B5EF4-FFF2-40B4-BE49-F238E27FC236}">
                  <a16:creationId xmlns:a16="http://schemas.microsoft.com/office/drawing/2014/main" id="{B53B3A68-C7D8-4B54-9631-B0E635921C85}"/>
                </a:ext>
              </a:extLst>
            </p:cNvPr>
            <p:cNvSpPr>
              <a:spLocks/>
            </p:cNvSpPr>
            <p:nvPr/>
          </p:nvSpPr>
          <p:spPr bwMode="auto">
            <a:xfrm>
              <a:off x="4355" y="3246"/>
              <a:ext cx="245" cy="22"/>
            </a:xfrm>
            <a:custGeom>
              <a:avLst/>
              <a:gdLst>
                <a:gd name="T0" fmla="*/ 0 w 245"/>
                <a:gd name="T1" fmla="*/ 4 h 22"/>
                <a:gd name="T2" fmla="*/ 18 w 245"/>
                <a:gd name="T3" fmla="*/ 21 h 22"/>
                <a:gd name="T4" fmla="*/ 244 w 245"/>
                <a:gd name="T5" fmla="*/ 0 h 22"/>
                <a:gd name="T6" fmla="*/ 0 60000 65536"/>
                <a:gd name="T7" fmla="*/ 0 60000 65536"/>
                <a:gd name="T8" fmla="*/ 0 60000 65536"/>
                <a:gd name="T9" fmla="*/ 0 w 245"/>
                <a:gd name="T10" fmla="*/ 0 h 22"/>
                <a:gd name="T11" fmla="*/ 245 w 245"/>
                <a:gd name="T12" fmla="*/ 22 h 22"/>
              </a:gdLst>
              <a:ahLst/>
              <a:cxnLst>
                <a:cxn ang="T6">
                  <a:pos x="T0" y="T1"/>
                </a:cxn>
                <a:cxn ang="T7">
                  <a:pos x="T2" y="T3"/>
                </a:cxn>
                <a:cxn ang="T8">
                  <a:pos x="T4" y="T5"/>
                </a:cxn>
              </a:cxnLst>
              <a:rect l="T9" t="T10" r="T11" b="T12"/>
              <a:pathLst>
                <a:path w="245" h="22">
                  <a:moveTo>
                    <a:pt x="0" y="4"/>
                  </a:moveTo>
                  <a:lnTo>
                    <a:pt x="18" y="21"/>
                  </a:lnTo>
                  <a:lnTo>
                    <a:pt x="244" y="0"/>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2664" name="Freeform 106">
              <a:extLst>
                <a:ext uri="{FF2B5EF4-FFF2-40B4-BE49-F238E27FC236}">
                  <a16:creationId xmlns:a16="http://schemas.microsoft.com/office/drawing/2014/main" id="{A16ED578-4365-4C82-BBCA-75BC3F696330}"/>
                </a:ext>
              </a:extLst>
            </p:cNvPr>
            <p:cNvSpPr>
              <a:spLocks/>
            </p:cNvSpPr>
            <p:nvPr/>
          </p:nvSpPr>
          <p:spPr bwMode="auto">
            <a:xfrm>
              <a:off x="4355" y="3541"/>
              <a:ext cx="245" cy="39"/>
            </a:xfrm>
            <a:custGeom>
              <a:avLst/>
              <a:gdLst>
                <a:gd name="T0" fmla="*/ 0 w 245"/>
                <a:gd name="T1" fmla="*/ 12 h 39"/>
                <a:gd name="T2" fmla="*/ 18 w 245"/>
                <a:gd name="T3" fmla="*/ 38 h 39"/>
                <a:gd name="T4" fmla="*/ 244 w 245"/>
                <a:gd name="T5" fmla="*/ 0 h 39"/>
                <a:gd name="T6" fmla="*/ 0 60000 65536"/>
                <a:gd name="T7" fmla="*/ 0 60000 65536"/>
                <a:gd name="T8" fmla="*/ 0 60000 65536"/>
                <a:gd name="T9" fmla="*/ 0 w 245"/>
                <a:gd name="T10" fmla="*/ 0 h 39"/>
                <a:gd name="T11" fmla="*/ 245 w 245"/>
                <a:gd name="T12" fmla="*/ 39 h 39"/>
              </a:gdLst>
              <a:ahLst/>
              <a:cxnLst>
                <a:cxn ang="T6">
                  <a:pos x="T0" y="T1"/>
                </a:cxn>
                <a:cxn ang="T7">
                  <a:pos x="T2" y="T3"/>
                </a:cxn>
                <a:cxn ang="T8">
                  <a:pos x="T4" y="T5"/>
                </a:cxn>
              </a:cxnLst>
              <a:rect l="T9" t="T10" r="T11" b="T12"/>
              <a:pathLst>
                <a:path w="245" h="39">
                  <a:moveTo>
                    <a:pt x="0" y="12"/>
                  </a:moveTo>
                  <a:lnTo>
                    <a:pt x="18" y="38"/>
                  </a:lnTo>
                  <a:lnTo>
                    <a:pt x="244" y="0"/>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2665" name="Line 107">
              <a:extLst>
                <a:ext uri="{FF2B5EF4-FFF2-40B4-BE49-F238E27FC236}">
                  <a16:creationId xmlns:a16="http://schemas.microsoft.com/office/drawing/2014/main" id="{D12098CC-B561-4F36-B348-7B407BA762B5}"/>
                </a:ext>
              </a:extLst>
            </p:cNvPr>
            <p:cNvSpPr>
              <a:spLocks noChangeShapeType="1"/>
            </p:cNvSpPr>
            <p:nvPr/>
          </p:nvSpPr>
          <p:spPr bwMode="auto">
            <a:xfrm>
              <a:off x="4393" y="3265"/>
              <a:ext cx="0" cy="306"/>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666" name="Line 108">
              <a:extLst>
                <a:ext uri="{FF2B5EF4-FFF2-40B4-BE49-F238E27FC236}">
                  <a16:creationId xmlns:a16="http://schemas.microsoft.com/office/drawing/2014/main" id="{9B496D0F-1A6B-48A7-BC88-93482228D71D}"/>
                </a:ext>
              </a:extLst>
            </p:cNvPr>
            <p:cNvSpPr>
              <a:spLocks noChangeShapeType="1"/>
            </p:cNvSpPr>
            <p:nvPr/>
          </p:nvSpPr>
          <p:spPr bwMode="auto">
            <a:xfrm>
              <a:off x="4591" y="3249"/>
              <a:ext cx="0" cy="292"/>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667" name="Freeform 109">
              <a:extLst>
                <a:ext uri="{FF2B5EF4-FFF2-40B4-BE49-F238E27FC236}">
                  <a16:creationId xmlns:a16="http://schemas.microsoft.com/office/drawing/2014/main" id="{90CFD7E6-3424-4500-9131-8BFC33EEDF15}"/>
                </a:ext>
              </a:extLst>
            </p:cNvPr>
            <p:cNvSpPr>
              <a:spLocks/>
            </p:cNvSpPr>
            <p:nvPr/>
          </p:nvSpPr>
          <p:spPr bwMode="auto">
            <a:xfrm>
              <a:off x="4393" y="3522"/>
              <a:ext cx="199" cy="32"/>
            </a:xfrm>
            <a:custGeom>
              <a:avLst/>
              <a:gdLst>
                <a:gd name="T0" fmla="*/ 0 w 199"/>
                <a:gd name="T1" fmla="*/ 31 h 32"/>
                <a:gd name="T2" fmla="*/ 198 w 199"/>
                <a:gd name="T3" fmla="*/ 5 h 32"/>
                <a:gd name="T4" fmla="*/ 198 w 199"/>
                <a:gd name="T5" fmla="*/ 0 h 32"/>
                <a:gd name="T6" fmla="*/ 0 w 199"/>
                <a:gd name="T7" fmla="*/ 27 h 32"/>
                <a:gd name="T8" fmla="*/ 0 w 199"/>
                <a:gd name="T9" fmla="*/ 31 h 32"/>
                <a:gd name="T10" fmla="*/ 0 60000 65536"/>
                <a:gd name="T11" fmla="*/ 0 60000 65536"/>
                <a:gd name="T12" fmla="*/ 0 60000 65536"/>
                <a:gd name="T13" fmla="*/ 0 60000 65536"/>
                <a:gd name="T14" fmla="*/ 0 60000 65536"/>
                <a:gd name="T15" fmla="*/ 0 w 199"/>
                <a:gd name="T16" fmla="*/ 0 h 32"/>
                <a:gd name="T17" fmla="*/ 199 w 199"/>
                <a:gd name="T18" fmla="*/ 32 h 32"/>
              </a:gdLst>
              <a:ahLst/>
              <a:cxnLst>
                <a:cxn ang="T10">
                  <a:pos x="T0" y="T1"/>
                </a:cxn>
                <a:cxn ang="T11">
                  <a:pos x="T2" y="T3"/>
                </a:cxn>
                <a:cxn ang="T12">
                  <a:pos x="T4" y="T5"/>
                </a:cxn>
                <a:cxn ang="T13">
                  <a:pos x="T6" y="T7"/>
                </a:cxn>
                <a:cxn ang="T14">
                  <a:pos x="T8" y="T9"/>
                </a:cxn>
              </a:cxnLst>
              <a:rect l="T15" t="T16" r="T17" b="T18"/>
              <a:pathLst>
                <a:path w="199" h="32">
                  <a:moveTo>
                    <a:pt x="0" y="31"/>
                  </a:moveTo>
                  <a:lnTo>
                    <a:pt x="198" y="5"/>
                  </a:lnTo>
                  <a:lnTo>
                    <a:pt x="198" y="0"/>
                  </a:lnTo>
                  <a:lnTo>
                    <a:pt x="0" y="27"/>
                  </a:lnTo>
                  <a:lnTo>
                    <a:pt x="0" y="31"/>
                  </a:lnTo>
                </a:path>
              </a:pathLst>
            </a:custGeom>
            <a:solidFill>
              <a:srgbClr val="000000"/>
            </a:solidFill>
            <a:ln w="12700" cap="rnd">
              <a:solidFill>
                <a:srgbClr val="000000"/>
              </a:solidFill>
              <a:round/>
              <a:headEnd type="none" w="sm" len="sm"/>
              <a:tailEnd type="none" w="sm" len="sm"/>
            </a:ln>
          </p:spPr>
          <p:txBody>
            <a:bodyPr/>
            <a:lstStyle/>
            <a:p>
              <a:endParaRPr lang="zh-CN" altLang="en-US"/>
            </a:p>
          </p:txBody>
        </p:sp>
        <p:sp>
          <p:nvSpPr>
            <p:cNvPr id="12668" name="Freeform 110">
              <a:extLst>
                <a:ext uri="{FF2B5EF4-FFF2-40B4-BE49-F238E27FC236}">
                  <a16:creationId xmlns:a16="http://schemas.microsoft.com/office/drawing/2014/main" id="{93F2DC70-4F0E-4416-AB62-842D461EC715}"/>
                </a:ext>
              </a:extLst>
            </p:cNvPr>
            <p:cNvSpPr>
              <a:spLocks/>
            </p:cNvSpPr>
            <p:nvPr/>
          </p:nvSpPr>
          <p:spPr bwMode="auto">
            <a:xfrm>
              <a:off x="4393" y="3510"/>
              <a:ext cx="199" cy="31"/>
            </a:xfrm>
            <a:custGeom>
              <a:avLst/>
              <a:gdLst>
                <a:gd name="T0" fmla="*/ 0 w 199"/>
                <a:gd name="T1" fmla="*/ 30 h 31"/>
                <a:gd name="T2" fmla="*/ 198 w 199"/>
                <a:gd name="T3" fmla="*/ 3 h 31"/>
                <a:gd name="T4" fmla="*/ 198 w 199"/>
                <a:gd name="T5" fmla="*/ 0 h 31"/>
                <a:gd name="T6" fmla="*/ 0 w 199"/>
                <a:gd name="T7" fmla="*/ 24 h 31"/>
                <a:gd name="T8" fmla="*/ 0 w 199"/>
                <a:gd name="T9" fmla="*/ 30 h 31"/>
                <a:gd name="T10" fmla="*/ 0 60000 65536"/>
                <a:gd name="T11" fmla="*/ 0 60000 65536"/>
                <a:gd name="T12" fmla="*/ 0 60000 65536"/>
                <a:gd name="T13" fmla="*/ 0 60000 65536"/>
                <a:gd name="T14" fmla="*/ 0 60000 65536"/>
                <a:gd name="T15" fmla="*/ 0 w 199"/>
                <a:gd name="T16" fmla="*/ 0 h 31"/>
                <a:gd name="T17" fmla="*/ 199 w 199"/>
                <a:gd name="T18" fmla="*/ 31 h 31"/>
              </a:gdLst>
              <a:ahLst/>
              <a:cxnLst>
                <a:cxn ang="T10">
                  <a:pos x="T0" y="T1"/>
                </a:cxn>
                <a:cxn ang="T11">
                  <a:pos x="T2" y="T3"/>
                </a:cxn>
                <a:cxn ang="T12">
                  <a:pos x="T4" y="T5"/>
                </a:cxn>
                <a:cxn ang="T13">
                  <a:pos x="T6" y="T7"/>
                </a:cxn>
                <a:cxn ang="T14">
                  <a:pos x="T8" y="T9"/>
                </a:cxn>
              </a:cxnLst>
              <a:rect l="T15" t="T16" r="T17" b="T18"/>
              <a:pathLst>
                <a:path w="199" h="31">
                  <a:moveTo>
                    <a:pt x="0" y="30"/>
                  </a:moveTo>
                  <a:lnTo>
                    <a:pt x="198" y="3"/>
                  </a:lnTo>
                  <a:lnTo>
                    <a:pt x="198" y="0"/>
                  </a:lnTo>
                  <a:lnTo>
                    <a:pt x="0" y="24"/>
                  </a:lnTo>
                  <a:lnTo>
                    <a:pt x="0" y="30"/>
                  </a:lnTo>
                </a:path>
              </a:pathLst>
            </a:custGeom>
            <a:solidFill>
              <a:srgbClr val="000000"/>
            </a:solidFill>
            <a:ln w="12700" cap="rnd">
              <a:solidFill>
                <a:srgbClr val="000000"/>
              </a:solidFill>
              <a:round/>
              <a:headEnd type="none" w="sm" len="sm"/>
              <a:tailEnd type="none" w="sm" len="sm"/>
            </a:ln>
          </p:spPr>
          <p:txBody>
            <a:bodyPr/>
            <a:lstStyle/>
            <a:p>
              <a:endParaRPr lang="zh-CN" altLang="en-US"/>
            </a:p>
          </p:txBody>
        </p:sp>
        <p:sp>
          <p:nvSpPr>
            <p:cNvPr id="12669" name="Freeform 111">
              <a:extLst>
                <a:ext uri="{FF2B5EF4-FFF2-40B4-BE49-F238E27FC236}">
                  <a16:creationId xmlns:a16="http://schemas.microsoft.com/office/drawing/2014/main" id="{99E039EB-95FC-465F-A31A-28C23EDA16B1}"/>
                </a:ext>
              </a:extLst>
            </p:cNvPr>
            <p:cNvSpPr>
              <a:spLocks/>
            </p:cNvSpPr>
            <p:nvPr/>
          </p:nvSpPr>
          <p:spPr bwMode="auto">
            <a:xfrm>
              <a:off x="4393" y="3495"/>
              <a:ext cx="199" cy="33"/>
            </a:xfrm>
            <a:custGeom>
              <a:avLst/>
              <a:gdLst>
                <a:gd name="T0" fmla="*/ 198 w 199"/>
                <a:gd name="T1" fmla="*/ 5 h 33"/>
                <a:gd name="T2" fmla="*/ 0 w 199"/>
                <a:gd name="T3" fmla="*/ 32 h 33"/>
                <a:gd name="T4" fmla="*/ 0 w 199"/>
                <a:gd name="T5" fmla="*/ 26 h 33"/>
                <a:gd name="T6" fmla="*/ 198 w 199"/>
                <a:gd name="T7" fmla="*/ 0 h 33"/>
                <a:gd name="T8" fmla="*/ 198 w 199"/>
                <a:gd name="T9" fmla="*/ 5 h 33"/>
                <a:gd name="T10" fmla="*/ 0 60000 65536"/>
                <a:gd name="T11" fmla="*/ 0 60000 65536"/>
                <a:gd name="T12" fmla="*/ 0 60000 65536"/>
                <a:gd name="T13" fmla="*/ 0 60000 65536"/>
                <a:gd name="T14" fmla="*/ 0 60000 65536"/>
                <a:gd name="T15" fmla="*/ 0 w 199"/>
                <a:gd name="T16" fmla="*/ 0 h 33"/>
                <a:gd name="T17" fmla="*/ 199 w 199"/>
                <a:gd name="T18" fmla="*/ 33 h 33"/>
              </a:gdLst>
              <a:ahLst/>
              <a:cxnLst>
                <a:cxn ang="T10">
                  <a:pos x="T0" y="T1"/>
                </a:cxn>
                <a:cxn ang="T11">
                  <a:pos x="T2" y="T3"/>
                </a:cxn>
                <a:cxn ang="T12">
                  <a:pos x="T4" y="T5"/>
                </a:cxn>
                <a:cxn ang="T13">
                  <a:pos x="T6" y="T7"/>
                </a:cxn>
                <a:cxn ang="T14">
                  <a:pos x="T8" y="T9"/>
                </a:cxn>
              </a:cxnLst>
              <a:rect l="T15" t="T16" r="T17" b="T18"/>
              <a:pathLst>
                <a:path w="199" h="33">
                  <a:moveTo>
                    <a:pt x="198" y="5"/>
                  </a:moveTo>
                  <a:lnTo>
                    <a:pt x="0" y="32"/>
                  </a:lnTo>
                  <a:lnTo>
                    <a:pt x="0" y="26"/>
                  </a:lnTo>
                  <a:lnTo>
                    <a:pt x="198" y="0"/>
                  </a:lnTo>
                  <a:lnTo>
                    <a:pt x="198" y="5"/>
                  </a:lnTo>
                </a:path>
              </a:pathLst>
            </a:custGeom>
            <a:solidFill>
              <a:srgbClr val="000000"/>
            </a:solidFill>
            <a:ln w="12700" cap="rnd">
              <a:solidFill>
                <a:srgbClr val="000000"/>
              </a:solidFill>
              <a:round/>
              <a:headEnd type="none" w="sm" len="sm"/>
              <a:tailEnd type="none" w="sm" len="sm"/>
            </a:ln>
          </p:spPr>
          <p:txBody>
            <a:bodyPr/>
            <a:lstStyle/>
            <a:p>
              <a:endParaRPr lang="zh-CN" altLang="en-US"/>
            </a:p>
          </p:txBody>
        </p:sp>
        <p:sp>
          <p:nvSpPr>
            <p:cNvPr id="12670" name="Freeform 112">
              <a:extLst>
                <a:ext uri="{FF2B5EF4-FFF2-40B4-BE49-F238E27FC236}">
                  <a16:creationId xmlns:a16="http://schemas.microsoft.com/office/drawing/2014/main" id="{546E2657-86E9-482C-A2FC-6998581D14FE}"/>
                </a:ext>
              </a:extLst>
            </p:cNvPr>
            <p:cNvSpPr>
              <a:spLocks/>
            </p:cNvSpPr>
            <p:nvPr/>
          </p:nvSpPr>
          <p:spPr bwMode="auto">
            <a:xfrm>
              <a:off x="4393" y="3479"/>
              <a:ext cx="199" cy="34"/>
            </a:xfrm>
            <a:custGeom>
              <a:avLst/>
              <a:gdLst>
                <a:gd name="T0" fmla="*/ 198 w 199"/>
                <a:gd name="T1" fmla="*/ 6 h 34"/>
                <a:gd name="T2" fmla="*/ 0 w 199"/>
                <a:gd name="T3" fmla="*/ 33 h 34"/>
                <a:gd name="T4" fmla="*/ 0 w 199"/>
                <a:gd name="T5" fmla="*/ 26 h 34"/>
                <a:gd name="T6" fmla="*/ 198 w 199"/>
                <a:gd name="T7" fmla="*/ 0 h 34"/>
                <a:gd name="T8" fmla="*/ 198 w 199"/>
                <a:gd name="T9" fmla="*/ 6 h 34"/>
                <a:gd name="T10" fmla="*/ 0 60000 65536"/>
                <a:gd name="T11" fmla="*/ 0 60000 65536"/>
                <a:gd name="T12" fmla="*/ 0 60000 65536"/>
                <a:gd name="T13" fmla="*/ 0 60000 65536"/>
                <a:gd name="T14" fmla="*/ 0 60000 65536"/>
                <a:gd name="T15" fmla="*/ 0 w 199"/>
                <a:gd name="T16" fmla="*/ 0 h 34"/>
                <a:gd name="T17" fmla="*/ 199 w 199"/>
                <a:gd name="T18" fmla="*/ 34 h 34"/>
              </a:gdLst>
              <a:ahLst/>
              <a:cxnLst>
                <a:cxn ang="T10">
                  <a:pos x="T0" y="T1"/>
                </a:cxn>
                <a:cxn ang="T11">
                  <a:pos x="T2" y="T3"/>
                </a:cxn>
                <a:cxn ang="T12">
                  <a:pos x="T4" y="T5"/>
                </a:cxn>
                <a:cxn ang="T13">
                  <a:pos x="T6" y="T7"/>
                </a:cxn>
                <a:cxn ang="T14">
                  <a:pos x="T8" y="T9"/>
                </a:cxn>
              </a:cxnLst>
              <a:rect l="T15" t="T16" r="T17" b="T18"/>
              <a:pathLst>
                <a:path w="199" h="34">
                  <a:moveTo>
                    <a:pt x="198" y="6"/>
                  </a:moveTo>
                  <a:lnTo>
                    <a:pt x="0" y="33"/>
                  </a:lnTo>
                  <a:lnTo>
                    <a:pt x="0" y="26"/>
                  </a:lnTo>
                  <a:lnTo>
                    <a:pt x="198" y="0"/>
                  </a:lnTo>
                  <a:lnTo>
                    <a:pt x="198" y="6"/>
                  </a:lnTo>
                </a:path>
              </a:pathLst>
            </a:custGeom>
            <a:solidFill>
              <a:srgbClr val="000000"/>
            </a:solidFill>
            <a:ln w="12700" cap="rnd">
              <a:solidFill>
                <a:srgbClr val="000000"/>
              </a:solidFill>
              <a:round/>
              <a:headEnd type="none" w="sm" len="sm"/>
              <a:tailEnd type="none" w="sm" len="sm"/>
            </a:ln>
          </p:spPr>
          <p:txBody>
            <a:bodyPr/>
            <a:lstStyle/>
            <a:p>
              <a:endParaRPr lang="zh-CN" altLang="en-US"/>
            </a:p>
          </p:txBody>
        </p:sp>
        <p:sp>
          <p:nvSpPr>
            <p:cNvPr id="12671" name="Freeform 113">
              <a:extLst>
                <a:ext uri="{FF2B5EF4-FFF2-40B4-BE49-F238E27FC236}">
                  <a16:creationId xmlns:a16="http://schemas.microsoft.com/office/drawing/2014/main" id="{7032AC2D-9403-45C7-9835-35991B3F8704}"/>
                </a:ext>
              </a:extLst>
            </p:cNvPr>
            <p:cNvSpPr>
              <a:spLocks/>
            </p:cNvSpPr>
            <p:nvPr/>
          </p:nvSpPr>
          <p:spPr bwMode="auto">
            <a:xfrm>
              <a:off x="4393" y="3472"/>
              <a:ext cx="199" cy="28"/>
            </a:xfrm>
            <a:custGeom>
              <a:avLst/>
              <a:gdLst>
                <a:gd name="T0" fmla="*/ 198 w 199"/>
                <a:gd name="T1" fmla="*/ 3 h 28"/>
                <a:gd name="T2" fmla="*/ 0 w 199"/>
                <a:gd name="T3" fmla="*/ 27 h 28"/>
                <a:gd name="T4" fmla="*/ 0 w 199"/>
                <a:gd name="T5" fmla="*/ 21 h 28"/>
                <a:gd name="T6" fmla="*/ 198 w 199"/>
                <a:gd name="T7" fmla="*/ 0 h 28"/>
                <a:gd name="T8" fmla="*/ 198 w 199"/>
                <a:gd name="T9" fmla="*/ 3 h 28"/>
                <a:gd name="T10" fmla="*/ 0 60000 65536"/>
                <a:gd name="T11" fmla="*/ 0 60000 65536"/>
                <a:gd name="T12" fmla="*/ 0 60000 65536"/>
                <a:gd name="T13" fmla="*/ 0 60000 65536"/>
                <a:gd name="T14" fmla="*/ 0 60000 65536"/>
                <a:gd name="T15" fmla="*/ 0 w 199"/>
                <a:gd name="T16" fmla="*/ 0 h 28"/>
                <a:gd name="T17" fmla="*/ 199 w 199"/>
                <a:gd name="T18" fmla="*/ 28 h 28"/>
              </a:gdLst>
              <a:ahLst/>
              <a:cxnLst>
                <a:cxn ang="T10">
                  <a:pos x="T0" y="T1"/>
                </a:cxn>
                <a:cxn ang="T11">
                  <a:pos x="T2" y="T3"/>
                </a:cxn>
                <a:cxn ang="T12">
                  <a:pos x="T4" y="T5"/>
                </a:cxn>
                <a:cxn ang="T13">
                  <a:pos x="T6" y="T7"/>
                </a:cxn>
                <a:cxn ang="T14">
                  <a:pos x="T8" y="T9"/>
                </a:cxn>
              </a:cxnLst>
              <a:rect l="T15" t="T16" r="T17" b="T18"/>
              <a:pathLst>
                <a:path w="199" h="28">
                  <a:moveTo>
                    <a:pt x="198" y="3"/>
                  </a:moveTo>
                  <a:lnTo>
                    <a:pt x="0" y="27"/>
                  </a:lnTo>
                  <a:lnTo>
                    <a:pt x="0" y="21"/>
                  </a:lnTo>
                  <a:lnTo>
                    <a:pt x="198" y="0"/>
                  </a:lnTo>
                  <a:lnTo>
                    <a:pt x="198" y="3"/>
                  </a:lnTo>
                </a:path>
              </a:pathLst>
            </a:custGeom>
            <a:solidFill>
              <a:srgbClr val="000000"/>
            </a:solidFill>
            <a:ln w="12700" cap="rnd">
              <a:solidFill>
                <a:srgbClr val="000000"/>
              </a:solidFill>
              <a:round/>
              <a:headEnd type="none" w="sm" len="sm"/>
              <a:tailEnd type="none" w="sm" len="sm"/>
            </a:ln>
          </p:spPr>
          <p:txBody>
            <a:bodyPr/>
            <a:lstStyle/>
            <a:p>
              <a:endParaRPr lang="zh-CN" altLang="en-US"/>
            </a:p>
          </p:txBody>
        </p:sp>
        <p:sp>
          <p:nvSpPr>
            <p:cNvPr id="12672" name="Freeform 114">
              <a:extLst>
                <a:ext uri="{FF2B5EF4-FFF2-40B4-BE49-F238E27FC236}">
                  <a16:creationId xmlns:a16="http://schemas.microsoft.com/office/drawing/2014/main" id="{783BF737-3D9A-492F-88C7-67B07ED7679E}"/>
                </a:ext>
              </a:extLst>
            </p:cNvPr>
            <p:cNvSpPr>
              <a:spLocks/>
            </p:cNvSpPr>
            <p:nvPr/>
          </p:nvSpPr>
          <p:spPr bwMode="auto">
            <a:xfrm>
              <a:off x="4393" y="2865"/>
              <a:ext cx="191" cy="35"/>
            </a:xfrm>
            <a:custGeom>
              <a:avLst/>
              <a:gdLst>
                <a:gd name="T0" fmla="*/ 190 w 191"/>
                <a:gd name="T1" fmla="*/ 0 h 35"/>
                <a:gd name="T2" fmla="*/ 190 w 191"/>
                <a:gd name="T3" fmla="*/ 25 h 35"/>
                <a:gd name="T4" fmla="*/ 0 w 191"/>
                <a:gd name="T5" fmla="*/ 34 h 35"/>
                <a:gd name="T6" fmla="*/ 0 w 191"/>
                <a:gd name="T7" fmla="*/ 8 h 35"/>
                <a:gd name="T8" fmla="*/ 190 w 191"/>
                <a:gd name="T9" fmla="*/ 0 h 35"/>
                <a:gd name="T10" fmla="*/ 0 60000 65536"/>
                <a:gd name="T11" fmla="*/ 0 60000 65536"/>
                <a:gd name="T12" fmla="*/ 0 60000 65536"/>
                <a:gd name="T13" fmla="*/ 0 60000 65536"/>
                <a:gd name="T14" fmla="*/ 0 60000 65536"/>
                <a:gd name="T15" fmla="*/ 0 w 191"/>
                <a:gd name="T16" fmla="*/ 0 h 35"/>
                <a:gd name="T17" fmla="*/ 191 w 191"/>
                <a:gd name="T18" fmla="*/ 35 h 35"/>
              </a:gdLst>
              <a:ahLst/>
              <a:cxnLst>
                <a:cxn ang="T10">
                  <a:pos x="T0" y="T1"/>
                </a:cxn>
                <a:cxn ang="T11">
                  <a:pos x="T2" y="T3"/>
                </a:cxn>
                <a:cxn ang="T12">
                  <a:pos x="T4" y="T5"/>
                </a:cxn>
                <a:cxn ang="T13">
                  <a:pos x="T6" y="T7"/>
                </a:cxn>
                <a:cxn ang="T14">
                  <a:pos x="T8" y="T9"/>
                </a:cxn>
              </a:cxnLst>
              <a:rect l="T15" t="T16" r="T17" b="T18"/>
              <a:pathLst>
                <a:path w="191" h="35">
                  <a:moveTo>
                    <a:pt x="190" y="0"/>
                  </a:moveTo>
                  <a:lnTo>
                    <a:pt x="190" y="25"/>
                  </a:lnTo>
                  <a:lnTo>
                    <a:pt x="0" y="34"/>
                  </a:lnTo>
                  <a:lnTo>
                    <a:pt x="0" y="8"/>
                  </a:lnTo>
                  <a:lnTo>
                    <a:pt x="190" y="0"/>
                  </a:lnTo>
                </a:path>
              </a:pathLst>
            </a:custGeom>
            <a:solidFill>
              <a:srgbClr val="000000"/>
            </a:solidFill>
            <a:ln w="12700" cap="rnd">
              <a:solidFill>
                <a:srgbClr val="000000"/>
              </a:solidFill>
              <a:round/>
              <a:headEnd type="none" w="sm" len="sm"/>
              <a:tailEnd type="none" w="sm" len="sm"/>
            </a:ln>
          </p:spPr>
          <p:txBody>
            <a:bodyPr/>
            <a:lstStyle/>
            <a:p>
              <a:endParaRPr lang="zh-CN" altLang="en-US"/>
            </a:p>
          </p:txBody>
        </p:sp>
        <p:sp>
          <p:nvSpPr>
            <p:cNvPr id="12673" name="Line 115">
              <a:extLst>
                <a:ext uri="{FF2B5EF4-FFF2-40B4-BE49-F238E27FC236}">
                  <a16:creationId xmlns:a16="http://schemas.microsoft.com/office/drawing/2014/main" id="{199F558A-A6E5-421C-B258-98FFE4866171}"/>
                </a:ext>
              </a:extLst>
            </p:cNvPr>
            <p:cNvSpPr>
              <a:spLocks noChangeShapeType="1"/>
            </p:cNvSpPr>
            <p:nvPr/>
          </p:nvSpPr>
          <p:spPr bwMode="auto">
            <a:xfrm>
              <a:off x="4587" y="2895"/>
              <a:ext cx="4" cy="2"/>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674" name="Freeform 116">
              <a:extLst>
                <a:ext uri="{FF2B5EF4-FFF2-40B4-BE49-F238E27FC236}">
                  <a16:creationId xmlns:a16="http://schemas.microsoft.com/office/drawing/2014/main" id="{8738FF4D-B6DC-48D5-BB79-2CEABC00BA55}"/>
                </a:ext>
              </a:extLst>
            </p:cNvPr>
            <p:cNvSpPr>
              <a:spLocks/>
            </p:cNvSpPr>
            <p:nvPr/>
          </p:nvSpPr>
          <p:spPr bwMode="auto">
            <a:xfrm>
              <a:off x="4434" y="2937"/>
              <a:ext cx="110" cy="43"/>
            </a:xfrm>
            <a:custGeom>
              <a:avLst/>
              <a:gdLst>
                <a:gd name="T0" fmla="*/ 0 w 110"/>
                <a:gd name="T1" fmla="*/ 42 h 43"/>
                <a:gd name="T2" fmla="*/ 0 w 110"/>
                <a:gd name="T3" fmla="*/ 3 h 43"/>
                <a:gd name="T4" fmla="*/ 109 w 110"/>
                <a:gd name="T5" fmla="*/ 0 h 43"/>
                <a:gd name="T6" fmla="*/ 109 w 110"/>
                <a:gd name="T7" fmla="*/ 35 h 43"/>
                <a:gd name="T8" fmla="*/ 0 w 110"/>
                <a:gd name="T9" fmla="*/ 42 h 43"/>
                <a:gd name="T10" fmla="*/ 0 60000 65536"/>
                <a:gd name="T11" fmla="*/ 0 60000 65536"/>
                <a:gd name="T12" fmla="*/ 0 60000 65536"/>
                <a:gd name="T13" fmla="*/ 0 60000 65536"/>
                <a:gd name="T14" fmla="*/ 0 60000 65536"/>
                <a:gd name="T15" fmla="*/ 0 w 110"/>
                <a:gd name="T16" fmla="*/ 0 h 43"/>
                <a:gd name="T17" fmla="*/ 110 w 110"/>
                <a:gd name="T18" fmla="*/ 43 h 43"/>
              </a:gdLst>
              <a:ahLst/>
              <a:cxnLst>
                <a:cxn ang="T10">
                  <a:pos x="T0" y="T1"/>
                </a:cxn>
                <a:cxn ang="T11">
                  <a:pos x="T2" y="T3"/>
                </a:cxn>
                <a:cxn ang="T12">
                  <a:pos x="T4" y="T5"/>
                </a:cxn>
                <a:cxn ang="T13">
                  <a:pos x="T6" y="T7"/>
                </a:cxn>
                <a:cxn ang="T14">
                  <a:pos x="T8" y="T9"/>
                </a:cxn>
              </a:cxnLst>
              <a:rect l="T15" t="T16" r="T17" b="T18"/>
              <a:pathLst>
                <a:path w="110" h="43">
                  <a:moveTo>
                    <a:pt x="0" y="42"/>
                  </a:moveTo>
                  <a:lnTo>
                    <a:pt x="0" y="3"/>
                  </a:lnTo>
                  <a:lnTo>
                    <a:pt x="109" y="0"/>
                  </a:lnTo>
                  <a:lnTo>
                    <a:pt x="109" y="35"/>
                  </a:lnTo>
                  <a:lnTo>
                    <a:pt x="0" y="42"/>
                  </a:lnTo>
                </a:path>
              </a:pathLst>
            </a:custGeom>
            <a:solidFill>
              <a:srgbClr val="00B7A5"/>
            </a:solidFill>
            <a:ln w="12700" cap="rnd">
              <a:solidFill>
                <a:srgbClr val="515151"/>
              </a:solidFill>
              <a:round/>
              <a:headEnd type="none" w="sm" len="sm"/>
              <a:tailEnd type="none" w="sm" len="sm"/>
            </a:ln>
          </p:spPr>
          <p:txBody>
            <a:bodyPr/>
            <a:lstStyle/>
            <a:p>
              <a:endParaRPr lang="zh-CN" altLang="en-US"/>
            </a:p>
          </p:txBody>
        </p:sp>
        <p:sp>
          <p:nvSpPr>
            <p:cNvPr id="12675" name="Freeform 117">
              <a:extLst>
                <a:ext uri="{FF2B5EF4-FFF2-40B4-BE49-F238E27FC236}">
                  <a16:creationId xmlns:a16="http://schemas.microsoft.com/office/drawing/2014/main" id="{B09508B4-0488-4ACC-A967-3F061BDBFF55}"/>
                </a:ext>
              </a:extLst>
            </p:cNvPr>
            <p:cNvSpPr>
              <a:spLocks/>
            </p:cNvSpPr>
            <p:nvPr/>
          </p:nvSpPr>
          <p:spPr bwMode="auto">
            <a:xfrm>
              <a:off x="4393" y="2937"/>
              <a:ext cx="199" cy="35"/>
            </a:xfrm>
            <a:custGeom>
              <a:avLst/>
              <a:gdLst>
                <a:gd name="T0" fmla="*/ 131 w 199"/>
                <a:gd name="T1" fmla="*/ 11 h 35"/>
                <a:gd name="T2" fmla="*/ 198 w 199"/>
                <a:gd name="T3" fmla="*/ 9 h 35"/>
                <a:gd name="T4" fmla="*/ 198 w 199"/>
                <a:gd name="T5" fmla="*/ 22 h 35"/>
                <a:gd name="T6" fmla="*/ 187 w 199"/>
                <a:gd name="T7" fmla="*/ 20 h 35"/>
                <a:gd name="T8" fmla="*/ 131 w 199"/>
                <a:gd name="T9" fmla="*/ 22 h 35"/>
                <a:gd name="T10" fmla="*/ 131 w 199"/>
                <a:gd name="T11" fmla="*/ 32 h 35"/>
                <a:gd name="T12" fmla="*/ 44 w 199"/>
                <a:gd name="T13" fmla="*/ 34 h 35"/>
                <a:gd name="T14" fmla="*/ 44 w 199"/>
                <a:gd name="T15" fmla="*/ 28 h 35"/>
                <a:gd name="T16" fmla="*/ 35 w 199"/>
                <a:gd name="T17" fmla="*/ 24 h 35"/>
                <a:gd name="T18" fmla="*/ 0 w 199"/>
                <a:gd name="T19" fmla="*/ 28 h 35"/>
                <a:gd name="T20" fmla="*/ 0 w 199"/>
                <a:gd name="T21" fmla="*/ 18 h 35"/>
                <a:gd name="T22" fmla="*/ 44 w 199"/>
                <a:gd name="T23" fmla="*/ 13 h 35"/>
                <a:gd name="T24" fmla="*/ 44 w 199"/>
                <a:gd name="T25" fmla="*/ 3 h 35"/>
                <a:gd name="T26" fmla="*/ 149 w 199"/>
                <a:gd name="T27" fmla="*/ 0 h 35"/>
                <a:gd name="T28" fmla="*/ 131 w 199"/>
                <a:gd name="T29" fmla="*/ 11 h 3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99"/>
                <a:gd name="T46" fmla="*/ 0 h 35"/>
                <a:gd name="T47" fmla="*/ 199 w 199"/>
                <a:gd name="T48" fmla="*/ 35 h 3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99" h="35">
                  <a:moveTo>
                    <a:pt x="131" y="11"/>
                  </a:moveTo>
                  <a:lnTo>
                    <a:pt x="198" y="9"/>
                  </a:lnTo>
                  <a:lnTo>
                    <a:pt x="198" y="22"/>
                  </a:lnTo>
                  <a:lnTo>
                    <a:pt x="187" y="20"/>
                  </a:lnTo>
                  <a:lnTo>
                    <a:pt x="131" y="22"/>
                  </a:lnTo>
                  <a:lnTo>
                    <a:pt x="131" y="32"/>
                  </a:lnTo>
                  <a:lnTo>
                    <a:pt x="44" y="34"/>
                  </a:lnTo>
                  <a:lnTo>
                    <a:pt x="44" y="28"/>
                  </a:lnTo>
                  <a:lnTo>
                    <a:pt x="35" y="24"/>
                  </a:lnTo>
                  <a:lnTo>
                    <a:pt x="0" y="28"/>
                  </a:lnTo>
                  <a:lnTo>
                    <a:pt x="0" y="18"/>
                  </a:lnTo>
                  <a:lnTo>
                    <a:pt x="44" y="13"/>
                  </a:lnTo>
                  <a:lnTo>
                    <a:pt x="44" y="3"/>
                  </a:lnTo>
                  <a:lnTo>
                    <a:pt x="149" y="0"/>
                  </a:lnTo>
                  <a:lnTo>
                    <a:pt x="131" y="11"/>
                  </a:lnTo>
                </a:path>
              </a:pathLst>
            </a:custGeom>
            <a:solidFill>
              <a:srgbClr val="00B7A5"/>
            </a:solidFill>
            <a:ln w="12700" cap="rnd">
              <a:solidFill>
                <a:srgbClr val="000000"/>
              </a:solidFill>
              <a:round/>
              <a:headEnd type="none" w="sm" len="sm"/>
              <a:tailEnd type="none" w="sm" len="sm"/>
            </a:ln>
          </p:spPr>
          <p:txBody>
            <a:bodyPr/>
            <a:lstStyle/>
            <a:p>
              <a:endParaRPr lang="zh-CN" altLang="en-US"/>
            </a:p>
          </p:txBody>
        </p:sp>
        <p:sp>
          <p:nvSpPr>
            <p:cNvPr id="12676" name="Freeform 118">
              <a:extLst>
                <a:ext uri="{FF2B5EF4-FFF2-40B4-BE49-F238E27FC236}">
                  <a16:creationId xmlns:a16="http://schemas.microsoft.com/office/drawing/2014/main" id="{BDC3FAF4-39DE-4F4B-8E76-D78BE7A18043}"/>
                </a:ext>
              </a:extLst>
            </p:cNvPr>
            <p:cNvSpPr>
              <a:spLocks/>
            </p:cNvSpPr>
            <p:nvPr/>
          </p:nvSpPr>
          <p:spPr bwMode="auto">
            <a:xfrm>
              <a:off x="4393" y="2958"/>
              <a:ext cx="151" cy="22"/>
            </a:xfrm>
            <a:custGeom>
              <a:avLst/>
              <a:gdLst>
                <a:gd name="T0" fmla="*/ 0 w 151"/>
                <a:gd name="T1" fmla="*/ 0 h 22"/>
                <a:gd name="T2" fmla="*/ 0 w 151"/>
                <a:gd name="T3" fmla="*/ 11 h 22"/>
                <a:gd name="T4" fmla="*/ 45 w 151"/>
                <a:gd name="T5" fmla="*/ 9 h 22"/>
                <a:gd name="T6" fmla="*/ 45 w 151"/>
                <a:gd name="T7" fmla="*/ 21 h 22"/>
                <a:gd name="T8" fmla="*/ 150 w 151"/>
                <a:gd name="T9" fmla="*/ 15 h 22"/>
                <a:gd name="T10" fmla="*/ 150 w 151"/>
                <a:gd name="T11" fmla="*/ 3 h 22"/>
                <a:gd name="T12" fmla="*/ 131 w 151"/>
                <a:gd name="T13" fmla="*/ 1 h 22"/>
                <a:gd name="T14" fmla="*/ 0 60000 65536"/>
                <a:gd name="T15" fmla="*/ 0 60000 65536"/>
                <a:gd name="T16" fmla="*/ 0 60000 65536"/>
                <a:gd name="T17" fmla="*/ 0 60000 65536"/>
                <a:gd name="T18" fmla="*/ 0 60000 65536"/>
                <a:gd name="T19" fmla="*/ 0 60000 65536"/>
                <a:gd name="T20" fmla="*/ 0 60000 65536"/>
                <a:gd name="T21" fmla="*/ 0 w 151"/>
                <a:gd name="T22" fmla="*/ 0 h 22"/>
                <a:gd name="T23" fmla="*/ 151 w 151"/>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51" h="22">
                  <a:moveTo>
                    <a:pt x="0" y="0"/>
                  </a:moveTo>
                  <a:lnTo>
                    <a:pt x="0" y="11"/>
                  </a:lnTo>
                  <a:lnTo>
                    <a:pt x="45" y="9"/>
                  </a:lnTo>
                  <a:lnTo>
                    <a:pt x="45" y="21"/>
                  </a:lnTo>
                  <a:lnTo>
                    <a:pt x="150" y="15"/>
                  </a:lnTo>
                  <a:lnTo>
                    <a:pt x="150" y="3"/>
                  </a:lnTo>
                  <a:lnTo>
                    <a:pt x="131" y="1"/>
                  </a:lnTo>
                </a:path>
              </a:pathLst>
            </a:custGeom>
            <a:solidFill>
              <a:srgbClr val="00B7A5"/>
            </a:solidFill>
            <a:ln w="12700" cap="rnd">
              <a:solidFill>
                <a:srgbClr val="000000"/>
              </a:solidFill>
              <a:round/>
              <a:headEnd type="none" w="sm" len="sm"/>
              <a:tailEnd type="none" w="sm" len="sm"/>
            </a:ln>
          </p:spPr>
          <p:txBody>
            <a:bodyPr/>
            <a:lstStyle/>
            <a:p>
              <a:endParaRPr lang="zh-CN" altLang="en-US"/>
            </a:p>
          </p:txBody>
        </p:sp>
        <p:sp>
          <p:nvSpPr>
            <p:cNvPr id="12677" name="Line 119">
              <a:extLst>
                <a:ext uri="{FF2B5EF4-FFF2-40B4-BE49-F238E27FC236}">
                  <a16:creationId xmlns:a16="http://schemas.microsoft.com/office/drawing/2014/main" id="{6B20FCD7-1A2E-49E4-B0D4-488679F84EC7}"/>
                </a:ext>
              </a:extLst>
            </p:cNvPr>
            <p:cNvSpPr>
              <a:spLocks noChangeShapeType="1"/>
            </p:cNvSpPr>
            <p:nvPr/>
          </p:nvSpPr>
          <p:spPr bwMode="auto">
            <a:xfrm flipH="1">
              <a:off x="4547" y="2959"/>
              <a:ext cx="44" cy="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678" name="Line 120">
              <a:extLst>
                <a:ext uri="{FF2B5EF4-FFF2-40B4-BE49-F238E27FC236}">
                  <a16:creationId xmlns:a16="http://schemas.microsoft.com/office/drawing/2014/main" id="{B41DCBFF-3616-4B45-94D7-E71E2449C431}"/>
                </a:ext>
              </a:extLst>
            </p:cNvPr>
            <p:cNvSpPr>
              <a:spLocks noChangeShapeType="1"/>
            </p:cNvSpPr>
            <p:nvPr/>
          </p:nvSpPr>
          <p:spPr bwMode="auto">
            <a:xfrm>
              <a:off x="4544" y="2939"/>
              <a:ext cx="0" cy="6"/>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679" name="Freeform 121">
              <a:extLst>
                <a:ext uri="{FF2B5EF4-FFF2-40B4-BE49-F238E27FC236}">
                  <a16:creationId xmlns:a16="http://schemas.microsoft.com/office/drawing/2014/main" id="{3CC62E0E-3788-40C1-AA9E-C45B2CA94795}"/>
                </a:ext>
              </a:extLst>
            </p:cNvPr>
            <p:cNvSpPr>
              <a:spLocks/>
            </p:cNvSpPr>
            <p:nvPr/>
          </p:nvSpPr>
          <p:spPr bwMode="auto">
            <a:xfrm>
              <a:off x="4400" y="2887"/>
              <a:ext cx="17" cy="19"/>
            </a:xfrm>
            <a:custGeom>
              <a:avLst/>
              <a:gdLst>
                <a:gd name="T0" fmla="*/ 16 w 17"/>
                <a:gd name="T1" fmla="*/ 10 h 19"/>
                <a:gd name="T2" fmla="*/ 16 w 17"/>
                <a:gd name="T3" fmla="*/ 0 h 19"/>
                <a:gd name="T4" fmla="*/ 3 w 17"/>
                <a:gd name="T5" fmla="*/ 0 h 19"/>
                <a:gd name="T6" fmla="*/ 0 w 17"/>
                <a:gd name="T7" fmla="*/ 10 h 19"/>
                <a:gd name="T8" fmla="*/ 0 w 17"/>
                <a:gd name="T9" fmla="*/ 18 h 19"/>
                <a:gd name="T10" fmla="*/ 16 w 17"/>
                <a:gd name="T11" fmla="*/ 18 h 19"/>
                <a:gd name="T12" fmla="*/ 16 w 17"/>
                <a:gd name="T13" fmla="*/ 10 h 19"/>
                <a:gd name="T14" fmla="*/ 0 60000 65536"/>
                <a:gd name="T15" fmla="*/ 0 60000 65536"/>
                <a:gd name="T16" fmla="*/ 0 60000 65536"/>
                <a:gd name="T17" fmla="*/ 0 60000 65536"/>
                <a:gd name="T18" fmla="*/ 0 60000 65536"/>
                <a:gd name="T19" fmla="*/ 0 60000 65536"/>
                <a:gd name="T20" fmla="*/ 0 60000 65536"/>
                <a:gd name="T21" fmla="*/ 0 w 17"/>
                <a:gd name="T22" fmla="*/ 0 h 19"/>
                <a:gd name="T23" fmla="*/ 17 w 17"/>
                <a:gd name="T24" fmla="*/ 19 h 1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 h="19">
                  <a:moveTo>
                    <a:pt x="16" y="10"/>
                  </a:moveTo>
                  <a:lnTo>
                    <a:pt x="16" y="0"/>
                  </a:lnTo>
                  <a:lnTo>
                    <a:pt x="3" y="0"/>
                  </a:lnTo>
                  <a:lnTo>
                    <a:pt x="0" y="10"/>
                  </a:lnTo>
                  <a:lnTo>
                    <a:pt x="0" y="18"/>
                  </a:lnTo>
                  <a:lnTo>
                    <a:pt x="16" y="18"/>
                  </a:lnTo>
                  <a:lnTo>
                    <a:pt x="16" y="10"/>
                  </a:lnTo>
                </a:path>
              </a:pathLst>
            </a:custGeom>
            <a:solidFill>
              <a:srgbClr val="FF0000"/>
            </a:solidFill>
            <a:ln w="12700" cap="rnd">
              <a:solidFill>
                <a:srgbClr val="FF0000"/>
              </a:solidFill>
              <a:round/>
              <a:headEnd type="none" w="sm" len="sm"/>
              <a:tailEnd type="none" w="sm" len="sm"/>
            </a:ln>
          </p:spPr>
          <p:txBody>
            <a:bodyPr/>
            <a:lstStyle/>
            <a:p>
              <a:endParaRPr lang="zh-CN" altLang="en-US"/>
            </a:p>
          </p:txBody>
        </p:sp>
        <p:sp>
          <p:nvSpPr>
            <p:cNvPr id="12680" name="Freeform 122">
              <a:extLst>
                <a:ext uri="{FF2B5EF4-FFF2-40B4-BE49-F238E27FC236}">
                  <a16:creationId xmlns:a16="http://schemas.microsoft.com/office/drawing/2014/main" id="{3006B3BD-247E-4902-9F07-D091F5386E7C}"/>
                </a:ext>
              </a:extLst>
            </p:cNvPr>
            <p:cNvSpPr>
              <a:spLocks/>
            </p:cNvSpPr>
            <p:nvPr/>
          </p:nvSpPr>
          <p:spPr bwMode="auto">
            <a:xfrm>
              <a:off x="4428" y="2885"/>
              <a:ext cx="16" cy="19"/>
            </a:xfrm>
            <a:custGeom>
              <a:avLst/>
              <a:gdLst>
                <a:gd name="T0" fmla="*/ 15 w 16"/>
                <a:gd name="T1" fmla="*/ 5 h 19"/>
                <a:gd name="T2" fmla="*/ 15 w 16"/>
                <a:gd name="T3" fmla="*/ 0 h 19"/>
                <a:gd name="T4" fmla="*/ 4 w 16"/>
                <a:gd name="T5" fmla="*/ 0 h 19"/>
                <a:gd name="T6" fmla="*/ 0 w 16"/>
                <a:gd name="T7" fmla="*/ 5 h 19"/>
                <a:gd name="T8" fmla="*/ 0 w 16"/>
                <a:gd name="T9" fmla="*/ 11 h 19"/>
                <a:gd name="T10" fmla="*/ 4 w 16"/>
                <a:gd name="T11" fmla="*/ 18 h 19"/>
                <a:gd name="T12" fmla="*/ 11 w 16"/>
                <a:gd name="T13" fmla="*/ 18 h 19"/>
                <a:gd name="T14" fmla="*/ 11 w 16"/>
                <a:gd name="T15" fmla="*/ 11 h 19"/>
                <a:gd name="T16" fmla="*/ 15 w 16"/>
                <a:gd name="T17" fmla="*/ 11 h 19"/>
                <a:gd name="T18" fmla="*/ 15 w 16"/>
                <a:gd name="T19" fmla="*/ 5 h 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6"/>
                <a:gd name="T31" fmla="*/ 0 h 19"/>
                <a:gd name="T32" fmla="*/ 16 w 16"/>
                <a:gd name="T33" fmla="*/ 19 h 1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6" h="19">
                  <a:moveTo>
                    <a:pt x="15" y="5"/>
                  </a:moveTo>
                  <a:lnTo>
                    <a:pt x="15" y="0"/>
                  </a:lnTo>
                  <a:lnTo>
                    <a:pt x="4" y="0"/>
                  </a:lnTo>
                  <a:lnTo>
                    <a:pt x="0" y="5"/>
                  </a:lnTo>
                  <a:lnTo>
                    <a:pt x="0" y="11"/>
                  </a:lnTo>
                  <a:lnTo>
                    <a:pt x="4" y="18"/>
                  </a:lnTo>
                  <a:lnTo>
                    <a:pt x="11" y="18"/>
                  </a:lnTo>
                  <a:lnTo>
                    <a:pt x="11" y="11"/>
                  </a:lnTo>
                  <a:lnTo>
                    <a:pt x="15" y="11"/>
                  </a:lnTo>
                  <a:lnTo>
                    <a:pt x="15" y="5"/>
                  </a:lnTo>
                </a:path>
              </a:pathLst>
            </a:custGeom>
            <a:solidFill>
              <a:srgbClr val="FF0000"/>
            </a:solidFill>
            <a:ln w="12700" cap="rnd">
              <a:solidFill>
                <a:srgbClr val="FF0000"/>
              </a:solidFill>
              <a:round/>
              <a:headEnd type="none" w="sm" len="sm"/>
              <a:tailEnd type="none" w="sm" len="sm"/>
            </a:ln>
          </p:spPr>
          <p:txBody>
            <a:bodyPr/>
            <a:lstStyle/>
            <a:p>
              <a:endParaRPr lang="zh-CN" altLang="en-US"/>
            </a:p>
          </p:txBody>
        </p:sp>
        <p:sp>
          <p:nvSpPr>
            <p:cNvPr id="12681" name="Freeform 123">
              <a:extLst>
                <a:ext uri="{FF2B5EF4-FFF2-40B4-BE49-F238E27FC236}">
                  <a16:creationId xmlns:a16="http://schemas.microsoft.com/office/drawing/2014/main" id="{A37D89D8-36D1-455E-9E1B-BD343CEE1906}"/>
                </a:ext>
              </a:extLst>
            </p:cNvPr>
            <p:cNvSpPr>
              <a:spLocks/>
            </p:cNvSpPr>
            <p:nvPr/>
          </p:nvSpPr>
          <p:spPr bwMode="auto">
            <a:xfrm>
              <a:off x="4455" y="2885"/>
              <a:ext cx="17" cy="19"/>
            </a:xfrm>
            <a:custGeom>
              <a:avLst/>
              <a:gdLst>
                <a:gd name="T0" fmla="*/ 16 w 17"/>
                <a:gd name="T1" fmla="*/ 8 h 19"/>
                <a:gd name="T2" fmla="*/ 16 w 17"/>
                <a:gd name="T3" fmla="*/ 0 h 19"/>
                <a:gd name="T4" fmla="*/ 7 w 17"/>
                <a:gd name="T5" fmla="*/ 0 h 19"/>
                <a:gd name="T6" fmla="*/ 0 w 17"/>
                <a:gd name="T7" fmla="*/ 8 h 19"/>
                <a:gd name="T8" fmla="*/ 7 w 17"/>
                <a:gd name="T9" fmla="*/ 18 h 19"/>
                <a:gd name="T10" fmla="*/ 16 w 17"/>
                <a:gd name="T11" fmla="*/ 18 h 19"/>
                <a:gd name="T12" fmla="*/ 16 w 17"/>
                <a:gd name="T13" fmla="*/ 8 h 19"/>
                <a:gd name="T14" fmla="*/ 0 60000 65536"/>
                <a:gd name="T15" fmla="*/ 0 60000 65536"/>
                <a:gd name="T16" fmla="*/ 0 60000 65536"/>
                <a:gd name="T17" fmla="*/ 0 60000 65536"/>
                <a:gd name="T18" fmla="*/ 0 60000 65536"/>
                <a:gd name="T19" fmla="*/ 0 60000 65536"/>
                <a:gd name="T20" fmla="*/ 0 60000 65536"/>
                <a:gd name="T21" fmla="*/ 0 w 17"/>
                <a:gd name="T22" fmla="*/ 0 h 19"/>
                <a:gd name="T23" fmla="*/ 17 w 17"/>
                <a:gd name="T24" fmla="*/ 19 h 1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 h="19">
                  <a:moveTo>
                    <a:pt x="16" y="8"/>
                  </a:moveTo>
                  <a:lnTo>
                    <a:pt x="16" y="0"/>
                  </a:lnTo>
                  <a:lnTo>
                    <a:pt x="7" y="0"/>
                  </a:lnTo>
                  <a:lnTo>
                    <a:pt x="0" y="8"/>
                  </a:lnTo>
                  <a:lnTo>
                    <a:pt x="7" y="18"/>
                  </a:lnTo>
                  <a:lnTo>
                    <a:pt x="16" y="18"/>
                  </a:lnTo>
                  <a:lnTo>
                    <a:pt x="16" y="8"/>
                  </a:lnTo>
                </a:path>
              </a:pathLst>
            </a:custGeom>
            <a:solidFill>
              <a:srgbClr val="FF0000"/>
            </a:solidFill>
            <a:ln w="12700" cap="rnd">
              <a:solidFill>
                <a:srgbClr val="FF0000"/>
              </a:solidFill>
              <a:round/>
              <a:headEnd type="none" w="sm" len="sm"/>
              <a:tailEnd type="none" w="sm" len="sm"/>
            </a:ln>
          </p:spPr>
          <p:txBody>
            <a:bodyPr/>
            <a:lstStyle/>
            <a:p>
              <a:endParaRPr lang="zh-CN" altLang="en-US"/>
            </a:p>
          </p:txBody>
        </p:sp>
        <p:sp>
          <p:nvSpPr>
            <p:cNvPr id="12682" name="Freeform 124">
              <a:extLst>
                <a:ext uri="{FF2B5EF4-FFF2-40B4-BE49-F238E27FC236}">
                  <a16:creationId xmlns:a16="http://schemas.microsoft.com/office/drawing/2014/main" id="{2B7C03AF-6F9E-4EAE-BFEA-8574B646EA52}"/>
                </a:ext>
              </a:extLst>
            </p:cNvPr>
            <p:cNvSpPr>
              <a:spLocks/>
            </p:cNvSpPr>
            <p:nvPr/>
          </p:nvSpPr>
          <p:spPr bwMode="auto">
            <a:xfrm>
              <a:off x="4485" y="2880"/>
              <a:ext cx="16" cy="17"/>
            </a:xfrm>
            <a:custGeom>
              <a:avLst/>
              <a:gdLst>
                <a:gd name="T0" fmla="*/ 15 w 16"/>
                <a:gd name="T1" fmla="*/ 8 h 17"/>
                <a:gd name="T2" fmla="*/ 15 w 16"/>
                <a:gd name="T3" fmla="*/ 0 h 17"/>
                <a:gd name="T4" fmla="*/ 3 w 16"/>
                <a:gd name="T5" fmla="*/ 0 h 17"/>
                <a:gd name="T6" fmla="*/ 0 w 16"/>
                <a:gd name="T7" fmla="*/ 8 h 17"/>
                <a:gd name="T8" fmla="*/ 0 w 16"/>
                <a:gd name="T9" fmla="*/ 12 h 17"/>
                <a:gd name="T10" fmla="*/ 3 w 16"/>
                <a:gd name="T11" fmla="*/ 16 h 17"/>
                <a:gd name="T12" fmla="*/ 15 w 16"/>
                <a:gd name="T13" fmla="*/ 16 h 17"/>
                <a:gd name="T14" fmla="*/ 15 w 16"/>
                <a:gd name="T15" fmla="*/ 8 h 17"/>
                <a:gd name="T16" fmla="*/ 0 60000 65536"/>
                <a:gd name="T17" fmla="*/ 0 60000 65536"/>
                <a:gd name="T18" fmla="*/ 0 60000 65536"/>
                <a:gd name="T19" fmla="*/ 0 60000 65536"/>
                <a:gd name="T20" fmla="*/ 0 60000 65536"/>
                <a:gd name="T21" fmla="*/ 0 60000 65536"/>
                <a:gd name="T22" fmla="*/ 0 60000 65536"/>
                <a:gd name="T23" fmla="*/ 0 60000 65536"/>
                <a:gd name="T24" fmla="*/ 0 w 16"/>
                <a:gd name="T25" fmla="*/ 0 h 17"/>
                <a:gd name="T26" fmla="*/ 16 w 16"/>
                <a:gd name="T27" fmla="*/ 17 h 1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6" h="17">
                  <a:moveTo>
                    <a:pt x="15" y="8"/>
                  </a:moveTo>
                  <a:lnTo>
                    <a:pt x="15" y="0"/>
                  </a:lnTo>
                  <a:lnTo>
                    <a:pt x="3" y="0"/>
                  </a:lnTo>
                  <a:lnTo>
                    <a:pt x="0" y="8"/>
                  </a:lnTo>
                  <a:lnTo>
                    <a:pt x="0" y="12"/>
                  </a:lnTo>
                  <a:lnTo>
                    <a:pt x="3" y="16"/>
                  </a:lnTo>
                  <a:lnTo>
                    <a:pt x="15" y="16"/>
                  </a:lnTo>
                  <a:lnTo>
                    <a:pt x="15" y="8"/>
                  </a:lnTo>
                </a:path>
              </a:pathLst>
            </a:custGeom>
            <a:solidFill>
              <a:srgbClr val="FF0000"/>
            </a:solidFill>
            <a:ln w="12700" cap="rnd">
              <a:solidFill>
                <a:srgbClr val="FF0000"/>
              </a:solidFill>
              <a:round/>
              <a:headEnd type="none" w="sm" len="sm"/>
              <a:tailEnd type="none" w="sm" len="sm"/>
            </a:ln>
          </p:spPr>
          <p:txBody>
            <a:bodyPr/>
            <a:lstStyle/>
            <a:p>
              <a:endParaRPr lang="zh-CN" altLang="en-US"/>
            </a:p>
          </p:txBody>
        </p:sp>
        <p:sp>
          <p:nvSpPr>
            <p:cNvPr id="12683" name="Freeform 125">
              <a:extLst>
                <a:ext uri="{FF2B5EF4-FFF2-40B4-BE49-F238E27FC236}">
                  <a16:creationId xmlns:a16="http://schemas.microsoft.com/office/drawing/2014/main" id="{C9641192-8545-4CC2-9387-2F8298243189}"/>
                </a:ext>
              </a:extLst>
            </p:cNvPr>
            <p:cNvSpPr>
              <a:spLocks/>
            </p:cNvSpPr>
            <p:nvPr/>
          </p:nvSpPr>
          <p:spPr bwMode="auto">
            <a:xfrm>
              <a:off x="4509" y="2880"/>
              <a:ext cx="17" cy="17"/>
            </a:xfrm>
            <a:custGeom>
              <a:avLst/>
              <a:gdLst>
                <a:gd name="T0" fmla="*/ 16 w 17"/>
                <a:gd name="T1" fmla="*/ 8 h 17"/>
                <a:gd name="T2" fmla="*/ 11 w 17"/>
                <a:gd name="T3" fmla="*/ 0 h 17"/>
                <a:gd name="T4" fmla="*/ 4 w 17"/>
                <a:gd name="T5" fmla="*/ 0 h 17"/>
                <a:gd name="T6" fmla="*/ 0 w 17"/>
                <a:gd name="T7" fmla="*/ 8 h 17"/>
                <a:gd name="T8" fmla="*/ 0 w 17"/>
                <a:gd name="T9" fmla="*/ 12 h 17"/>
                <a:gd name="T10" fmla="*/ 4 w 17"/>
                <a:gd name="T11" fmla="*/ 16 h 17"/>
                <a:gd name="T12" fmla="*/ 11 w 17"/>
                <a:gd name="T13" fmla="*/ 16 h 17"/>
                <a:gd name="T14" fmla="*/ 16 w 17"/>
                <a:gd name="T15" fmla="*/ 12 h 17"/>
                <a:gd name="T16" fmla="*/ 16 w 17"/>
                <a:gd name="T17" fmla="*/ 8 h 1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7"/>
                <a:gd name="T28" fmla="*/ 0 h 17"/>
                <a:gd name="T29" fmla="*/ 17 w 17"/>
                <a:gd name="T30" fmla="*/ 17 h 1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7" h="17">
                  <a:moveTo>
                    <a:pt x="16" y="8"/>
                  </a:moveTo>
                  <a:lnTo>
                    <a:pt x="11" y="0"/>
                  </a:lnTo>
                  <a:lnTo>
                    <a:pt x="4" y="0"/>
                  </a:lnTo>
                  <a:lnTo>
                    <a:pt x="0" y="8"/>
                  </a:lnTo>
                  <a:lnTo>
                    <a:pt x="0" y="12"/>
                  </a:lnTo>
                  <a:lnTo>
                    <a:pt x="4" y="16"/>
                  </a:lnTo>
                  <a:lnTo>
                    <a:pt x="11" y="16"/>
                  </a:lnTo>
                  <a:lnTo>
                    <a:pt x="16" y="12"/>
                  </a:lnTo>
                  <a:lnTo>
                    <a:pt x="16" y="8"/>
                  </a:lnTo>
                </a:path>
              </a:pathLst>
            </a:custGeom>
            <a:solidFill>
              <a:srgbClr val="FF0000"/>
            </a:solidFill>
            <a:ln w="12700" cap="rnd">
              <a:solidFill>
                <a:srgbClr val="FF0000"/>
              </a:solidFill>
              <a:round/>
              <a:headEnd type="none" w="sm" len="sm"/>
              <a:tailEnd type="none" w="sm" len="sm"/>
            </a:ln>
          </p:spPr>
          <p:txBody>
            <a:bodyPr/>
            <a:lstStyle/>
            <a:p>
              <a:endParaRPr lang="zh-CN" altLang="en-US"/>
            </a:p>
          </p:txBody>
        </p:sp>
        <p:sp>
          <p:nvSpPr>
            <p:cNvPr id="12684" name="Freeform 126">
              <a:extLst>
                <a:ext uri="{FF2B5EF4-FFF2-40B4-BE49-F238E27FC236}">
                  <a16:creationId xmlns:a16="http://schemas.microsoft.com/office/drawing/2014/main" id="{F3BC3CD3-8208-47C9-9187-A8988106F1A1}"/>
                </a:ext>
              </a:extLst>
            </p:cNvPr>
            <p:cNvSpPr>
              <a:spLocks/>
            </p:cNvSpPr>
            <p:nvPr/>
          </p:nvSpPr>
          <p:spPr bwMode="auto">
            <a:xfrm>
              <a:off x="4539" y="2880"/>
              <a:ext cx="16" cy="17"/>
            </a:xfrm>
            <a:custGeom>
              <a:avLst/>
              <a:gdLst>
                <a:gd name="T0" fmla="*/ 15 w 16"/>
                <a:gd name="T1" fmla="*/ 4 h 17"/>
                <a:gd name="T2" fmla="*/ 4 w 16"/>
                <a:gd name="T3" fmla="*/ 0 h 17"/>
                <a:gd name="T4" fmla="*/ 0 w 16"/>
                <a:gd name="T5" fmla="*/ 0 h 17"/>
                <a:gd name="T6" fmla="*/ 0 w 16"/>
                <a:gd name="T7" fmla="*/ 16 h 17"/>
                <a:gd name="T8" fmla="*/ 15 w 16"/>
                <a:gd name="T9" fmla="*/ 16 h 17"/>
                <a:gd name="T10" fmla="*/ 15 w 16"/>
                <a:gd name="T11" fmla="*/ 4 h 17"/>
                <a:gd name="T12" fmla="*/ 0 60000 65536"/>
                <a:gd name="T13" fmla="*/ 0 60000 65536"/>
                <a:gd name="T14" fmla="*/ 0 60000 65536"/>
                <a:gd name="T15" fmla="*/ 0 60000 65536"/>
                <a:gd name="T16" fmla="*/ 0 60000 65536"/>
                <a:gd name="T17" fmla="*/ 0 60000 65536"/>
                <a:gd name="T18" fmla="*/ 0 w 16"/>
                <a:gd name="T19" fmla="*/ 0 h 17"/>
                <a:gd name="T20" fmla="*/ 16 w 16"/>
                <a:gd name="T21" fmla="*/ 17 h 17"/>
              </a:gdLst>
              <a:ahLst/>
              <a:cxnLst>
                <a:cxn ang="T12">
                  <a:pos x="T0" y="T1"/>
                </a:cxn>
                <a:cxn ang="T13">
                  <a:pos x="T2" y="T3"/>
                </a:cxn>
                <a:cxn ang="T14">
                  <a:pos x="T4" y="T5"/>
                </a:cxn>
                <a:cxn ang="T15">
                  <a:pos x="T6" y="T7"/>
                </a:cxn>
                <a:cxn ang="T16">
                  <a:pos x="T8" y="T9"/>
                </a:cxn>
                <a:cxn ang="T17">
                  <a:pos x="T10" y="T11"/>
                </a:cxn>
              </a:cxnLst>
              <a:rect l="T18" t="T19" r="T20" b="T21"/>
              <a:pathLst>
                <a:path w="16" h="17">
                  <a:moveTo>
                    <a:pt x="15" y="4"/>
                  </a:moveTo>
                  <a:lnTo>
                    <a:pt x="4" y="0"/>
                  </a:lnTo>
                  <a:lnTo>
                    <a:pt x="0" y="0"/>
                  </a:lnTo>
                  <a:lnTo>
                    <a:pt x="0" y="16"/>
                  </a:lnTo>
                  <a:lnTo>
                    <a:pt x="15" y="16"/>
                  </a:lnTo>
                  <a:lnTo>
                    <a:pt x="15" y="4"/>
                  </a:lnTo>
                </a:path>
              </a:pathLst>
            </a:custGeom>
            <a:solidFill>
              <a:srgbClr val="FF0000"/>
            </a:solidFill>
            <a:ln w="12700" cap="rnd">
              <a:solidFill>
                <a:srgbClr val="FF0000"/>
              </a:solidFill>
              <a:round/>
              <a:headEnd type="none" w="sm" len="sm"/>
              <a:tailEnd type="none" w="sm" len="sm"/>
            </a:ln>
          </p:spPr>
          <p:txBody>
            <a:bodyPr/>
            <a:lstStyle/>
            <a:p>
              <a:endParaRPr lang="zh-CN" altLang="en-US"/>
            </a:p>
          </p:txBody>
        </p:sp>
        <p:sp>
          <p:nvSpPr>
            <p:cNvPr id="12685" name="Freeform 127">
              <a:extLst>
                <a:ext uri="{FF2B5EF4-FFF2-40B4-BE49-F238E27FC236}">
                  <a16:creationId xmlns:a16="http://schemas.microsoft.com/office/drawing/2014/main" id="{A903E09C-419E-442B-B061-0E8700D7D7F0}"/>
                </a:ext>
              </a:extLst>
            </p:cNvPr>
            <p:cNvSpPr>
              <a:spLocks/>
            </p:cNvSpPr>
            <p:nvPr/>
          </p:nvSpPr>
          <p:spPr bwMode="auto">
            <a:xfrm>
              <a:off x="4564" y="2880"/>
              <a:ext cx="17" cy="17"/>
            </a:xfrm>
            <a:custGeom>
              <a:avLst/>
              <a:gdLst>
                <a:gd name="T0" fmla="*/ 16 w 17"/>
                <a:gd name="T1" fmla="*/ 4 h 17"/>
                <a:gd name="T2" fmla="*/ 7 w 17"/>
                <a:gd name="T3" fmla="*/ 0 h 17"/>
                <a:gd name="T4" fmla="*/ 3 w 17"/>
                <a:gd name="T5" fmla="*/ 0 h 17"/>
                <a:gd name="T6" fmla="*/ 0 w 17"/>
                <a:gd name="T7" fmla="*/ 4 h 17"/>
                <a:gd name="T8" fmla="*/ 0 w 17"/>
                <a:gd name="T9" fmla="*/ 12 h 17"/>
                <a:gd name="T10" fmla="*/ 3 w 17"/>
                <a:gd name="T11" fmla="*/ 16 h 17"/>
                <a:gd name="T12" fmla="*/ 16 w 17"/>
                <a:gd name="T13" fmla="*/ 16 h 17"/>
                <a:gd name="T14" fmla="*/ 16 w 17"/>
                <a:gd name="T15" fmla="*/ 4 h 17"/>
                <a:gd name="T16" fmla="*/ 0 60000 65536"/>
                <a:gd name="T17" fmla="*/ 0 60000 65536"/>
                <a:gd name="T18" fmla="*/ 0 60000 65536"/>
                <a:gd name="T19" fmla="*/ 0 60000 65536"/>
                <a:gd name="T20" fmla="*/ 0 60000 65536"/>
                <a:gd name="T21" fmla="*/ 0 60000 65536"/>
                <a:gd name="T22" fmla="*/ 0 60000 65536"/>
                <a:gd name="T23" fmla="*/ 0 60000 65536"/>
                <a:gd name="T24" fmla="*/ 0 w 17"/>
                <a:gd name="T25" fmla="*/ 0 h 17"/>
                <a:gd name="T26" fmla="*/ 17 w 17"/>
                <a:gd name="T27" fmla="*/ 17 h 1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7" h="17">
                  <a:moveTo>
                    <a:pt x="16" y="4"/>
                  </a:moveTo>
                  <a:lnTo>
                    <a:pt x="7" y="0"/>
                  </a:lnTo>
                  <a:lnTo>
                    <a:pt x="3" y="0"/>
                  </a:lnTo>
                  <a:lnTo>
                    <a:pt x="0" y="4"/>
                  </a:lnTo>
                  <a:lnTo>
                    <a:pt x="0" y="12"/>
                  </a:lnTo>
                  <a:lnTo>
                    <a:pt x="3" y="16"/>
                  </a:lnTo>
                  <a:lnTo>
                    <a:pt x="16" y="16"/>
                  </a:lnTo>
                  <a:lnTo>
                    <a:pt x="16" y="4"/>
                  </a:lnTo>
                </a:path>
              </a:pathLst>
            </a:custGeom>
            <a:solidFill>
              <a:srgbClr val="FF0000"/>
            </a:solidFill>
            <a:ln w="12700" cap="rnd">
              <a:solidFill>
                <a:srgbClr val="FF0000"/>
              </a:solidFill>
              <a:round/>
              <a:headEnd type="none" w="sm" len="sm"/>
              <a:tailEnd type="none" w="sm" len="sm"/>
            </a:ln>
          </p:spPr>
          <p:txBody>
            <a:bodyPr/>
            <a:lstStyle/>
            <a:p>
              <a:endParaRPr lang="zh-CN" altLang="en-US"/>
            </a:p>
          </p:txBody>
        </p:sp>
        <p:sp>
          <p:nvSpPr>
            <p:cNvPr id="12686" name="Freeform 128">
              <a:extLst>
                <a:ext uri="{FF2B5EF4-FFF2-40B4-BE49-F238E27FC236}">
                  <a16:creationId xmlns:a16="http://schemas.microsoft.com/office/drawing/2014/main" id="{E047CFB8-3AC5-44A6-82C8-FFDB34551A7F}"/>
                </a:ext>
              </a:extLst>
            </p:cNvPr>
            <p:cNvSpPr>
              <a:spLocks/>
            </p:cNvSpPr>
            <p:nvPr/>
          </p:nvSpPr>
          <p:spPr bwMode="auto">
            <a:xfrm>
              <a:off x="4565" y="2980"/>
              <a:ext cx="17" cy="203"/>
            </a:xfrm>
            <a:custGeom>
              <a:avLst/>
              <a:gdLst>
                <a:gd name="T0" fmla="*/ 0 w 17"/>
                <a:gd name="T1" fmla="*/ 0 h 203"/>
                <a:gd name="T2" fmla="*/ 0 w 17"/>
                <a:gd name="T3" fmla="*/ 69 h 203"/>
                <a:gd name="T4" fmla="*/ 12 w 17"/>
                <a:gd name="T5" fmla="*/ 69 h 203"/>
                <a:gd name="T6" fmla="*/ 0 w 17"/>
                <a:gd name="T7" fmla="*/ 77 h 203"/>
                <a:gd name="T8" fmla="*/ 0 w 17"/>
                <a:gd name="T9" fmla="*/ 140 h 203"/>
                <a:gd name="T10" fmla="*/ 12 w 17"/>
                <a:gd name="T11" fmla="*/ 140 h 203"/>
                <a:gd name="T12" fmla="*/ 0 w 17"/>
                <a:gd name="T13" fmla="*/ 148 h 203"/>
                <a:gd name="T14" fmla="*/ 0 w 17"/>
                <a:gd name="T15" fmla="*/ 202 h 203"/>
                <a:gd name="T16" fmla="*/ 16 w 17"/>
                <a:gd name="T17" fmla="*/ 202 h 203"/>
                <a:gd name="T18" fmla="*/ 16 w 17"/>
                <a:gd name="T19" fmla="*/ 0 h 203"/>
                <a:gd name="T20" fmla="*/ 0 w 17"/>
                <a:gd name="T21" fmla="*/ 0 h 20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7"/>
                <a:gd name="T34" fmla="*/ 0 h 203"/>
                <a:gd name="T35" fmla="*/ 17 w 17"/>
                <a:gd name="T36" fmla="*/ 203 h 20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7" h="203">
                  <a:moveTo>
                    <a:pt x="0" y="0"/>
                  </a:moveTo>
                  <a:lnTo>
                    <a:pt x="0" y="69"/>
                  </a:lnTo>
                  <a:lnTo>
                    <a:pt x="12" y="69"/>
                  </a:lnTo>
                  <a:lnTo>
                    <a:pt x="0" y="77"/>
                  </a:lnTo>
                  <a:lnTo>
                    <a:pt x="0" y="140"/>
                  </a:lnTo>
                  <a:lnTo>
                    <a:pt x="12" y="140"/>
                  </a:lnTo>
                  <a:lnTo>
                    <a:pt x="0" y="148"/>
                  </a:lnTo>
                  <a:lnTo>
                    <a:pt x="0" y="202"/>
                  </a:lnTo>
                  <a:lnTo>
                    <a:pt x="16" y="202"/>
                  </a:lnTo>
                  <a:lnTo>
                    <a:pt x="16" y="0"/>
                  </a:lnTo>
                  <a:lnTo>
                    <a:pt x="0" y="0"/>
                  </a:lnTo>
                </a:path>
              </a:pathLst>
            </a:custGeom>
            <a:solidFill>
              <a:srgbClr val="00B7A5"/>
            </a:solidFill>
            <a:ln w="12700" cap="rnd">
              <a:solidFill>
                <a:srgbClr val="000000"/>
              </a:solidFill>
              <a:round/>
              <a:headEnd type="none" w="sm" len="sm"/>
              <a:tailEnd type="none" w="sm" len="sm"/>
            </a:ln>
          </p:spPr>
          <p:txBody>
            <a:bodyPr/>
            <a:lstStyle/>
            <a:p>
              <a:endParaRPr lang="zh-CN" altLang="en-US"/>
            </a:p>
          </p:txBody>
        </p:sp>
        <p:sp>
          <p:nvSpPr>
            <p:cNvPr id="12687" name="Freeform 129">
              <a:extLst>
                <a:ext uri="{FF2B5EF4-FFF2-40B4-BE49-F238E27FC236}">
                  <a16:creationId xmlns:a16="http://schemas.microsoft.com/office/drawing/2014/main" id="{47748B7C-ADDC-4E13-8978-4F3D4CD53370}"/>
                </a:ext>
              </a:extLst>
            </p:cNvPr>
            <p:cNvSpPr>
              <a:spLocks/>
            </p:cNvSpPr>
            <p:nvPr/>
          </p:nvSpPr>
          <p:spPr bwMode="auto">
            <a:xfrm>
              <a:off x="4600" y="3500"/>
              <a:ext cx="115" cy="80"/>
            </a:xfrm>
            <a:custGeom>
              <a:avLst/>
              <a:gdLst>
                <a:gd name="T0" fmla="*/ 0 w 115"/>
                <a:gd name="T1" fmla="*/ 79 h 80"/>
                <a:gd name="T2" fmla="*/ 114 w 115"/>
                <a:gd name="T3" fmla="*/ 62 h 80"/>
                <a:gd name="T4" fmla="*/ 0 w 115"/>
                <a:gd name="T5" fmla="*/ 0 h 80"/>
                <a:gd name="T6" fmla="*/ 0 w 115"/>
                <a:gd name="T7" fmla="*/ 79 h 80"/>
                <a:gd name="T8" fmla="*/ 0 60000 65536"/>
                <a:gd name="T9" fmla="*/ 0 60000 65536"/>
                <a:gd name="T10" fmla="*/ 0 60000 65536"/>
                <a:gd name="T11" fmla="*/ 0 60000 65536"/>
                <a:gd name="T12" fmla="*/ 0 w 115"/>
                <a:gd name="T13" fmla="*/ 0 h 80"/>
                <a:gd name="T14" fmla="*/ 115 w 115"/>
                <a:gd name="T15" fmla="*/ 80 h 80"/>
              </a:gdLst>
              <a:ahLst/>
              <a:cxnLst>
                <a:cxn ang="T8">
                  <a:pos x="T0" y="T1"/>
                </a:cxn>
                <a:cxn ang="T9">
                  <a:pos x="T2" y="T3"/>
                </a:cxn>
                <a:cxn ang="T10">
                  <a:pos x="T4" y="T5"/>
                </a:cxn>
                <a:cxn ang="T11">
                  <a:pos x="T6" y="T7"/>
                </a:cxn>
              </a:cxnLst>
              <a:rect l="T12" t="T13" r="T14" b="T15"/>
              <a:pathLst>
                <a:path w="115" h="80">
                  <a:moveTo>
                    <a:pt x="0" y="79"/>
                  </a:moveTo>
                  <a:lnTo>
                    <a:pt x="114" y="62"/>
                  </a:lnTo>
                  <a:lnTo>
                    <a:pt x="0" y="0"/>
                  </a:lnTo>
                  <a:lnTo>
                    <a:pt x="0" y="79"/>
                  </a:lnTo>
                </a:path>
              </a:pathLst>
            </a:custGeom>
            <a:solidFill>
              <a:srgbClr val="CECECE"/>
            </a:solidFill>
            <a:ln w="12700" cap="rnd">
              <a:solidFill>
                <a:srgbClr val="000000"/>
              </a:solidFill>
              <a:round/>
              <a:headEnd type="none" w="sm" len="sm"/>
              <a:tailEnd type="none" w="sm" len="sm"/>
            </a:ln>
          </p:spPr>
          <p:txBody>
            <a:bodyPr/>
            <a:lstStyle/>
            <a:p>
              <a:endParaRPr lang="zh-CN" altLang="en-US"/>
            </a:p>
          </p:txBody>
        </p:sp>
      </p:grpSp>
      <p:graphicFrame>
        <p:nvGraphicFramePr>
          <p:cNvPr id="12291" name="Object 7">
            <a:extLst>
              <a:ext uri="{FF2B5EF4-FFF2-40B4-BE49-F238E27FC236}">
                <a16:creationId xmlns:a16="http://schemas.microsoft.com/office/drawing/2014/main" id="{F45EF5A7-51E2-4100-9837-985BF85CDA85}"/>
              </a:ext>
            </a:extLst>
          </p:cNvPr>
          <p:cNvGraphicFramePr>
            <a:graphicFrameLocks noChangeAspect="1"/>
          </p:cNvGraphicFramePr>
          <p:nvPr/>
        </p:nvGraphicFramePr>
        <p:xfrm>
          <a:off x="2265363" y="4029075"/>
          <a:ext cx="1004887" cy="768350"/>
        </p:xfrm>
        <a:graphic>
          <a:graphicData uri="http://schemas.openxmlformats.org/presentationml/2006/ole">
            <mc:AlternateContent xmlns:mc="http://schemas.openxmlformats.org/markup-compatibility/2006">
              <mc:Choice xmlns:v="urn:schemas-microsoft-com:vml" Requires="v">
                <p:oleObj name="Clip" r:id="rId5" imgW="3833813" imgH="3619500" progId="">
                  <p:embed/>
                </p:oleObj>
              </mc:Choice>
              <mc:Fallback>
                <p:oleObj name="Clip" r:id="rId5" imgW="3833813" imgH="3619500" progId="">
                  <p:embed/>
                  <p:pic>
                    <p:nvPicPr>
                      <p:cNvPr id="0" name="Object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65363" y="4029075"/>
                        <a:ext cx="1004887" cy="768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25" name="Text Box 131">
            <a:extLst>
              <a:ext uri="{FF2B5EF4-FFF2-40B4-BE49-F238E27FC236}">
                <a16:creationId xmlns:a16="http://schemas.microsoft.com/office/drawing/2014/main" id="{4BEE344D-56A5-476E-8676-3A5FE5ED0C9E}"/>
              </a:ext>
            </a:extLst>
          </p:cNvPr>
          <p:cNvSpPr txBox="1">
            <a:spLocks noChangeArrowheads="1"/>
          </p:cNvSpPr>
          <p:nvPr/>
        </p:nvSpPr>
        <p:spPr bwMode="auto">
          <a:xfrm>
            <a:off x="6969125" y="915988"/>
            <a:ext cx="1249363" cy="439737"/>
          </a:xfrm>
          <a:prstGeom prst="rect">
            <a:avLst/>
          </a:prstGeom>
          <a:noFill/>
          <a:ln>
            <a:noFill/>
          </a:ln>
          <a:effectLst/>
        </p:spPr>
        <p:txBody>
          <a:bodyPr wrap="none" lIns="99276" tIns="49638" rIns="99276" bIns="49638" anchor="ctr">
            <a:spAutoFit/>
          </a:bodyPr>
          <a:lstStyle>
            <a:lvl1pPr defTabSz="992188">
              <a:defRPr kumimoji="1" sz="2400">
                <a:solidFill>
                  <a:schemeClr val="tx1"/>
                </a:solidFill>
                <a:latin typeface="Times New Roman" pitchFamily="18" charset="0"/>
                <a:ea typeface="宋体" charset="-122"/>
              </a:defRPr>
            </a:lvl1pPr>
            <a:lvl2pPr marL="496888" defTabSz="992188">
              <a:defRPr kumimoji="1" sz="2400">
                <a:solidFill>
                  <a:schemeClr val="tx1"/>
                </a:solidFill>
                <a:latin typeface="Times New Roman" pitchFamily="18" charset="0"/>
                <a:ea typeface="宋体" charset="-122"/>
              </a:defRPr>
            </a:lvl2pPr>
            <a:lvl3pPr marL="992188" defTabSz="992188">
              <a:defRPr kumimoji="1" sz="2400">
                <a:solidFill>
                  <a:schemeClr val="tx1"/>
                </a:solidFill>
                <a:latin typeface="Times New Roman" pitchFamily="18" charset="0"/>
                <a:ea typeface="宋体" charset="-122"/>
              </a:defRPr>
            </a:lvl3pPr>
            <a:lvl4pPr marL="1489075" defTabSz="992188">
              <a:defRPr kumimoji="1" sz="2400">
                <a:solidFill>
                  <a:schemeClr val="tx1"/>
                </a:solidFill>
                <a:latin typeface="Times New Roman" pitchFamily="18" charset="0"/>
                <a:ea typeface="宋体" charset="-122"/>
              </a:defRPr>
            </a:lvl4pPr>
            <a:lvl5pPr marL="1985963" defTabSz="992188">
              <a:defRPr kumimoji="1" sz="2400">
                <a:solidFill>
                  <a:schemeClr val="tx1"/>
                </a:solidFill>
                <a:latin typeface="Times New Roman" pitchFamily="18" charset="0"/>
                <a:ea typeface="宋体" charset="-122"/>
              </a:defRPr>
            </a:lvl5pPr>
            <a:lvl6pPr marL="2443163" defTabSz="992188" fontAlgn="base">
              <a:spcBef>
                <a:spcPct val="0"/>
              </a:spcBef>
              <a:spcAft>
                <a:spcPct val="0"/>
              </a:spcAft>
              <a:defRPr kumimoji="1" sz="2400">
                <a:solidFill>
                  <a:schemeClr val="tx1"/>
                </a:solidFill>
                <a:latin typeface="Times New Roman" pitchFamily="18" charset="0"/>
                <a:ea typeface="宋体" charset="-122"/>
              </a:defRPr>
            </a:lvl6pPr>
            <a:lvl7pPr marL="2900363" defTabSz="992188" fontAlgn="base">
              <a:spcBef>
                <a:spcPct val="0"/>
              </a:spcBef>
              <a:spcAft>
                <a:spcPct val="0"/>
              </a:spcAft>
              <a:defRPr kumimoji="1" sz="2400">
                <a:solidFill>
                  <a:schemeClr val="tx1"/>
                </a:solidFill>
                <a:latin typeface="Times New Roman" pitchFamily="18" charset="0"/>
                <a:ea typeface="宋体" charset="-122"/>
              </a:defRPr>
            </a:lvl7pPr>
            <a:lvl8pPr marL="3357563" defTabSz="992188" fontAlgn="base">
              <a:spcBef>
                <a:spcPct val="0"/>
              </a:spcBef>
              <a:spcAft>
                <a:spcPct val="0"/>
              </a:spcAft>
              <a:defRPr kumimoji="1" sz="2400">
                <a:solidFill>
                  <a:schemeClr val="tx1"/>
                </a:solidFill>
                <a:latin typeface="Times New Roman" pitchFamily="18" charset="0"/>
                <a:ea typeface="宋体" charset="-122"/>
              </a:defRPr>
            </a:lvl8pPr>
            <a:lvl9pPr marL="3814763" defTabSz="992188" fontAlgn="base">
              <a:spcBef>
                <a:spcPct val="0"/>
              </a:spcBef>
              <a:spcAft>
                <a:spcPct val="0"/>
              </a:spcAft>
              <a:defRPr kumimoji="1" sz="2400">
                <a:solidFill>
                  <a:schemeClr val="tx1"/>
                </a:solidFill>
                <a:latin typeface="Times New Roman" pitchFamily="18" charset="0"/>
                <a:ea typeface="宋体" charset="-122"/>
              </a:defRPr>
            </a:lvl9pPr>
          </a:lstStyle>
          <a:p>
            <a:pPr algn="ctr">
              <a:defRPr/>
            </a:pPr>
            <a:r>
              <a:rPr kumimoji="0" lang="en-US" altLang="zh-TW" sz="2200" b="1">
                <a:effectLst>
                  <a:outerShdw blurRad="38100" dist="38100" dir="2700000" algn="tl">
                    <a:srgbClr val="C0C0C0"/>
                  </a:outerShdw>
                </a:effectLst>
                <a:ea typeface="PMingLiU" pitchFamily="18" charset="-120"/>
              </a:rPr>
              <a:t>Network</a:t>
            </a:r>
          </a:p>
        </p:txBody>
      </p:sp>
      <p:sp>
        <p:nvSpPr>
          <p:cNvPr id="1026" name="Text Box 132">
            <a:extLst>
              <a:ext uri="{FF2B5EF4-FFF2-40B4-BE49-F238E27FC236}">
                <a16:creationId xmlns:a16="http://schemas.microsoft.com/office/drawing/2014/main" id="{A1F171E0-0E65-479C-BCDC-102658BC3252}"/>
              </a:ext>
            </a:extLst>
          </p:cNvPr>
          <p:cNvSpPr txBox="1">
            <a:spLocks noChangeArrowheads="1"/>
          </p:cNvSpPr>
          <p:nvPr/>
        </p:nvSpPr>
        <p:spPr bwMode="auto">
          <a:xfrm>
            <a:off x="306388" y="3824288"/>
            <a:ext cx="1901825" cy="438150"/>
          </a:xfrm>
          <a:prstGeom prst="rect">
            <a:avLst/>
          </a:prstGeom>
          <a:noFill/>
          <a:ln>
            <a:noFill/>
          </a:ln>
          <a:effectLst/>
        </p:spPr>
        <p:txBody>
          <a:bodyPr wrap="none" lIns="99276" tIns="49638" rIns="99276" bIns="49638">
            <a:spAutoFit/>
          </a:bodyPr>
          <a:lstStyle>
            <a:lvl1pPr defTabSz="992188">
              <a:defRPr kumimoji="1" sz="2400">
                <a:solidFill>
                  <a:schemeClr val="tx1"/>
                </a:solidFill>
                <a:latin typeface="Times New Roman" pitchFamily="18" charset="0"/>
                <a:ea typeface="宋体" charset="-122"/>
              </a:defRPr>
            </a:lvl1pPr>
            <a:lvl2pPr marL="496888" defTabSz="992188">
              <a:defRPr kumimoji="1" sz="2400">
                <a:solidFill>
                  <a:schemeClr val="tx1"/>
                </a:solidFill>
                <a:latin typeface="Times New Roman" pitchFamily="18" charset="0"/>
                <a:ea typeface="宋体" charset="-122"/>
              </a:defRPr>
            </a:lvl2pPr>
            <a:lvl3pPr marL="992188" defTabSz="992188">
              <a:defRPr kumimoji="1" sz="2400">
                <a:solidFill>
                  <a:schemeClr val="tx1"/>
                </a:solidFill>
                <a:latin typeface="Times New Roman" pitchFamily="18" charset="0"/>
                <a:ea typeface="宋体" charset="-122"/>
              </a:defRPr>
            </a:lvl3pPr>
            <a:lvl4pPr marL="1489075" defTabSz="992188">
              <a:defRPr kumimoji="1" sz="2400">
                <a:solidFill>
                  <a:schemeClr val="tx1"/>
                </a:solidFill>
                <a:latin typeface="Times New Roman" pitchFamily="18" charset="0"/>
                <a:ea typeface="宋体" charset="-122"/>
              </a:defRPr>
            </a:lvl4pPr>
            <a:lvl5pPr marL="1985963" defTabSz="992188">
              <a:defRPr kumimoji="1" sz="2400">
                <a:solidFill>
                  <a:schemeClr val="tx1"/>
                </a:solidFill>
                <a:latin typeface="Times New Roman" pitchFamily="18" charset="0"/>
                <a:ea typeface="宋体" charset="-122"/>
              </a:defRPr>
            </a:lvl5pPr>
            <a:lvl6pPr marL="2443163" defTabSz="992188" fontAlgn="base">
              <a:spcBef>
                <a:spcPct val="0"/>
              </a:spcBef>
              <a:spcAft>
                <a:spcPct val="0"/>
              </a:spcAft>
              <a:defRPr kumimoji="1" sz="2400">
                <a:solidFill>
                  <a:schemeClr val="tx1"/>
                </a:solidFill>
                <a:latin typeface="Times New Roman" pitchFamily="18" charset="0"/>
                <a:ea typeface="宋体" charset="-122"/>
              </a:defRPr>
            </a:lvl6pPr>
            <a:lvl7pPr marL="2900363" defTabSz="992188" fontAlgn="base">
              <a:spcBef>
                <a:spcPct val="0"/>
              </a:spcBef>
              <a:spcAft>
                <a:spcPct val="0"/>
              </a:spcAft>
              <a:defRPr kumimoji="1" sz="2400">
                <a:solidFill>
                  <a:schemeClr val="tx1"/>
                </a:solidFill>
                <a:latin typeface="Times New Roman" pitchFamily="18" charset="0"/>
                <a:ea typeface="宋体" charset="-122"/>
              </a:defRPr>
            </a:lvl7pPr>
            <a:lvl8pPr marL="3357563" defTabSz="992188" fontAlgn="base">
              <a:spcBef>
                <a:spcPct val="0"/>
              </a:spcBef>
              <a:spcAft>
                <a:spcPct val="0"/>
              </a:spcAft>
              <a:defRPr kumimoji="1" sz="2400">
                <a:solidFill>
                  <a:schemeClr val="tx1"/>
                </a:solidFill>
                <a:latin typeface="Times New Roman" pitchFamily="18" charset="0"/>
                <a:ea typeface="宋体" charset="-122"/>
              </a:defRPr>
            </a:lvl8pPr>
            <a:lvl9pPr marL="3814763" defTabSz="992188" fontAlgn="base">
              <a:spcBef>
                <a:spcPct val="0"/>
              </a:spcBef>
              <a:spcAft>
                <a:spcPct val="0"/>
              </a:spcAft>
              <a:defRPr kumimoji="1" sz="2400">
                <a:solidFill>
                  <a:schemeClr val="tx1"/>
                </a:solidFill>
                <a:latin typeface="Times New Roman" pitchFamily="18" charset="0"/>
                <a:ea typeface="宋体" charset="-122"/>
              </a:defRPr>
            </a:lvl9pPr>
          </a:lstStyle>
          <a:p>
            <a:pPr algn="ctr">
              <a:defRPr/>
            </a:pPr>
            <a:r>
              <a:rPr kumimoji="0" lang="en-US" altLang="zh-TW" sz="2200" b="1">
                <a:solidFill>
                  <a:srgbClr val="000000"/>
                </a:solidFill>
                <a:effectLst>
                  <a:outerShdw blurRad="38100" dist="38100" dir="2700000" algn="tl">
                    <a:srgbClr val="C0C0C0"/>
                  </a:outerShdw>
                </a:effectLst>
                <a:ea typeface="PMingLiU" pitchFamily="18" charset="-120"/>
              </a:rPr>
              <a:t>Branch Office</a:t>
            </a:r>
          </a:p>
        </p:txBody>
      </p:sp>
      <p:grpSp>
        <p:nvGrpSpPr>
          <p:cNvPr id="12323" name="Group 133">
            <a:extLst>
              <a:ext uri="{FF2B5EF4-FFF2-40B4-BE49-F238E27FC236}">
                <a16:creationId xmlns:a16="http://schemas.microsoft.com/office/drawing/2014/main" id="{91F2A535-1CC2-480B-BAC3-CE5AD51C217A}"/>
              </a:ext>
            </a:extLst>
          </p:cNvPr>
          <p:cNvGrpSpPr>
            <a:grpSpLocks/>
          </p:cNvGrpSpPr>
          <p:nvPr/>
        </p:nvGrpSpPr>
        <p:grpSpPr bwMode="auto">
          <a:xfrm flipH="1">
            <a:off x="4516438" y="3175000"/>
            <a:ext cx="374650" cy="579438"/>
            <a:chOff x="5181" y="2356"/>
            <a:chExt cx="236" cy="365"/>
          </a:xfrm>
        </p:grpSpPr>
        <p:grpSp>
          <p:nvGrpSpPr>
            <p:cNvPr id="12594" name="Group 134">
              <a:extLst>
                <a:ext uri="{FF2B5EF4-FFF2-40B4-BE49-F238E27FC236}">
                  <a16:creationId xmlns:a16="http://schemas.microsoft.com/office/drawing/2014/main" id="{49D1DDBE-8558-493C-A8FE-2C1D4DA72D9E}"/>
                </a:ext>
              </a:extLst>
            </p:cNvPr>
            <p:cNvGrpSpPr>
              <a:grpSpLocks/>
            </p:cNvGrpSpPr>
            <p:nvPr/>
          </p:nvGrpSpPr>
          <p:grpSpPr bwMode="auto">
            <a:xfrm>
              <a:off x="5181" y="2356"/>
              <a:ext cx="236" cy="365"/>
              <a:chOff x="5181" y="2356"/>
              <a:chExt cx="236" cy="365"/>
            </a:xfrm>
          </p:grpSpPr>
          <p:sp>
            <p:nvSpPr>
              <p:cNvPr id="12634" name="Freeform 135">
                <a:extLst>
                  <a:ext uri="{FF2B5EF4-FFF2-40B4-BE49-F238E27FC236}">
                    <a16:creationId xmlns:a16="http://schemas.microsoft.com/office/drawing/2014/main" id="{EC432AF1-8383-4E9C-B012-457E019A398B}"/>
                  </a:ext>
                </a:extLst>
              </p:cNvPr>
              <p:cNvSpPr>
                <a:spLocks/>
              </p:cNvSpPr>
              <p:nvPr/>
            </p:nvSpPr>
            <p:spPr bwMode="auto">
              <a:xfrm>
                <a:off x="5250" y="2380"/>
                <a:ext cx="159" cy="6"/>
              </a:xfrm>
              <a:custGeom>
                <a:avLst/>
                <a:gdLst>
                  <a:gd name="T0" fmla="*/ 0 w 1270"/>
                  <a:gd name="T1" fmla="*/ 0 h 46"/>
                  <a:gd name="T2" fmla="*/ 0 w 1270"/>
                  <a:gd name="T3" fmla="*/ 0 h 46"/>
                  <a:gd name="T4" fmla="*/ 0 w 1270"/>
                  <a:gd name="T5" fmla="*/ 0 h 46"/>
                  <a:gd name="T6" fmla="*/ 0 w 1270"/>
                  <a:gd name="T7" fmla="*/ 0 h 46"/>
                  <a:gd name="T8" fmla="*/ 0 w 1270"/>
                  <a:gd name="T9" fmla="*/ 0 h 46"/>
                  <a:gd name="T10" fmla="*/ 0 60000 65536"/>
                  <a:gd name="T11" fmla="*/ 0 60000 65536"/>
                  <a:gd name="T12" fmla="*/ 0 60000 65536"/>
                  <a:gd name="T13" fmla="*/ 0 60000 65536"/>
                  <a:gd name="T14" fmla="*/ 0 60000 65536"/>
                  <a:gd name="T15" fmla="*/ 0 w 1270"/>
                  <a:gd name="T16" fmla="*/ 0 h 46"/>
                  <a:gd name="T17" fmla="*/ 1270 w 1270"/>
                  <a:gd name="T18" fmla="*/ 46 h 46"/>
                </a:gdLst>
                <a:ahLst/>
                <a:cxnLst>
                  <a:cxn ang="T10">
                    <a:pos x="T0" y="T1"/>
                  </a:cxn>
                  <a:cxn ang="T11">
                    <a:pos x="T2" y="T3"/>
                  </a:cxn>
                  <a:cxn ang="T12">
                    <a:pos x="T4" y="T5"/>
                  </a:cxn>
                  <a:cxn ang="T13">
                    <a:pos x="T6" y="T7"/>
                  </a:cxn>
                  <a:cxn ang="T14">
                    <a:pos x="T8" y="T9"/>
                  </a:cxn>
                </a:cxnLst>
                <a:rect l="T15" t="T16" r="T17" b="T18"/>
                <a:pathLst>
                  <a:path w="1270" h="46">
                    <a:moveTo>
                      <a:pt x="0" y="0"/>
                    </a:moveTo>
                    <a:lnTo>
                      <a:pt x="75" y="46"/>
                    </a:lnTo>
                    <a:lnTo>
                      <a:pt x="1270" y="46"/>
                    </a:lnTo>
                    <a:lnTo>
                      <a:pt x="1232" y="0"/>
                    </a:lnTo>
                    <a:lnTo>
                      <a:pt x="0" y="0"/>
                    </a:lnTo>
                    <a:close/>
                  </a:path>
                </a:pathLst>
              </a:custGeom>
              <a:solidFill>
                <a:srgbClr val="E0E0E0"/>
              </a:solidFill>
              <a:ln w="3175">
                <a:solidFill>
                  <a:srgbClr val="808080"/>
                </a:solidFill>
                <a:round/>
                <a:headEnd/>
                <a:tailEnd/>
              </a:ln>
            </p:spPr>
            <p:txBody>
              <a:bodyPr/>
              <a:lstStyle/>
              <a:p>
                <a:endParaRPr lang="zh-CN" altLang="en-US"/>
              </a:p>
            </p:txBody>
          </p:sp>
          <p:sp>
            <p:nvSpPr>
              <p:cNvPr id="12635" name="Freeform 136">
                <a:extLst>
                  <a:ext uri="{FF2B5EF4-FFF2-40B4-BE49-F238E27FC236}">
                    <a16:creationId xmlns:a16="http://schemas.microsoft.com/office/drawing/2014/main" id="{71EE59F4-C093-415D-AD48-A5B98DEE5716}"/>
                  </a:ext>
                </a:extLst>
              </p:cNvPr>
              <p:cNvSpPr>
                <a:spLocks/>
              </p:cNvSpPr>
              <p:nvPr/>
            </p:nvSpPr>
            <p:spPr bwMode="auto">
              <a:xfrm>
                <a:off x="5250" y="2379"/>
                <a:ext cx="40" cy="342"/>
              </a:xfrm>
              <a:custGeom>
                <a:avLst/>
                <a:gdLst>
                  <a:gd name="T0" fmla="*/ 0 w 321"/>
                  <a:gd name="T1" fmla="*/ 0 h 2391"/>
                  <a:gd name="T2" fmla="*/ 0 w 321"/>
                  <a:gd name="T3" fmla="*/ 0 h 2391"/>
                  <a:gd name="T4" fmla="*/ 0 w 321"/>
                  <a:gd name="T5" fmla="*/ 0 h 2391"/>
                  <a:gd name="T6" fmla="*/ 0 w 321"/>
                  <a:gd name="T7" fmla="*/ 0 h 2391"/>
                  <a:gd name="T8" fmla="*/ 0 w 321"/>
                  <a:gd name="T9" fmla="*/ 0 h 2391"/>
                  <a:gd name="T10" fmla="*/ 0 w 321"/>
                  <a:gd name="T11" fmla="*/ 0 h 2391"/>
                  <a:gd name="T12" fmla="*/ 0 w 321"/>
                  <a:gd name="T13" fmla="*/ 0 h 2391"/>
                  <a:gd name="T14" fmla="*/ 0 60000 65536"/>
                  <a:gd name="T15" fmla="*/ 0 60000 65536"/>
                  <a:gd name="T16" fmla="*/ 0 60000 65536"/>
                  <a:gd name="T17" fmla="*/ 0 60000 65536"/>
                  <a:gd name="T18" fmla="*/ 0 60000 65536"/>
                  <a:gd name="T19" fmla="*/ 0 60000 65536"/>
                  <a:gd name="T20" fmla="*/ 0 60000 65536"/>
                  <a:gd name="T21" fmla="*/ 0 w 321"/>
                  <a:gd name="T22" fmla="*/ 0 h 2391"/>
                  <a:gd name="T23" fmla="*/ 321 w 321"/>
                  <a:gd name="T24" fmla="*/ 2391 h 239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21" h="2391">
                    <a:moveTo>
                      <a:pt x="0" y="2310"/>
                    </a:moveTo>
                    <a:lnTo>
                      <a:pt x="66" y="2391"/>
                    </a:lnTo>
                    <a:lnTo>
                      <a:pt x="321" y="794"/>
                    </a:lnTo>
                    <a:lnTo>
                      <a:pt x="82" y="47"/>
                    </a:lnTo>
                    <a:lnTo>
                      <a:pt x="3" y="0"/>
                    </a:lnTo>
                    <a:lnTo>
                      <a:pt x="0" y="873"/>
                    </a:lnTo>
                    <a:lnTo>
                      <a:pt x="0" y="2310"/>
                    </a:lnTo>
                    <a:close/>
                  </a:path>
                </a:pathLst>
              </a:custGeom>
              <a:solidFill>
                <a:srgbClr val="A0A0A0"/>
              </a:solidFill>
              <a:ln w="3175">
                <a:solidFill>
                  <a:srgbClr val="808080"/>
                </a:solidFill>
                <a:round/>
                <a:headEnd/>
                <a:tailEnd/>
              </a:ln>
            </p:spPr>
            <p:txBody>
              <a:bodyPr/>
              <a:lstStyle/>
              <a:p>
                <a:endParaRPr lang="zh-CN" altLang="en-US"/>
              </a:p>
            </p:txBody>
          </p:sp>
          <p:sp>
            <p:nvSpPr>
              <p:cNvPr id="12636" name="Freeform 137">
                <a:extLst>
                  <a:ext uri="{FF2B5EF4-FFF2-40B4-BE49-F238E27FC236}">
                    <a16:creationId xmlns:a16="http://schemas.microsoft.com/office/drawing/2014/main" id="{B28B2534-171F-4C35-9455-A197099438B0}"/>
                  </a:ext>
                </a:extLst>
              </p:cNvPr>
              <p:cNvSpPr>
                <a:spLocks/>
              </p:cNvSpPr>
              <p:nvPr/>
            </p:nvSpPr>
            <p:spPr bwMode="auto">
              <a:xfrm>
                <a:off x="5181" y="2356"/>
                <a:ext cx="70" cy="353"/>
              </a:xfrm>
              <a:custGeom>
                <a:avLst/>
                <a:gdLst>
                  <a:gd name="T0" fmla="*/ 0 w 558"/>
                  <a:gd name="T1" fmla="*/ 0 h 2471"/>
                  <a:gd name="T2" fmla="*/ 0 w 558"/>
                  <a:gd name="T3" fmla="*/ 0 h 2471"/>
                  <a:gd name="T4" fmla="*/ 0 w 558"/>
                  <a:gd name="T5" fmla="*/ 0 h 2471"/>
                  <a:gd name="T6" fmla="*/ 0 w 558"/>
                  <a:gd name="T7" fmla="*/ 0 h 2471"/>
                  <a:gd name="T8" fmla="*/ 0 w 558"/>
                  <a:gd name="T9" fmla="*/ 0 h 2471"/>
                  <a:gd name="T10" fmla="*/ 0 60000 65536"/>
                  <a:gd name="T11" fmla="*/ 0 60000 65536"/>
                  <a:gd name="T12" fmla="*/ 0 60000 65536"/>
                  <a:gd name="T13" fmla="*/ 0 60000 65536"/>
                  <a:gd name="T14" fmla="*/ 0 60000 65536"/>
                  <a:gd name="T15" fmla="*/ 0 w 558"/>
                  <a:gd name="T16" fmla="*/ 0 h 2471"/>
                  <a:gd name="T17" fmla="*/ 558 w 558"/>
                  <a:gd name="T18" fmla="*/ 2471 h 2471"/>
                </a:gdLst>
                <a:ahLst/>
                <a:cxnLst>
                  <a:cxn ang="T10">
                    <a:pos x="T0" y="T1"/>
                  </a:cxn>
                  <a:cxn ang="T11">
                    <a:pos x="T2" y="T3"/>
                  </a:cxn>
                  <a:cxn ang="T12">
                    <a:pos x="T4" y="T5"/>
                  </a:cxn>
                  <a:cxn ang="T13">
                    <a:pos x="T6" y="T7"/>
                  </a:cxn>
                  <a:cxn ang="T14">
                    <a:pos x="T8" y="T9"/>
                  </a:cxn>
                </a:cxnLst>
                <a:rect l="T15" t="T16" r="T17" b="T18"/>
                <a:pathLst>
                  <a:path w="558" h="2471">
                    <a:moveTo>
                      <a:pt x="0" y="0"/>
                    </a:moveTo>
                    <a:lnTo>
                      <a:pt x="558" y="162"/>
                    </a:lnTo>
                    <a:lnTo>
                      <a:pt x="558" y="2471"/>
                    </a:lnTo>
                    <a:lnTo>
                      <a:pt x="0" y="1882"/>
                    </a:lnTo>
                    <a:lnTo>
                      <a:pt x="0" y="0"/>
                    </a:lnTo>
                    <a:close/>
                  </a:path>
                </a:pathLst>
              </a:custGeom>
              <a:solidFill>
                <a:srgbClr val="A0A0A0"/>
              </a:solidFill>
              <a:ln w="3175">
                <a:solidFill>
                  <a:srgbClr val="808080"/>
                </a:solidFill>
                <a:round/>
                <a:headEnd/>
                <a:tailEnd/>
              </a:ln>
            </p:spPr>
            <p:txBody>
              <a:bodyPr/>
              <a:lstStyle/>
              <a:p>
                <a:endParaRPr lang="zh-CN" altLang="en-US"/>
              </a:p>
            </p:txBody>
          </p:sp>
          <p:sp>
            <p:nvSpPr>
              <p:cNvPr id="12637" name="Freeform 138">
                <a:extLst>
                  <a:ext uri="{FF2B5EF4-FFF2-40B4-BE49-F238E27FC236}">
                    <a16:creationId xmlns:a16="http://schemas.microsoft.com/office/drawing/2014/main" id="{185E5D55-B57D-426C-9D9C-688A5DE53C81}"/>
                  </a:ext>
                </a:extLst>
              </p:cNvPr>
              <p:cNvSpPr>
                <a:spLocks/>
              </p:cNvSpPr>
              <p:nvPr/>
            </p:nvSpPr>
            <p:spPr bwMode="auto">
              <a:xfrm>
                <a:off x="5181" y="2356"/>
                <a:ext cx="224" cy="24"/>
              </a:xfrm>
              <a:custGeom>
                <a:avLst/>
                <a:gdLst>
                  <a:gd name="T0" fmla="*/ 0 w 1790"/>
                  <a:gd name="T1" fmla="*/ 0 h 170"/>
                  <a:gd name="T2" fmla="*/ 0 w 1790"/>
                  <a:gd name="T3" fmla="*/ 0 h 170"/>
                  <a:gd name="T4" fmla="*/ 0 w 1790"/>
                  <a:gd name="T5" fmla="*/ 0 h 170"/>
                  <a:gd name="T6" fmla="*/ 0 w 1790"/>
                  <a:gd name="T7" fmla="*/ 0 h 170"/>
                  <a:gd name="T8" fmla="*/ 0 w 1790"/>
                  <a:gd name="T9" fmla="*/ 0 h 170"/>
                  <a:gd name="T10" fmla="*/ 0 60000 65536"/>
                  <a:gd name="T11" fmla="*/ 0 60000 65536"/>
                  <a:gd name="T12" fmla="*/ 0 60000 65536"/>
                  <a:gd name="T13" fmla="*/ 0 60000 65536"/>
                  <a:gd name="T14" fmla="*/ 0 60000 65536"/>
                  <a:gd name="T15" fmla="*/ 0 w 1790"/>
                  <a:gd name="T16" fmla="*/ 0 h 170"/>
                  <a:gd name="T17" fmla="*/ 1790 w 1790"/>
                  <a:gd name="T18" fmla="*/ 170 h 170"/>
                </a:gdLst>
                <a:ahLst/>
                <a:cxnLst>
                  <a:cxn ang="T10">
                    <a:pos x="T0" y="T1"/>
                  </a:cxn>
                  <a:cxn ang="T11">
                    <a:pos x="T2" y="T3"/>
                  </a:cxn>
                  <a:cxn ang="T12">
                    <a:pos x="T4" y="T5"/>
                  </a:cxn>
                  <a:cxn ang="T13">
                    <a:pos x="T6" y="T7"/>
                  </a:cxn>
                  <a:cxn ang="T14">
                    <a:pos x="T8" y="T9"/>
                  </a:cxn>
                </a:cxnLst>
                <a:rect l="T15" t="T16" r="T17" b="T18"/>
                <a:pathLst>
                  <a:path w="1790" h="170">
                    <a:moveTo>
                      <a:pt x="559" y="170"/>
                    </a:moveTo>
                    <a:lnTo>
                      <a:pt x="1790" y="170"/>
                    </a:lnTo>
                    <a:lnTo>
                      <a:pt x="927" y="0"/>
                    </a:lnTo>
                    <a:lnTo>
                      <a:pt x="0" y="0"/>
                    </a:lnTo>
                    <a:lnTo>
                      <a:pt x="559" y="170"/>
                    </a:lnTo>
                    <a:close/>
                  </a:path>
                </a:pathLst>
              </a:custGeom>
              <a:solidFill>
                <a:srgbClr val="E0E0E0"/>
              </a:solidFill>
              <a:ln w="3175">
                <a:solidFill>
                  <a:srgbClr val="808080"/>
                </a:solidFill>
                <a:round/>
                <a:headEnd/>
                <a:tailEnd/>
              </a:ln>
            </p:spPr>
            <p:txBody>
              <a:bodyPr/>
              <a:lstStyle/>
              <a:p>
                <a:endParaRPr lang="zh-CN" altLang="en-US"/>
              </a:p>
            </p:txBody>
          </p:sp>
          <p:sp>
            <p:nvSpPr>
              <p:cNvPr id="12638" name="Rectangle 139">
                <a:extLst>
                  <a:ext uri="{FF2B5EF4-FFF2-40B4-BE49-F238E27FC236}">
                    <a16:creationId xmlns:a16="http://schemas.microsoft.com/office/drawing/2014/main" id="{B77C2F0C-4645-4D9D-87A5-05ACC69B1754}"/>
                  </a:ext>
                </a:extLst>
              </p:cNvPr>
              <p:cNvSpPr>
                <a:spLocks noChangeArrowheads="1"/>
              </p:cNvSpPr>
              <p:nvPr/>
            </p:nvSpPr>
            <p:spPr bwMode="auto">
              <a:xfrm>
                <a:off x="5259" y="2507"/>
                <a:ext cx="145" cy="213"/>
              </a:xfrm>
              <a:prstGeom prst="rect">
                <a:avLst/>
              </a:prstGeom>
              <a:solidFill>
                <a:srgbClr val="C0C0C0"/>
              </a:solidFill>
              <a:ln w="3175">
                <a:solidFill>
                  <a:srgbClr val="808080"/>
                </a:solidFill>
                <a:miter lim="800000"/>
                <a:headEnd/>
                <a:tailEnd/>
              </a:ln>
            </p:spPr>
            <p:txBody>
              <a:bodyP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b="1">
                  <a:solidFill>
                    <a:srgbClr val="000000"/>
                  </a:solidFill>
                  <a:ea typeface="宋体" panose="02010600030101010101" pitchFamily="2" charset="-122"/>
                </a:endParaRPr>
              </a:p>
            </p:txBody>
          </p:sp>
          <p:sp>
            <p:nvSpPr>
              <p:cNvPr id="12639" name="Freeform 140">
                <a:extLst>
                  <a:ext uri="{FF2B5EF4-FFF2-40B4-BE49-F238E27FC236}">
                    <a16:creationId xmlns:a16="http://schemas.microsoft.com/office/drawing/2014/main" id="{38C364C9-71E8-45D4-9A53-F00538F5B674}"/>
                  </a:ext>
                </a:extLst>
              </p:cNvPr>
              <p:cNvSpPr>
                <a:spLocks/>
              </p:cNvSpPr>
              <p:nvPr/>
            </p:nvSpPr>
            <p:spPr bwMode="auto">
              <a:xfrm>
                <a:off x="5260" y="2386"/>
                <a:ext cx="156" cy="107"/>
              </a:xfrm>
              <a:custGeom>
                <a:avLst/>
                <a:gdLst>
                  <a:gd name="T0" fmla="*/ 0 w 1250"/>
                  <a:gd name="T1" fmla="*/ 0 h 752"/>
                  <a:gd name="T2" fmla="*/ 0 w 1250"/>
                  <a:gd name="T3" fmla="*/ 0 h 752"/>
                  <a:gd name="T4" fmla="*/ 0 w 1250"/>
                  <a:gd name="T5" fmla="*/ 0 h 752"/>
                  <a:gd name="T6" fmla="*/ 0 w 1250"/>
                  <a:gd name="T7" fmla="*/ 0 h 752"/>
                  <a:gd name="T8" fmla="*/ 0 w 1250"/>
                  <a:gd name="T9" fmla="*/ 0 h 752"/>
                  <a:gd name="T10" fmla="*/ 0 60000 65536"/>
                  <a:gd name="T11" fmla="*/ 0 60000 65536"/>
                  <a:gd name="T12" fmla="*/ 0 60000 65536"/>
                  <a:gd name="T13" fmla="*/ 0 60000 65536"/>
                  <a:gd name="T14" fmla="*/ 0 60000 65536"/>
                  <a:gd name="T15" fmla="*/ 0 w 1250"/>
                  <a:gd name="T16" fmla="*/ 0 h 752"/>
                  <a:gd name="T17" fmla="*/ 1250 w 1250"/>
                  <a:gd name="T18" fmla="*/ 752 h 752"/>
                </a:gdLst>
                <a:ahLst/>
                <a:cxnLst>
                  <a:cxn ang="T10">
                    <a:pos x="T0" y="T1"/>
                  </a:cxn>
                  <a:cxn ang="T11">
                    <a:pos x="T2" y="T3"/>
                  </a:cxn>
                  <a:cxn ang="T12">
                    <a:pos x="T4" y="T5"/>
                  </a:cxn>
                  <a:cxn ang="T13">
                    <a:pos x="T6" y="T7"/>
                  </a:cxn>
                  <a:cxn ang="T14">
                    <a:pos x="T8" y="T9"/>
                  </a:cxn>
                </a:cxnLst>
                <a:rect l="T15" t="T16" r="T17" b="T18"/>
                <a:pathLst>
                  <a:path w="1250" h="752">
                    <a:moveTo>
                      <a:pt x="0" y="0"/>
                    </a:moveTo>
                    <a:lnTo>
                      <a:pt x="1193" y="0"/>
                    </a:lnTo>
                    <a:lnTo>
                      <a:pt x="1250" y="752"/>
                    </a:lnTo>
                    <a:lnTo>
                      <a:pt x="51" y="752"/>
                    </a:lnTo>
                    <a:lnTo>
                      <a:pt x="0" y="0"/>
                    </a:lnTo>
                    <a:close/>
                  </a:path>
                </a:pathLst>
              </a:custGeom>
              <a:solidFill>
                <a:srgbClr val="C0C0C0"/>
              </a:solidFill>
              <a:ln w="3175">
                <a:solidFill>
                  <a:srgbClr val="808080"/>
                </a:solidFill>
                <a:round/>
                <a:headEnd/>
                <a:tailEnd/>
              </a:ln>
            </p:spPr>
            <p:txBody>
              <a:bodyPr/>
              <a:lstStyle/>
              <a:p>
                <a:endParaRPr lang="zh-CN" altLang="en-US"/>
              </a:p>
            </p:txBody>
          </p:sp>
          <p:sp>
            <p:nvSpPr>
              <p:cNvPr id="12640" name="Freeform 141">
                <a:extLst>
                  <a:ext uri="{FF2B5EF4-FFF2-40B4-BE49-F238E27FC236}">
                    <a16:creationId xmlns:a16="http://schemas.microsoft.com/office/drawing/2014/main" id="{C90AF603-FD24-4C39-B11B-A4272002331C}"/>
                  </a:ext>
                </a:extLst>
              </p:cNvPr>
              <p:cNvSpPr>
                <a:spLocks/>
              </p:cNvSpPr>
              <p:nvPr/>
            </p:nvSpPr>
            <p:spPr bwMode="auto">
              <a:xfrm>
                <a:off x="5259" y="2493"/>
                <a:ext cx="158" cy="13"/>
              </a:xfrm>
              <a:custGeom>
                <a:avLst/>
                <a:gdLst>
                  <a:gd name="T0" fmla="*/ 0 w 1264"/>
                  <a:gd name="T1" fmla="*/ 0 h 90"/>
                  <a:gd name="T2" fmla="*/ 0 w 1264"/>
                  <a:gd name="T3" fmla="*/ 0 h 90"/>
                  <a:gd name="T4" fmla="*/ 0 w 1264"/>
                  <a:gd name="T5" fmla="*/ 0 h 90"/>
                  <a:gd name="T6" fmla="*/ 0 w 1264"/>
                  <a:gd name="T7" fmla="*/ 0 h 90"/>
                  <a:gd name="T8" fmla="*/ 0 w 1264"/>
                  <a:gd name="T9" fmla="*/ 0 h 90"/>
                  <a:gd name="T10" fmla="*/ 0 60000 65536"/>
                  <a:gd name="T11" fmla="*/ 0 60000 65536"/>
                  <a:gd name="T12" fmla="*/ 0 60000 65536"/>
                  <a:gd name="T13" fmla="*/ 0 60000 65536"/>
                  <a:gd name="T14" fmla="*/ 0 60000 65536"/>
                  <a:gd name="T15" fmla="*/ 0 w 1264"/>
                  <a:gd name="T16" fmla="*/ 0 h 90"/>
                  <a:gd name="T17" fmla="*/ 1264 w 1264"/>
                  <a:gd name="T18" fmla="*/ 90 h 90"/>
                </a:gdLst>
                <a:ahLst/>
                <a:cxnLst>
                  <a:cxn ang="T10">
                    <a:pos x="T0" y="T1"/>
                  </a:cxn>
                  <a:cxn ang="T11">
                    <a:pos x="T2" y="T3"/>
                  </a:cxn>
                  <a:cxn ang="T12">
                    <a:pos x="T4" y="T5"/>
                  </a:cxn>
                  <a:cxn ang="T13">
                    <a:pos x="T6" y="T7"/>
                  </a:cxn>
                  <a:cxn ang="T14">
                    <a:pos x="T8" y="T9"/>
                  </a:cxn>
                </a:cxnLst>
                <a:rect l="T15" t="T16" r="T17" b="T18"/>
                <a:pathLst>
                  <a:path w="1264" h="90">
                    <a:moveTo>
                      <a:pt x="0" y="90"/>
                    </a:moveTo>
                    <a:lnTo>
                      <a:pt x="1167" y="90"/>
                    </a:lnTo>
                    <a:lnTo>
                      <a:pt x="1264" y="0"/>
                    </a:lnTo>
                    <a:lnTo>
                      <a:pt x="63" y="0"/>
                    </a:lnTo>
                    <a:lnTo>
                      <a:pt x="0" y="90"/>
                    </a:lnTo>
                    <a:close/>
                  </a:path>
                </a:pathLst>
              </a:custGeom>
              <a:solidFill>
                <a:srgbClr val="A0A0A0"/>
              </a:solidFill>
              <a:ln w="3175">
                <a:solidFill>
                  <a:srgbClr val="808080"/>
                </a:solidFill>
                <a:round/>
                <a:headEnd/>
                <a:tailEnd/>
              </a:ln>
            </p:spPr>
            <p:txBody>
              <a:bodyPr/>
              <a:lstStyle/>
              <a:p>
                <a:endParaRPr lang="zh-CN" altLang="en-US"/>
              </a:p>
            </p:txBody>
          </p:sp>
        </p:grpSp>
        <p:grpSp>
          <p:nvGrpSpPr>
            <p:cNvPr id="12595" name="Group 142">
              <a:extLst>
                <a:ext uri="{FF2B5EF4-FFF2-40B4-BE49-F238E27FC236}">
                  <a16:creationId xmlns:a16="http://schemas.microsoft.com/office/drawing/2014/main" id="{DFDE9059-A98E-4994-A64C-51D3DE26B428}"/>
                </a:ext>
              </a:extLst>
            </p:cNvPr>
            <p:cNvGrpSpPr>
              <a:grpSpLocks/>
            </p:cNvGrpSpPr>
            <p:nvPr/>
          </p:nvGrpSpPr>
          <p:grpSpPr bwMode="auto">
            <a:xfrm>
              <a:off x="5260" y="2380"/>
              <a:ext cx="44" cy="341"/>
              <a:chOff x="5260" y="2380"/>
              <a:chExt cx="44" cy="341"/>
            </a:xfrm>
          </p:grpSpPr>
          <p:sp>
            <p:nvSpPr>
              <p:cNvPr id="12626" name="Freeform 143">
                <a:extLst>
                  <a:ext uri="{FF2B5EF4-FFF2-40B4-BE49-F238E27FC236}">
                    <a16:creationId xmlns:a16="http://schemas.microsoft.com/office/drawing/2014/main" id="{C0145B8A-71E4-4395-9CDB-5FE6F38441AC}"/>
                  </a:ext>
                </a:extLst>
              </p:cNvPr>
              <p:cNvSpPr>
                <a:spLocks/>
              </p:cNvSpPr>
              <p:nvPr/>
            </p:nvSpPr>
            <p:spPr bwMode="auto">
              <a:xfrm>
                <a:off x="5260" y="2380"/>
                <a:ext cx="13" cy="341"/>
              </a:xfrm>
              <a:custGeom>
                <a:avLst/>
                <a:gdLst>
                  <a:gd name="T0" fmla="*/ 0 w 105"/>
                  <a:gd name="T1" fmla="*/ 0 h 2386"/>
                  <a:gd name="T2" fmla="*/ 0 w 105"/>
                  <a:gd name="T3" fmla="*/ 0 h 2386"/>
                  <a:gd name="T4" fmla="*/ 0 w 105"/>
                  <a:gd name="T5" fmla="*/ 0 h 2386"/>
                  <a:gd name="T6" fmla="*/ 0 w 105"/>
                  <a:gd name="T7" fmla="*/ 0 h 2386"/>
                  <a:gd name="T8" fmla="*/ 0 w 105"/>
                  <a:gd name="T9" fmla="*/ 0 h 2386"/>
                  <a:gd name="T10" fmla="*/ 0 60000 65536"/>
                  <a:gd name="T11" fmla="*/ 0 60000 65536"/>
                  <a:gd name="T12" fmla="*/ 0 60000 65536"/>
                  <a:gd name="T13" fmla="*/ 0 60000 65536"/>
                  <a:gd name="T14" fmla="*/ 0 60000 65536"/>
                  <a:gd name="T15" fmla="*/ 0 w 105"/>
                  <a:gd name="T16" fmla="*/ 0 h 2386"/>
                  <a:gd name="T17" fmla="*/ 105 w 105"/>
                  <a:gd name="T18" fmla="*/ 2386 h 2386"/>
                </a:gdLst>
                <a:ahLst/>
                <a:cxnLst>
                  <a:cxn ang="T10">
                    <a:pos x="T0" y="T1"/>
                  </a:cxn>
                  <a:cxn ang="T11">
                    <a:pos x="T2" y="T3"/>
                  </a:cxn>
                  <a:cxn ang="T12">
                    <a:pos x="T4" y="T5"/>
                  </a:cxn>
                  <a:cxn ang="T13">
                    <a:pos x="T6" y="T7"/>
                  </a:cxn>
                  <a:cxn ang="T14">
                    <a:pos x="T8" y="T9"/>
                  </a:cxn>
                </a:cxnLst>
                <a:rect l="T15" t="T16" r="T17" b="T18"/>
                <a:pathLst>
                  <a:path w="105" h="2386">
                    <a:moveTo>
                      <a:pt x="0" y="0"/>
                    </a:moveTo>
                    <a:lnTo>
                      <a:pt x="54" y="40"/>
                    </a:lnTo>
                    <a:lnTo>
                      <a:pt x="105" y="801"/>
                    </a:lnTo>
                    <a:lnTo>
                      <a:pt x="51" y="887"/>
                    </a:lnTo>
                    <a:lnTo>
                      <a:pt x="49" y="2386"/>
                    </a:lnTo>
                  </a:path>
                </a:pathLst>
              </a:custGeom>
              <a:noFill/>
              <a:ln w="3175">
                <a:solidFill>
                  <a:srgbClr val="80808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2627" name="Freeform 144">
                <a:extLst>
                  <a:ext uri="{FF2B5EF4-FFF2-40B4-BE49-F238E27FC236}">
                    <a16:creationId xmlns:a16="http://schemas.microsoft.com/office/drawing/2014/main" id="{AD5F4E04-3485-41AF-9EA7-F9554B5BB83B}"/>
                  </a:ext>
                </a:extLst>
              </p:cNvPr>
              <p:cNvSpPr>
                <a:spLocks/>
              </p:cNvSpPr>
              <p:nvPr/>
            </p:nvSpPr>
            <p:spPr bwMode="auto">
              <a:xfrm>
                <a:off x="5265" y="2380"/>
                <a:ext cx="13" cy="341"/>
              </a:xfrm>
              <a:custGeom>
                <a:avLst/>
                <a:gdLst>
                  <a:gd name="T0" fmla="*/ 0 w 99"/>
                  <a:gd name="T1" fmla="*/ 0 h 2386"/>
                  <a:gd name="T2" fmla="*/ 0 w 99"/>
                  <a:gd name="T3" fmla="*/ 0 h 2386"/>
                  <a:gd name="T4" fmla="*/ 0 w 99"/>
                  <a:gd name="T5" fmla="*/ 0 h 2386"/>
                  <a:gd name="T6" fmla="*/ 0 w 99"/>
                  <a:gd name="T7" fmla="*/ 0 h 2386"/>
                  <a:gd name="T8" fmla="*/ 0 w 99"/>
                  <a:gd name="T9" fmla="*/ 0 h 2386"/>
                  <a:gd name="T10" fmla="*/ 0 60000 65536"/>
                  <a:gd name="T11" fmla="*/ 0 60000 65536"/>
                  <a:gd name="T12" fmla="*/ 0 60000 65536"/>
                  <a:gd name="T13" fmla="*/ 0 60000 65536"/>
                  <a:gd name="T14" fmla="*/ 0 60000 65536"/>
                  <a:gd name="T15" fmla="*/ 0 w 99"/>
                  <a:gd name="T16" fmla="*/ 0 h 2386"/>
                  <a:gd name="T17" fmla="*/ 99 w 99"/>
                  <a:gd name="T18" fmla="*/ 2386 h 2386"/>
                </a:gdLst>
                <a:ahLst/>
                <a:cxnLst>
                  <a:cxn ang="T10">
                    <a:pos x="T0" y="T1"/>
                  </a:cxn>
                  <a:cxn ang="T11">
                    <a:pos x="T2" y="T3"/>
                  </a:cxn>
                  <a:cxn ang="T12">
                    <a:pos x="T4" y="T5"/>
                  </a:cxn>
                  <a:cxn ang="T13">
                    <a:pos x="T6" y="T7"/>
                  </a:cxn>
                  <a:cxn ang="T14">
                    <a:pos x="T8" y="T9"/>
                  </a:cxn>
                </a:cxnLst>
                <a:rect l="T15" t="T16" r="T17" b="T18"/>
                <a:pathLst>
                  <a:path w="99" h="2386">
                    <a:moveTo>
                      <a:pt x="0" y="0"/>
                    </a:moveTo>
                    <a:lnTo>
                      <a:pt x="47" y="40"/>
                    </a:lnTo>
                    <a:lnTo>
                      <a:pt x="99" y="800"/>
                    </a:lnTo>
                    <a:lnTo>
                      <a:pt x="46" y="886"/>
                    </a:lnTo>
                    <a:lnTo>
                      <a:pt x="44" y="2386"/>
                    </a:lnTo>
                  </a:path>
                </a:pathLst>
              </a:custGeom>
              <a:noFill/>
              <a:ln w="3175">
                <a:solidFill>
                  <a:srgbClr val="80808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2628" name="Freeform 145">
                <a:extLst>
                  <a:ext uri="{FF2B5EF4-FFF2-40B4-BE49-F238E27FC236}">
                    <a16:creationId xmlns:a16="http://schemas.microsoft.com/office/drawing/2014/main" id="{BC520474-5A0A-4E15-B67D-9EE44D25C83C}"/>
                  </a:ext>
                </a:extLst>
              </p:cNvPr>
              <p:cNvSpPr>
                <a:spLocks/>
              </p:cNvSpPr>
              <p:nvPr/>
            </p:nvSpPr>
            <p:spPr bwMode="auto">
              <a:xfrm>
                <a:off x="5269" y="2380"/>
                <a:ext cx="13" cy="341"/>
              </a:xfrm>
              <a:custGeom>
                <a:avLst/>
                <a:gdLst>
                  <a:gd name="T0" fmla="*/ 0 w 105"/>
                  <a:gd name="T1" fmla="*/ 0 h 2386"/>
                  <a:gd name="T2" fmla="*/ 0 w 105"/>
                  <a:gd name="T3" fmla="*/ 0 h 2386"/>
                  <a:gd name="T4" fmla="*/ 0 w 105"/>
                  <a:gd name="T5" fmla="*/ 0 h 2386"/>
                  <a:gd name="T6" fmla="*/ 0 w 105"/>
                  <a:gd name="T7" fmla="*/ 0 h 2386"/>
                  <a:gd name="T8" fmla="*/ 0 w 105"/>
                  <a:gd name="T9" fmla="*/ 0 h 2386"/>
                  <a:gd name="T10" fmla="*/ 0 60000 65536"/>
                  <a:gd name="T11" fmla="*/ 0 60000 65536"/>
                  <a:gd name="T12" fmla="*/ 0 60000 65536"/>
                  <a:gd name="T13" fmla="*/ 0 60000 65536"/>
                  <a:gd name="T14" fmla="*/ 0 60000 65536"/>
                  <a:gd name="T15" fmla="*/ 0 w 105"/>
                  <a:gd name="T16" fmla="*/ 0 h 2386"/>
                  <a:gd name="T17" fmla="*/ 105 w 105"/>
                  <a:gd name="T18" fmla="*/ 2386 h 2386"/>
                </a:gdLst>
                <a:ahLst/>
                <a:cxnLst>
                  <a:cxn ang="T10">
                    <a:pos x="T0" y="T1"/>
                  </a:cxn>
                  <a:cxn ang="T11">
                    <a:pos x="T2" y="T3"/>
                  </a:cxn>
                  <a:cxn ang="T12">
                    <a:pos x="T4" y="T5"/>
                  </a:cxn>
                  <a:cxn ang="T13">
                    <a:pos x="T6" y="T7"/>
                  </a:cxn>
                  <a:cxn ang="T14">
                    <a:pos x="T8" y="T9"/>
                  </a:cxn>
                </a:cxnLst>
                <a:rect l="T15" t="T16" r="T17" b="T18"/>
                <a:pathLst>
                  <a:path w="105" h="2386">
                    <a:moveTo>
                      <a:pt x="0" y="0"/>
                    </a:moveTo>
                    <a:lnTo>
                      <a:pt x="51" y="40"/>
                    </a:lnTo>
                    <a:lnTo>
                      <a:pt x="105" y="794"/>
                    </a:lnTo>
                    <a:lnTo>
                      <a:pt x="48" y="880"/>
                    </a:lnTo>
                    <a:lnTo>
                      <a:pt x="48" y="2386"/>
                    </a:lnTo>
                  </a:path>
                </a:pathLst>
              </a:custGeom>
              <a:noFill/>
              <a:ln w="3175">
                <a:solidFill>
                  <a:srgbClr val="80808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2629" name="Freeform 146">
                <a:extLst>
                  <a:ext uri="{FF2B5EF4-FFF2-40B4-BE49-F238E27FC236}">
                    <a16:creationId xmlns:a16="http://schemas.microsoft.com/office/drawing/2014/main" id="{8840FB87-5478-4A08-BB72-D7E2636D9D2E}"/>
                  </a:ext>
                </a:extLst>
              </p:cNvPr>
              <p:cNvSpPr>
                <a:spLocks/>
              </p:cNvSpPr>
              <p:nvPr/>
            </p:nvSpPr>
            <p:spPr bwMode="auto">
              <a:xfrm>
                <a:off x="5274" y="2380"/>
                <a:ext cx="13" cy="340"/>
              </a:xfrm>
              <a:custGeom>
                <a:avLst/>
                <a:gdLst>
                  <a:gd name="T0" fmla="*/ 0 w 100"/>
                  <a:gd name="T1" fmla="*/ 0 h 2380"/>
                  <a:gd name="T2" fmla="*/ 0 w 100"/>
                  <a:gd name="T3" fmla="*/ 0 h 2380"/>
                  <a:gd name="T4" fmla="*/ 0 w 100"/>
                  <a:gd name="T5" fmla="*/ 0 h 2380"/>
                  <a:gd name="T6" fmla="*/ 0 w 100"/>
                  <a:gd name="T7" fmla="*/ 0 h 2380"/>
                  <a:gd name="T8" fmla="*/ 0 w 100"/>
                  <a:gd name="T9" fmla="*/ 0 h 2380"/>
                  <a:gd name="T10" fmla="*/ 0 60000 65536"/>
                  <a:gd name="T11" fmla="*/ 0 60000 65536"/>
                  <a:gd name="T12" fmla="*/ 0 60000 65536"/>
                  <a:gd name="T13" fmla="*/ 0 60000 65536"/>
                  <a:gd name="T14" fmla="*/ 0 60000 65536"/>
                  <a:gd name="T15" fmla="*/ 0 w 100"/>
                  <a:gd name="T16" fmla="*/ 0 h 2380"/>
                  <a:gd name="T17" fmla="*/ 100 w 100"/>
                  <a:gd name="T18" fmla="*/ 2380 h 2380"/>
                </a:gdLst>
                <a:ahLst/>
                <a:cxnLst>
                  <a:cxn ang="T10">
                    <a:pos x="T0" y="T1"/>
                  </a:cxn>
                  <a:cxn ang="T11">
                    <a:pos x="T2" y="T3"/>
                  </a:cxn>
                  <a:cxn ang="T12">
                    <a:pos x="T4" y="T5"/>
                  </a:cxn>
                  <a:cxn ang="T13">
                    <a:pos x="T6" y="T7"/>
                  </a:cxn>
                  <a:cxn ang="T14">
                    <a:pos x="T8" y="T9"/>
                  </a:cxn>
                </a:cxnLst>
                <a:rect l="T15" t="T16" r="T17" b="T18"/>
                <a:pathLst>
                  <a:path w="100" h="2380">
                    <a:moveTo>
                      <a:pt x="0" y="0"/>
                    </a:moveTo>
                    <a:lnTo>
                      <a:pt x="49" y="35"/>
                    </a:lnTo>
                    <a:lnTo>
                      <a:pt x="100" y="794"/>
                    </a:lnTo>
                    <a:lnTo>
                      <a:pt x="47" y="881"/>
                    </a:lnTo>
                    <a:lnTo>
                      <a:pt x="45" y="2380"/>
                    </a:lnTo>
                  </a:path>
                </a:pathLst>
              </a:custGeom>
              <a:noFill/>
              <a:ln w="3175">
                <a:solidFill>
                  <a:srgbClr val="80808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2630" name="Freeform 147">
                <a:extLst>
                  <a:ext uri="{FF2B5EF4-FFF2-40B4-BE49-F238E27FC236}">
                    <a16:creationId xmlns:a16="http://schemas.microsoft.com/office/drawing/2014/main" id="{0E6C54A5-2C18-4AE0-846E-FA2079797BC3}"/>
                  </a:ext>
                </a:extLst>
              </p:cNvPr>
              <p:cNvSpPr>
                <a:spLocks/>
              </p:cNvSpPr>
              <p:nvPr/>
            </p:nvSpPr>
            <p:spPr bwMode="auto">
              <a:xfrm>
                <a:off x="5279" y="2380"/>
                <a:ext cx="12" cy="340"/>
              </a:xfrm>
              <a:custGeom>
                <a:avLst/>
                <a:gdLst>
                  <a:gd name="T0" fmla="*/ 0 w 99"/>
                  <a:gd name="T1" fmla="*/ 0 h 2378"/>
                  <a:gd name="T2" fmla="*/ 0 w 99"/>
                  <a:gd name="T3" fmla="*/ 0 h 2378"/>
                  <a:gd name="T4" fmla="*/ 0 w 99"/>
                  <a:gd name="T5" fmla="*/ 0 h 2378"/>
                  <a:gd name="T6" fmla="*/ 0 w 99"/>
                  <a:gd name="T7" fmla="*/ 0 h 2378"/>
                  <a:gd name="T8" fmla="*/ 0 w 99"/>
                  <a:gd name="T9" fmla="*/ 0 h 2378"/>
                  <a:gd name="T10" fmla="*/ 0 60000 65536"/>
                  <a:gd name="T11" fmla="*/ 0 60000 65536"/>
                  <a:gd name="T12" fmla="*/ 0 60000 65536"/>
                  <a:gd name="T13" fmla="*/ 0 60000 65536"/>
                  <a:gd name="T14" fmla="*/ 0 60000 65536"/>
                  <a:gd name="T15" fmla="*/ 0 w 99"/>
                  <a:gd name="T16" fmla="*/ 0 h 2378"/>
                  <a:gd name="T17" fmla="*/ 99 w 99"/>
                  <a:gd name="T18" fmla="*/ 2378 h 2378"/>
                </a:gdLst>
                <a:ahLst/>
                <a:cxnLst>
                  <a:cxn ang="T10">
                    <a:pos x="T0" y="T1"/>
                  </a:cxn>
                  <a:cxn ang="T11">
                    <a:pos x="T2" y="T3"/>
                  </a:cxn>
                  <a:cxn ang="T12">
                    <a:pos x="T4" y="T5"/>
                  </a:cxn>
                  <a:cxn ang="T13">
                    <a:pos x="T6" y="T7"/>
                  </a:cxn>
                  <a:cxn ang="T14">
                    <a:pos x="T8" y="T9"/>
                  </a:cxn>
                </a:cxnLst>
                <a:rect l="T15" t="T16" r="T17" b="T18"/>
                <a:pathLst>
                  <a:path w="99" h="2378">
                    <a:moveTo>
                      <a:pt x="0" y="0"/>
                    </a:moveTo>
                    <a:lnTo>
                      <a:pt x="48" y="46"/>
                    </a:lnTo>
                    <a:lnTo>
                      <a:pt x="99" y="793"/>
                    </a:lnTo>
                    <a:lnTo>
                      <a:pt x="46" y="880"/>
                    </a:lnTo>
                    <a:lnTo>
                      <a:pt x="43" y="2378"/>
                    </a:lnTo>
                  </a:path>
                </a:pathLst>
              </a:custGeom>
              <a:noFill/>
              <a:ln w="3175">
                <a:solidFill>
                  <a:srgbClr val="80808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2631" name="Freeform 148">
                <a:extLst>
                  <a:ext uri="{FF2B5EF4-FFF2-40B4-BE49-F238E27FC236}">
                    <a16:creationId xmlns:a16="http://schemas.microsoft.com/office/drawing/2014/main" id="{3DD48BE9-E883-45C9-985C-5BC43E4EBA25}"/>
                  </a:ext>
                </a:extLst>
              </p:cNvPr>
              <p:cNvSpPr>
                <a:spLocks/>
              </p:cNvSpPr>
              <p:nvPr/>
            </p:nvSpPr>
            <p:spPr bwMode="auto">
              <a:xfrm>
                <a:off x="5284" y="2380"/>
                <a:ext cx="12" cy="340"/>
              </a:xfrm>
              <a:custGeom>
                <a:avLst/>
                <a:gdLst>
                  <a:gd name="T0" fmla="*/ 0 w 95"/>
                  <a:gd name="T1" fmla="*/ 0 h 2379"/>
                  <a:gd name="T2" fmla="*/ 0 w 95"/>
                  <a:gd name="T3" fmla="*/ 0 h 2379"/>
                  <a:gd name="T4" fmla="*/ 0 w 95"/>
                  <a:gd name="T5" fmla="*/ 0 h 2379"/>
                  <a:gd name="T6" fmla="*/ 0 w 95"/>
                  <a:gd name="T7" fmla="*/ 0 h 2379"/>
                  <a:gd name="T8" fmla="*/ 0 w 95"/>
                  <a:gd name="T9" fmla="*/ 0 h 2379"/>
                  <a:gd name="T10" fmla="*/ 0 60000 65536"/>
                  <a:gd name="T11" fmla="*/ 0 60000 65536"/>
                  <a:gd name="T12" fmla="*/ 0 60000 65536"/>
                  <a:gd name="T13" fmla="*/ 0 60000 65536"/>
                  <a:gd name="T14" fmla="*/ 0 60000 65536"/>
                  <a:gd name="T15" fmla="*/ 0 w 95"/>
                  <a:gd name="T16" fmla="*/ 0 h 2379"/>
                  <a:gd name="T17" fmla="*/ 95 w 95"/>
                  <a:gd name="T18" fmla="*/ 2379 h 2379"/>
                </a:gdLst>
                <a:ahLst/>
                <a:cxnLst>
                  <a:cxn ang="T10">
                    <a:pos x="T0" y="T1"/>
                  </a:cxn>
                  <a:cxn ang="T11">
                    <a:pos x="T2" y="T3"/>
                  </a:cxn>
                  <a:cxn ang="T12">
                    <a:pos x="T4" y="T5"/>
                  </a:cxn>
                  <a:cxn ang="T13">
                    <a:pos x="T6" y="T7"/>
                  </a:cxn>
                  <a:cxn ang="T14">
                    <a:pos x="T8" y="T9"/>
                  </a:cxn>
                </a:cxnLst>
                <a:rect l="T15" t="T16" r="T17" b="T18"/>
                <a:pathLst>
                  <a:path w="95" h="2379">
                    <a:moveTo>
                      <a:pt x="0" y="0"/>
                    </a:moveTo>
                    <a:lnTo>
                      <a:pt x="44" y="40"/>
                    </a:lnTo>
                    <a:lnTo>
                      <a:pt x="95" y="792"/>
                    </a:lnTo>
                    <a:lnTo>
                      <a:pt x="41" y="879"/>
                    </a:lnTo>
                    <a:lnTo>
                      <a:pt x="39" y="2379"/>
                    </a:lnTo>
                  </a:path>
                </a:pathLst>
              </a:custGeom>
              <a:noFill/>
              <a:ln w="3175">
                <a:solidFill>
                  <a:srgbClr val="80808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2632" name="Freeform 149">
                <a:extLst>
                  <a:ext uri="{FF2B5EF4-FFF2-40B4-BE49-F238E27FC236}">
                    <a16:creationId xmlns:a16="http://schemas.microsoft.com/office/drawing/2014/main" id="{DDC44C2A-39C6-46BD-A08F-4A1EE065DC88}"/>
                  </a:ext>
                </a:extLst>
              </p:cNvPr>
              <p:cNvSpPr>
                <a:spLocks/>
              </p:cNvSpPr>
              <p:nvPr/>
            </p:nvSpPr>
            <p:spPr bwMode="auto">
              <a:xfrm>
                <a:off x="5288" y="2380"/>
                <a:ext cx="12" cy="341"/>
              </a:xfrm>
              <a:custGeom>
                <a:avLst/>
                <a:gdLst>
                  <a:gd name="T0" fmla="*/ 0 w 96"/>
                  <a:gd name="T1" fmla="*/ 0 h 2384"/>
                  <a:gd name="T2" fmla="*/ 0 w 96"/>
                  <a:gd name="T3" fmla="*/ 0 h 2384"/>
                  <a:gd name="T4" fmla="*/ 0 w 96"/>
                  <a:gd name="T5" fmla="*/ 0 h 2384"/>
                  <a:gd name="T6" fmla="*/ 0 w 96"/>
                  <a:gd name="T7" fmla="*/ 0 h 2384"/>
                  <a:gd name="T8" fmla="*/ 0 w 96"/>
                  <a:gd name="T9" fmla="*/ 0 h 2384"/>
                  <a:gd name="T10" fmla="*/ 0 60000 65536"/>
                  <a:gd name="T11" fmla="*/ 0 60000 65536"/>
                  <a:gd name="T12" fmla="*/ 0 60000 65536"/>
                  <a:gd name="T13" fmla="*/ 0 60000 65536"/>
                  <a:gd name="T14" fmla="*/ 0 60000 65536"/>
                  <a:gd name="T15" fmla="*/ 0 w 96"/>
                  <a:gd name="T16" fmla="*/ 0 h 2384"/>
                  <a:gd name="T17" fmla="*/ 96 w 96"/>
                  <a:gd name="T18" fmla="*/ 2384 h 2384"/>
                </a:gdLst>
                <a:ahLst/>
                <a:cxnLst>
                  <a:cxn ang="T10">
                    <a:pos x="T0" y="T1"/>
                  </a:cxn>
                  <a:cxn ang="T11">
                    <a:pos x="T2" y="T3"/>
                  </a:cxn>
                  <a:cxn ang="T12">
                    <a:pos x="T4" y="T5"/>
                  </a:cxn>
                  <a:cxn ang="T13">
                    <a:pos x="T6" y="T7"/>
                  </a:cxn>
                  <a:cxn ang="T14">
                    <a:pos x="T8" y="T9"/>
                  </a:cxn>
                </a:cxnLst>
                <a:rect l="T15" t="T16" r="T17" b="T18"/>
                <a:pathLst>
                  <a:path w="96" h="2384">
                    <a:moveTo>
                      <a:pt x="0" y="0"/>
                    </a:moveTo>
                    <a:lnTo>
                      <a:pt x="42" y="42"/>
                    </a:lnTo>
                    <a:lnTo>
                      <a:pt x="96" y="785"/>
                    </a:lnTo>
                    <a:lnTo>
                      <a:pt x="39" y="878"/>
                    </a:lnTo>
                    <a:lnTo>
                      <a:pt x="39" y="2384"/>
                    </a:lnTo>
                  </a:path>
                </a:pathLst>
              </a:custGeom>
              <a:noFill/>
              <a:ln w="3175">
                <a:solidFill>
                  <a:srgbClr val="80808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2633" name="Freeform 150">
                <a:extLst>
                  <a:ext uri="{FF2B5EF4-FFF2-40B4-BE49-F238E27FC236}">
                    <a16:creationId xmlns:a16="http://schemas.microsoft.com/office/drawing/2014/main" id="{C5CD481E-6B66-4D0C-8146-C9B878A937BB}"/>
                  </a:ext>
                </a:extLst>
              </p:cNvPr>
              <p:cNvSpPr>
                <a:spLocks/>
              </p:cNvSpPr>
              <p:nvPr/>
            </p:nvSpPr>
            <p:spPr bwMode="auto">
              <a:xfrm>
                <a:off x="5292" y="2380"/>
                <a:ext cx="12" cy="339"/>
              </a:xfrm>
              <a:custGeom>
                <a:avLst/>
                <a:gdLst>
                  <a:gd name="T0" fmla="*/ 0 w 96"/>
                  <a:gd name="T1" fmla="*/ 0 h 2372"/>
                  <a:gd name="T2" fmla="*/ 0 w 96"/>
                  <a:gd name="T3" fmla="*/ 0 h 2372"/>
                  <a:gd name="T4" fmla="*/ 0 w 96"/>
                  <a:gd name="T5" fmla="*/ 0 h 2372"/>
                  <a:gd name="T6" fmla="*/ 0 w 96"/>
                  <a:gd name="T7" fmla="*/ 0 h 2372"/>
                  <a:gd name="T8" fmla="*/ 0 w 96"/>
                  <a:gd name="T9" fmla="*/ 0 h 2372"/>
                  <a:gd name="T10" fmla="*/ 0 60000 65536"/>
                  <a:gd name="T11" fmla="*/ 0 60000 65536"/>
                  <a:gd name="T12" fmla="*/ 0 60000 65536"/>
                  <a:gd name="T13" fmla="*/ 0 60000 65536"/>
                  <a:gd name="T14" fmla="*/ 0 60000 65536"/>
                  <a:gd name="T15" fmla="*/ 0 w 96"/>
                  <a:gd name="T16" fmla="*/ 0 h 2372"/>
                  <a:gd name="T17" fmla="*/ 96 w 96"/>
                  <a:gd name="T18" fmla="*/ 2372 h 2372"/>
                </a:gdLst>
                <a:ahLst/>
                <a:cxnLst>
                  <a:cxn ang="T10">
                    <a:pos x="T0" y="T1"/>
                  </a:cxn>
                  <a:cxn ang="T11">
                    <a:pos x="T2" y="T3"/>
                  </a:cxn>
                  <a:cxn ang="T12">
                    <a:pos x="T4" y="T5"/>
                  </a:cxn>
                  <a:cxn ang="T13">
                    <a:pos x="T6" y="T7"/>
                  </a:cxn>
                  <a:cxn ang="T14">
                    <a:pos x="T8" y="T9"/>
                  </a:cxn>
                </a:cxnLst>
                <a:rect l="T15" t="T16" r="T17" b="T18"/>
                <a:pathLst>
                  <a:path w="96" h="2372">
                    <a:moveTo>
                      <a:pt x="0" y="0"/>
                    </a:moveTo>
                    <a:lnTo>
                      <a:pt x="44" y="40"/>
                    </a:lnTo>
                    <a:lnTo>
                      <a:pt x="96" y="787"/>
                    </a:lnTo>
                    <a:lnTo>
                      <a:pt x="43" y="873"/>
                    </a:lnTo>
                    <a:lnTo>
                      <a:pt x="41" y="2372"/>
                    </a:lnTo>
                  </a:path>
                </a:pathLst>
              </a:custGeom>
              <a:noFill/>
              <a:ln w="3175">
                <a:solidFill>
                  <a:srgbClr val="80808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2596" name="Rectangle 151">
              <a:extLst>
                <a:ext uri="{FF2B5EF4-FFF2-40B4-BE49-F238E27FC236}">
                  <a16:creationId xmlns:a16="http://schemas.microsoft.com/office/drawing/2014/main" id="{7AEF9558-4857-41CD-8B54-136BEF1E18CC}"/>
                </a:ext>
              </a:extLst>
            </p:cNvPr>
            <p:cNvSpPr>
              <a:spLocks noChangeArrowheads="1"/>
            </p:cNvSpPr>
            <p:nvPr/>
          </p:nvSpPr>
          <p:spPr bwMode="auto">
            <a:xfrm>
              <a:off x="5303" y="2534"/>
              <a:ext cx="95" cy="169"/>
            </a:xfrm>
            <a:prstGeom prst="rect">
              <a:avLst/>
            </a:prstGeom>
            <a:solidFill>
              <a:srgbClr val="C0C0C0"/>
            </a:solidFill>
            <a:ln w="3175">
              <a:solidFill>
                <a:srgbClr val="808080"/>
              </a:solidFill>
              <a:miter lim="800000"/>
              <a:headEnd/>
              <a:tailEnd/>
            </a:ln>
          </p:spPr>
          <p:txBody>
            <a:bodyP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b="1">
                <a:solidFill>
                  <a:srgbClr val="000000"/>
                </a:solidFill>
                <a:ea typeface="宋体" panose="02010600030101010101" pitchFamily="2" charset="-122"/>
              </a:endParaRPr>
            </a:p>
          </p:txBody>
        </p:sp>
        <p:sp>
          <p:nvSpPr>
            <p:cNvPr id="12597" name="Rectangle 152">
              <a:extLst>
                <a:ext uri="{FF2B5EF4-FFF2-40B4-BE49-F238E27FC236}">
                  <a16:creationId xmlns:a16="http://schemas.microsoft.com/office/drawing/2014/main" id="{AE5D0608-0F70-4976-8144-0E88E301C5A3}"/>
                </a:ext>
              </a:extLst>
            </p:cNvPr>
            <p:cNvSpPr>
              <a:spLocks noChangeArrowheads="1"/>
            </p:cNvSpPr>
            <p:nvPr/>
          </p:nvSpPr>
          <p:spPr bwMode="auto">
            <a:xfrm>
              <a:off x="5303" y="2567"/>
              <a:ext cx="95" cy="34"/>
            </a:xfrm>
            <a:prstGeom prst="rect">
              <a:avLst/>
            </a:prstGeom>
            <a:solidFill>
              <a:srgbClr val="C0C0C0"/>
            </a:solidFill>
            <a:ln w="3175">
              <a:solidFill>
                <a:srgbClr val="808080"/>
              </a:solidFill>
              <a:miter lim="800000"/>
              <a:headEnd/>
              <a:tailEnd/>
            </a:ln>
          </p:spPr>
          <p:txBody>
            <a:bodyP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b="1">
                <a:solidFill>
                  <a:srgbClr val="000000"/>
                </a:solidFill>
                <a:ea typeface="宋体" panose="02010600030101010101" pitchFamily="2" charset="-122"/>
              </a:endParaRPr>
            </a:p>
          </p:txBody>
        </p:sp>
        <p:sp>
          <p:nvSpPr>
            <p:cNvPr id="12598" name="Rectangle 153">
              <a:extLst>
                <a:ext uri="{FF2B5EF4-FFF2-40B4-BE49-F238E27FC236}">
                  <a16:creationId xmlns:a16="http://schemas.microsoft.com/office/drawing/2014/main" id="{34A9DEE8-87C8-46BF-B269-AD26019E432A}"/>
                </a:ext>
              </a:extLst>
            </p:cNvPr>
            <p:cNvSpPr>
              <a:spLocks noChangeArrowheads="1"/>
            </p:cNvSpPr>
            <p:nvPr/>
          </p:nvSpPr>
          <p:spPr bwMode="auto">
            <a:xfrm>
              <a:off x="5303" y="2601"/>
              <a:ext cx="95" cy="34"/>
            </a:xfrm>
            <a:prstGeom prst="rect">
              <a:avLst/>
            </a:prstGeom>
            <a:solidFill>
              <a:srgbClr val="C0C0C0"/>
            </a:solidFill>
            <a:ln w="3175">
              <a:solidFill>
                <a:srgbClr val="808080"/>
              </a:solidFill>
              <a:miter lim="800000"/>
              <a:headEnd/>
              <a:tailEnd/>
            </a:ln>
          </p:spPr>
          <p:txBody>
            <a:bodyP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b="1">
                <a:solidFill>
                  <a:srgbClr val="000000"/>
                </a:solidFill>
                <a:ea typeface="宋体" panose="02010600030101010101" pitchFamily="2" charset="-122"/>
              </a:endParaRPr>
            </a:p>
          </p:txBody>
        </p:sp>
        <p:sp>
          <p:nvSpPr>
            <p:cNvPr id="12599" name="Rectangle 154">
              <a:extLst>
                <a:ext uri="{FF2B5EF4-FFF2-40B4-BE49-F238E27FC236}">
                  <a16:creationId xmlns:a16="http://schemas.microsoft.com/office/drawing/2014/main" id="{461E23FE-861C-48E7-A004-DD2371BE9707}"/>
                </a:ext>
              </a:extLst>
            </p:cNvPr>
            <p:cNvSpPr>
              <a:spLocks noChangeArrowheads="1"/>
            </p:cNvSpPr>
            <p:nvPr/>
          </p:nvSpPr>
          <p:spPr bwMode="auto">
            <a:xfrm>
              <a:off x="5303" y="2634"/>
              <a:ext cx="95" cy="34"/>
            </a:xfrm>
            <a:prstGeom prst="rect">
              <a:avLst/>
            </a:prstGeom>
            <a:solidFill>
              <a:srgbClr val="C0C0C0"/>
            </a:solidFill>
            <a:ln w="3175">
              <a:solidFill>
                <a:srgbClr val="808080"/>
              </a:solidFill>
              <a:miter lim="800000"/>
              <a:headEnd/>
              <a:tailEnd/>
            </a:ln>
          </p:spPr>
          <p:txBody>
            <a:bodyP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b="1">
                <a:solidFill>
                  <a:srgbClr val="000000"/>
                </a:solidFill>
                <a:ea typeface="宋体" panose="02010600030101010101" pitchFamily="2" charset="-122"/>
              </a:endParaRPr>
            </a:p>
          </p:txBody>
        </p:sp>
        <p:sp>
          <p:nvSpPr>
            <p:cNvPr id="12600" name="Rectangle 155">
              <a:extLst>
                <a:ext uri="{FF2B5EF4-FFF2-40B4-BE49-F238E27FC236}">
                  <a16:creationId xmlns:a16="http://schemas.microsoft.com/office/drawing/2014/main" id="{396F7BA7-3F57-4881-8AFC-6F47FE2A8785}"/>
                </a:ext>
              </a:extLst>
            </p:cNvPr>
            <p:cNvSpPr>
              <a:spLocks noChangeArrowheads="1"/>
            </p:cNvSpPr>
            <p:nvPr/>
          </p:nvSpPr>
          <p:spPr bwMode="auto">
            <a:xfrm>
              <a:off x="5320" y="2573"/>
              <a:ext cx="62" cy="21"/>
            </a:xfrm>
            <a:prstGeom prst="rect">
              <a:avLst/>
            </a:prstGeom>
            <a:solidFill>
              <a:srgbClr val="C0C0C0"/>
            </a:solidFill>
            <a:ln w="3175">
              <a:solidFill>
                <a:srgbClr val="808080"/>
              </a:solidFill>
              <a:miter lim="800000"/>
              <a:headEnd/>
              <a:tailEnd/>
            </a:ln>
          </p:spPr>
          <p:txBody>
            <a:bodyP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b="1">
                <a:solidFill>
                  <a:srgbClr val="000000"/>
                </a:solidFill>
                <a:ea typeface="宋体" panose="02010600030101010101" pitchFamily="2" charset="-122"/>
              </a:endParaRPr>
            </a:p>
          </p:txBody>
        </p:sp>
        <p:sp>
          <p:nvSpPr>
            <p:cNvPr id="12601" name="Rectangle 156">
              <a:extLst>
                <a:ext uri="{FF2B5EF4-FFF2-40B4-BE49-F238E27FC236}">
                  <a16:creationId xmlns:a16="http://schemas.microsoft.com/office/drawing/2014/main" id="{34DCFEAB-9F59-485E-891B-F5A4AA2E518D}"/>
                </a:ext>
              </a:extLst>
            </p:cNvPr>
            <p:cNvSpPr>
              <a:spLocks noChangeArrowheads="1"/>
            </p:cNvSpPr>
            <p:nvPr/>
          </p:nvSpPr>
          <p:spPr bwMode="auto">
            <a:xfrm>
              <a:off x="5320" y="2607"/>
              <a:ext cx="62" cy="21"/>
            </a:xfrm>
            <a:prstGeom prst="rect">
              <a:avLst/>
            </a:prstGeom>
            <a:solidFill>
              <a:srgbClr val="C0C0C0"/>
            </a:solidFill>
            <a:ln w="3175">
              <a:solidFill>
                <a:srgbClr val="808080"/>
              </a:solidFill>
              <a:miter lim="800000"/>
              <a:headEnd/>
              <a:tailEnd/>
            </a:ln>
          </p:spPr>
          <p:txBody>
            <a:bodyP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b="1">
                <a:solidFill>
                  <a:srgbClr val="000000"/>
                </a:solidFill>
                <a:ea typeface="宋体" panose="02010600030101010101" pitchFamily="2" charset="-122"/>
              </a:endParaRPr>
            </a:p>
          </p:txBody>
        </p:sp>
        <p:sp>
          <p:nvSpPr>
            <p:cNvPr id="12602" name="Freeform 157">
              <a:extLst>
                <a:ext uri="{FF2B5EF4-FFF2-40B4-BE49-F238E27FC236}">
                  <a16:creationId xmlns:a16="http://schemas.microsoft.com/office/drawing/2014/main" id="{1616F4F4-F9E1-4505-90B8-938BC582D687}"/>
                </a:ext>
              </a:extLst>
            </p:cNvPr>
            <p:cNvSpPr>
              <a:spLocks/>
            </p:cNvSpPr>
            <p:nvPr/>
          </p:nvSpPr>
          <p:spPr bwMode="auto">
            <a:xfrm>
              <a:off x="5362" y="2538"/>
              <a:ext cx="4" cy="21"/>
            </a:xfrm>
            <a:custGeom>
              <a:avLst/>
              <a:gdLst>
                <a:gd name="T0" fmla="*/ 0 w 33"/>
                <a:gd name="T1" fmla="*/ 0 h 153"/>
                <a:gd name="T2" fmla="*/ 0 w 33"/>
                <a:gd name="T3" fmla="*/ 0 h 153"/>
                <a:gd name="T4" fmla="*/ 0 w 33"/>
                <a:gd name="T5" fmla="*/ 0 h 153"/>
                <a:gd name="T6" fmla="*/ 0 w 33"/>
                <a:gd name="T7" fmla="*/ 0 h 153"/>
                <a:gd name="T8" fmla="*/ 0 60000 65536"/>
                <a:gd name="T9" fmla="*/ 0 60000 65536"/>
                <a:gd name="T10" fmla="*/ 0 60000 65536"/>
                <a:gd name="T11" fmla="*/ 0 60000 65536"/>
                <a:gd name="T12" fmla="*/ 0 w 33"/>
                <a:gd name="T13" fmla="*/ 0 h 153"/>
                <a:gd name="T14" fmla="*/ 33 w 33"/>
                <a:gd name="T15" fmla="*/ 153 h 153"/>
              </a:gdLst>
              <a:ahLst/>
              <a:cxnLst>
                <a:cxn ang="T8">
                  <a:pos x="T0" y="T1"/>
                </a:cxn>
                <a:cxn ang="T9">
                  <a:pos x="T2" y="T3"/>
                </a:cxn>
                <a:cxn ang="T10">
                  <a:pos x="T4" y="T5"/>
                </a:cxn>
                <a:cxn ang="T11">
                  <a:pos x="T6" y="T7"/>
                </a:cxn>
              </a:cxnLst>
              <a:rect l="T12" t="T13" r="T14" b="T15"/>
              <a:pathLst>
                <a:path w="33" h="153">
                  <a:moveTo>
                    <a:pt x="33" y="0"/>
                  </a:moveTo>
                  <a:lnTo>
                    <a:pt x="33" y="153"/>
                  </a:lnTo>
                  <a:lnTo>
                    <a:pt x="0" y="66"/>
                  </a:lnTo>
                  <a:lnTo>
                    <a:pt x="33" y="0"/>
                  </a:lnTo>
                  <a:close/>
                </a:path>
              </a:pathLst>
            </a:custGeom>
            <a:solidFill>
              <a:srgbClr val="60606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nvGrpSpPr>
            <p:cNvPr id="12603" name="Group 158">
              <a:extLst>
                <a:ext uri="{FF2B5EF4-FFF2-40B4-BE49-F238E27FC236}">
                  <a16:creationId xmlns:a16="http://schemas.microsoft.com/office/drawing/2014/main" id="{8DC43C1A-3C2C-4B2E-BB78-B2CB2EEA815D}"/>
                </a:ext>
              </a:extLst>
            </p:cNvPr>
            <p:cNvGrpSpPr>
              <a:grpSpLocks/>
            </p:cNvGrpSpPr>
            <p:nvPr/>
          </p:nvGrpSpPr>
          <p:grpSpPr bwMode="auto">
            <a:xfrm>
              <a:off x="5303" y="2534"/>
              <a:ext cx="95" cy="34"/>
              <a:chOff x="5303" y="2534"/>
              <a:chExt cx="95" cy="34"/>
            </a:xfrm>
          </p:grpSpPr>
          <p:sp>
            <p:nvSpPr>
              <p:cNvPr id="12614" name="Rectangle 159">
                <a:extLst>
                  <a:ext uri="{FF2B5EF4-FFF2-40B4-BE49-F238E27FC236}">
                    <a16:creationId xmlns:a16="http://schemas.microsoft.com/office/drawing/2014/main" id="{9D5FF62B-476A-4884-8C55-11D74FB627FC}"/>
                  </a:ext>
                </a:extLst>
              </p:cNvPr>
              <p:cNvSpPr>
                <a:spLocks noChangeArrowheads="1"/>
              </p:cNvSpPr>
              <p:nvPr/>
            </p:nvSpPr>
            <p:spPr bwMode="auto">
              <a:xfrm>
                <a:off x="5303" y="2534"/>
                <a:ext cx="95" cy="34"/>
              </a:xfrm>
              <a:prstGeom prst="rect">
                <a:avLst/>
              </a:prstGeom>
              <a:solidFill>
                <a:srgbClr val="A0A0A0"/>
              </a:solidFill>
              <a:ln w="3175">
                <a:solidFill>
                  <a:srgbClr val="808080"/>
                </a:solidFill>
                <a:miter lim="800000"/>
                <a:headEnd/>
                <a:tailEnd/>
              </a:ln>
            </p:spPr>
            <p:txBody>
              <a:bodyP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b="1">
                  <a:solidFill>
                    <a:srgbClr val="000000"/>
                  </a:solidFill>
                  <a:ea typeface="宋体" panose="02010600030101010101" pitchFamily="2" charset="-122"/>
                </a:endParaRPr>
              </a:p>
            </p:txBody>
          </p:sp>
          <p:sp>
            <p:nvSpPr>
              <p:cNvPr id="12615" name="Rectangle 160">
                <a:extLst>
                  <a:ext uri="{FF2B5EF4-FFF2-40B4-BE49-F238E27FC236}">
                    <a16:creationId xmlns:a16="http://schemas.microsoft.com/office/drawing/2014/main" id="{7A62EDE5-8632-4004-911D-3B3FEB424D1F}"/>
                  </a:ext>
                </a:extLst>
              </p:cNvPr>
              <p:cNvSpPr>
                <a:spLocks noChangeArrowheads="1"/>
              </p:cNvSpPr>
              <p:nvPr/>
            </p:nvSpPr>
            <p:spPr bwMode="auto">
              <a:xfrm>
                <a:off x="5312" y="2539"/>
                <a:ext cx="8" cy="4"/>
              </a:xfrm>
              <a:prstGeom prst="rect">
                <a:avLst/>
              </a:prstGeom>
              <a:solidFill>
                <a:srgbClr val="60606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b="1">
                  <a:solidFill>
                    <a:srgbClr val="000000"/>
                  </a:solidFill>
                  <a:ea typeface="宋体" panose="02010600030101010101" pitchFamily="2" charset="-122"/>
                </a:endParaRPr>
              </a:p>
            </p:txBody>
          </p:sp>
          <p:grpSp>
            <p:nvGrpSpPr>
              <p:cNvPr id="12616" name="Group 161">
                <a:extLst>
                  <a:ext uri="{FF2B5EF4-FFF2-40B4-BE49-F238E27FC236}">
                    <a16:creationId xmlns:a16="http://schemas.microsoft.com/office/drawing/2014/main" id="{20B45009-6942-4D9B-AEC8-9DD66F2BA150}"/>
                  </a:ext>
                </a:extLst>
              </p:cNvPr>
              <p:cNvGrpSpPr>
                <a:grpSpLocks/>
              </p:cNvGrpSpPr>
              <p:nvPr/>
            </p:nvGrpSpPr>
            <p:grpSpPr bwMode="auto">
              <a:xfrm>
                <a:off x="5309" y="2536"/>
                <a:ext cx="85" cy="27"/>
                <a:chOff x="5309" y="2536"/>
                <a:chExt cx="85" cy="27"/>
              </a:xfrm>
            </p:grpSpPr>
            <p:sp>
              <p:nvSpPr>
                <p:cNvPr id="12617" name="Freeform 162">
                  <a:extLst>
                    <a:ext uri="{FF2B5EF4-FFF2-40B4-BE49-F238E27FC236}">
                      <a16:creationId xmlns:a16="http://schemas.microsoft.com/office/drawing/2014/main" id="{5A551699-337C-4E7C-8885-8BA79283A588}"/>
                    </a:ext>
                  </a:extLst>
                </p:cNvPr>
                <p:cNvSpPr>
                  <a:spLocks/>
                </p:cNvSpPr>
                <p:nvPr/>
              </p:nvSpPr>
              <p:spPr bwMode="auto">
                <a:xfrm>
                  <a:off x="5347" y="2538"/>
                  <a:ext cx="19" cy="9"/>
                </a:xfrm>
                <a:custGeom>
                  <a:avLst/>
                  <a:gdLst>
                    <a:gd name="T0" fmla="*/ 0 w 156"/>
                    <a:gd name="T1" fmla="*/ 0 h 69"/>
                    <a:gd name="T2" fmla="*/ 0 w 156"/>
                    <a:gd name="T3" fmla="*/ 0 h 69"/>
                    <a:gd name="T4" fmla="*/ 0 w 156"/>
                    <a:gd name="T5" fmla="*/ 0 h 69"/>
                    <a:gd name="T6" fmla="*/ 0 w 156"/>
                    <a:gd name="T7" fmla="*/ 0 h 69"/>
                    <a:gd name="T8" fmla="*/ 0 w 156"/>
                    <a:gd name="T9" fmla="*/ 0 h 69"/>
                    <a:gd name="T10" fmla="*/ 0 60000 65536"/>
                    <a:gd name="T11" fmla="*/ 0 60000 65536"/>
                    <a:gd name="T12" fmla="*/ 0 60000 65536"/>
                    <a:gd name="T13" fmla="*/ 0 60000 65536"/>
                    <a:gd name="T14" fmla="*/ 0 60000 65536"/>
                    <a:gd name="T15" fmla="*/ 0 w 156"/>
                    <a:gd name="T16" fmla="*/ 0 h 69"/>
                    <a:gd name="T17" fmla="*/ 156 w 156"/>
                    <a:gd name="T18" fmla="*/ 69 h 69"/>
                  </a:gdLst>
                  <a:ahLst/>
                  <a:cxnLst>
                    <a:cxn ang="T10">
                      <a:pos x="T0" y="T1"/>
                    </a:cxn>
                    <a:cxn ang="T11">
                      <a:pos x="T2" y="T3"/>
                    </a:cxn>
                    <a:cxn ang="T12">
                      <a:pos x="T4" y="T5"/>
                    </a:cxn>
                    <a:cxn ang="T13">
                      <a:pos x="T6" y="T7"/>
                    </a:cxn>
                    <a:cxn ang="T14">
                      <a:pos x="T8" y="T9"/>
                    </a:cxn>
                  </a:cxnLst>
                  <a:rect l="T15" t="T16" r="T17" b="T18"/>
                  <a:pathLst>
                    <a:path w="156" h="69">
                      <a:moveTo>
                        <a:pt x="156" y="0"/>
                      </a:moveTo>
                      <a:lnTo>
                        <a:pt x="10" y="0"/>
                      </a:lnTo>
                      <a:lnTo>
                        <a:pt x="0" y="69"/>
                      </a:lnTo>
                      <a:lnTo>
                        <a:pt x="139" y="67"/>
                      </a:lnTo>
                      <a:lnTo>
                        <a:pt x="156" y="0"/>
                      </a:lnTo>
                      <a:close/>
                    </a:path>
                  </a:pathLst>
                </a:cu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618" name="Freeform 163">
                  <a:extLst>
                    <a:ext uri="{FF2B5EF4-FFF2-40B4-BE49-F238E27FC236}">
                      <a16:creationId xmlns:a16="http://schemas.microsoft.com/office/drawing/2014/main" id="{19DD6B4E-5794-4313-B731-8C81863A581B}"/>
                    </a:ext>
                  </a:extLst>
                </p:cNvPr>
                <p:cNvSpPr>
                  <a:spLocks/>
                </p:cNvSpPr>
                <p:nvPr/>
              </p:nvSpPr>
              <p:spPr bwMode="auto">
                <a:xfrm>
                  <a:off x="5347" y="2550"/>
                  <a:ext cx="44" cy="10"/>
                </a:xfrm>
                <a:custGeom>
                  <a:avLst/>
                  <a:gdLst>
                    <a:gd name="T0" fmla="*/ 0 w 352"/>
                    <a:gd name="T1" fmla="*/ 0 h 67"/>
                    <a:gd name="T2" fmla="*/ 0 w 352"/>
                    <a:gd name="T3" fmla="*/ 0 h 67"/>
                    <a:gd name="T4" fmla="*/ 0 w 352"/>
                    <a:gd name="T5" fmla="*/ 0 h 67"/>
                    <a:gd name="T6" fmla="*/ 0 w 352"/>
                    <a:gd name="T7" fmla="*/ 0 h 67"/>
                    <a:gd name="T8" fmla="*/ 0 w 352"/>
                    <a:gd name="T9" fmla="*/ 0 h 67"/>
                    <a:gd name="T10" fmla="*/ 0 60000 65536"/>
                    <a:gd name="T11" fmla="*/ 0 60000 65536"/>
                    <a:gd name="T12" fmla="*/ 0 60000 65536"/>
                    <a:gd name="T13" fmla="*/ 0 60000 65536"/>
                    <a:gd name="T14" fmla="*/ 0 60000 65536"/>
                    <a:gd name="T15" fmla="*/ 0 w 352"/>
                    <a:gd name="T16" fmla="*/ 0 h 67"/>
                    <a:gd name="T17" fmla="*/ 352 w 352"/>
                    <a:gd name="T18" fmla="*/ 67 h 67"/>
                  </a:gdLst>
                  <a:ahLst/>
                  <a:cxnLst>
                    <a:cxn ang="T10">
                      <a:pos x="T0" y="T1"/>
                    </a:cxn>
                    <a:cxn ang="T11">
                      <a:pos x="T2" y="T3"/>
                    </a:cxn>
                    <a:cxn ang="T12">
                      <a:pos x="T4" y="T5"/>
                    </a:cxn>
                    <a:cxn ang="T13">
                      <a:pos x="T6" y="T7"/>
                    </a:cxn>
                    <a:cxn ang="T14">
                      <a:pos x="T8" y="T9"/>
                    </a:cxn>
                  </a:cxnLst>
                  <a:rect l="T15" t="T16" r="T17" b="T18"/>
                  <a:pathLst>
                    <a:path w="352" h="67">
                      <a:moveTo>
                        <a:pt x="352" y="67"/>
                      </a:moveTo>
                      <a:lnTo>
                        <a:pt x="10" y="67"/>
                      </a:lnTo>
                      <a:lnTo>
                        <a:pt x="0" y="0"/>
                      </a:lnTo>
                      <a:lnTo>
                        <a:pt x="334" y="0"/>
                      </a:lnTo>
                      <a:lnTo>
                        <a:pt x="352" y="67"/>
                      </a:lnTo>
                      <a:close/>
                    </a:path>
                  </a:pathLst>
                </a:cu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619" name="Freeform 164">
                  <a:extLst>
                    <a:ext uri="{FF2B5EF4-FFF2-40B4-BE49-F238E27FC236}">
                      <a16:creationId xmlns:a16="http://schemas.microsoft.com/office/drawing/2014/main" id="{DFA272B7-80D2-4EA3-A9C2-9BE69E98E87C}"/>
                    </a:ext>
                  </a:extLst>
                </p:cNvPr>
                <p:cNvSpPr>
                  <a:spLocks/>
                </p:cNvSpPr>
                <p:nvPr/>
              </p:nvSpPr>
              <p:spPr bwMode="auto">
                <a:xfrm>
                  <a:off x="5365" y="2542"/>
                  <a:ext cx="26" cy="5"/>
                </a:xfrm>
                <a:custGeom>
                  <a:avLst/>
                  <a:gdLst>
                    <a:gd name="T0" fmla="*/ 0 w 206"/>
                    <a:gd name="T1" fmla="*/ 0 h 35"/>
                    <a:gd name="T2" fmla="*/ 0 w 206"/>
                    <a:gd name="T3" fmla="*/ 0 h 35"/>
                    <a:gd name="T4" fmla="*/ 0 w 206"/>
                    <a:gd name="T5" fmla="*/ 0 h 35"/>
                    <a:gd name="T6" fmla="*/ 0 w 206"/>
                    <a:gd name="T7" fmla="*/ 0 h 35"/>
                    <a:gd name="T8" fmla="*/ 0 w 206"/>
                    <a:gd name="T9" fmla="*/ 0 h 35"/>
                    <a:gd name="T10" fmla="*/ 0 60000 65536"/>
                    <a:gd name="T11" fmla="*/ 0 60000 65536"/>
                    <a:gd name="T12" fmla="*/ 0 60000 65536"/>
                    <a:gd name="T13" fmla="*/ 0 60000 65536"/>
                    <a:gd name="T14" fmla="*/ 0 60000 65536"/>
                    <a:gd name="T15" fmla="*/ 0 w 206"/>
                    <a:gd name="T16" fmla="*/ 0 h 35"/>
                    <a:gd name="T17" fmla="*/ 206 w 206"/>
                    <a:gd name="T18" fmla="*/ 35 h 35"/>
                  </a:gdLst>
                  <a:ahLst/>
                  <a:cxnLst>
                    <a:cxn ang="T10">
                      <a:pos x="T0" y="T1"/>
                    </a:cxn>
                    <a:cxn ang="T11">
                      <a:pos x="T2" y="T3"/>
                    </a:cxn>
                    <a:cxn ang="T12">
                      <a:pos x="T4" y="T5"/>
                    </a:cxn>
                    <a:cxn ang="T13">
                      <a:pos x="T6" y="T7"/>
                    </a:cxn>
                    <a:cxn ang="T14">
                      <a:pos x="T8" y="T9"/>
                    </a:cxn>
                  </a:cxnLst>
                  <a:rect l="T15" t="T16" r="T17" b="T18"/>
                  <a:pathLst>
                    <a:path w="206" h="35">
                      <a:moveTo>
                        <a:pt x="206" y="0"/>
                      </a:moveTo>
                      <a:lnTo>
                        <a:pt x="8" y="0"/>
                      </a:lnTo>
                      <a:lnTo>
                        <a:pt x="0" y="35"/>
                      </a:lnTo>
                      <a:lnTo>
                        <a:pt x="188" y="35"/>
                      </a:lnTo>
                      <a:lnTo>
                        <a:pt x="206" y="0"/>
                      </a:lnTo>
                      <a:close/>
                    </a:path>
                  </a:pathLst>
                </a:cu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620" name="Freeform 165">
                  <a:extLst>
                    <a:ext uri="{FF2B5EF4-FFF2-40B4-BE49-F238E27FC236}">
                      <a16:creationId xmlns:a16="http://schemas.microsoft.com/office/drawing/2014/main" id="{1B6074C6-BD28-47DF-8C47-2B8C881DDCD5}"/>
                    </a:ext>
                  </a:extLst>
                </p:cNvPr>
                <p:cNvSpPr>
                  <a:spLocks/>
                </p:cNvSpPr>
                <p:nvPr/>
              </p:nvSpPr>
              <p:spPr bwMode="auto">
                <a:xfrm>
                  <a:off x="5388" y="2542"/>
                  <a:ext cx="3" cy="17"/>
                </a:xfrm>
                <a:custGeom>
                  <a:avLst/>
                  <a:gdLst>
                    <a:gd name="T0" fmla="*/ 0 w 21"/>
                    <a:gd name="T1" fmla="*/ 0 h 124"/>
                    <a:gd name="T2" fmla="*/ 0 w 21"/>
                    <a:gd name="T3" fmla="*/ 0 h 124"/>
                    <a:gd name="T4" fmla="*/ 0 w 21"/>
                    <a:gd name="T5" fmla="*/ 0 h 124"/>
                    <a:gd name="T6" fmla="*/ 0 w 21"/>
                    <a:gd name="T7" fmla="*/ 0 h 124"/>
                    <a:gd name="T8" fmla="*/ 0 60000 65536"/>
                    <a:gd name="T9" fmla="*/ 0 60000 65536"/>
                    <a:gd name="T10" fmla="*/ 0 60000 65536"/>
                    <a:gd name="T11" fmla="*/ 0 60000 65536"/>
                    <a:gd name="T12" fmla="*/ 0 w 21"/>
                    <a:gd name="T13" fmla="*/ 0 h 124"/>
                    <a:gd name="T14" fmla="*/ 21 w 21"/>
                    <a:gd name="T15" fmla="*/ 124 h 124"/>
                  </a:gdLst>
                  <a:ahLst/>
                  <a:cxnLst>
                    <a:cxn ang="T8">
                      <a:pos x="T0" y="T1"/>
                    </a:cxn>
                    <a:cxn ang="T9">
                      <a:pos x="T2" y="T3"/>
                    </a:cxn>
                    <a:cxn ang="T10">
                      <a:pos x="T4" y="T5"/>
                    </a:cxn>
                    <a:cxn ang="T11">
                      <a:pos x="T6" y="T7"/>
                    </a:cxn>
                  </a:cxnLst>
                  <a:rect l="T12" t="T13" r="T14" b="T15"/>
                  <a:pathLst>
                    <a:path w="21" h="124">
                      <a:moveTo>
                        <a:pt x="21" y="0"/>
                      </a:moveTo>
                      <a:lnTo>
                        <a:pt x="21" y="124"/>
                      </a:lnTo>
                      <a:lnTo>
                        <a:pt x="0" y="42"/>
                      </a:lnTo>
                      <a:lnTo>
                        <a:pt x="21" y="0"/>
                      </a:lnTo>
                      <a:close/>
                    </a:path>
                  </a:pathLst>
                </a:custGeom>
                <a:solidFill>
                  <a:srgbClr val="60606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621" name="Oval 166">
                  <a:extLst>
                    <a:ext uri="{FF2B5EF4-FFF2-40B4-BE49-F238E27FC236}">
                      <a16:creationId xmlns:a16="http://schemas.microsoft.com/office/drawing/2014/main" id="{4EC4D0AF-A666-43DD-B646-0325B116321C}"/>
                    </a:ext>
                  </a:extLst>
                </p:cNvPr>
                <p:cNvSpPr>
                  <a:spLocks noChangeArrowheads="1"/>
                </p:cNvSpPr>
                <p:nvPr/>
              </p:nvSpPr>
              <p:spPr bwMode="auto">
                <a:xfrm>
                  <a:off x="5366" y="2551"/>
                  <a:ext cx="9" cy="8"/>
                </a:xfrm>
                <a:prstGeom prst="ellipse">
                  <a:avLst/>
                </a:prstGeom>
                <a:solidFill>
                  <a:srgbClr val="C0C0C0"/>
                </a:solidFill>
                <a:ln w="1588">
                  <a:solidFill>
                    <a:srgbClr val="808080"/>
                  </a:solidFill>
                  <a:round/>
                  <a:headEnd/>
                  <a:tailEnd/>
                </a:ln>
              </p:spPr>
              <p:txBody>
                <a:bodyP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b="1">
                    <a:solidFill>
                      <a:srgbClr val="000000"/>
                    </a:solidFill>
                    <a:ea typeface="宋体" panose="02010600030101010101" pitchFamily="2" charset="-122"/>
                  </a:endParaRPr>
                </a:p>
              </p:txBody>
            </p:sp>
            <p:sp>
              <p:nvSpPr>
                <p:cNvPr id="12622" name="Rectangle 167">
                  <a:extLst>
                    <a:ext uri="{FF2B5EF4-FFF2-40B4-BE49-F238E27FC236}">
                      <a16:creationId xmlns:a16="http://schemas.microsoft.com/office/drawing/2014/main" id="{28434A2B-1C83-4C04-9963-F9EEFB7316C7}"/>
                    </a:ext>
                  </a:extLst>
                </p:cNvPr>
                <p:cNvSpPr>
                  <a:spLocks noChangeArrowheads="1"/>
                </p:cNvSpPr>
                <p:nvPr/>
              </p:nvSpPr>
              <p:spPr bwMode="auto">
                <a:xfrm>
                  <a:off x="5309" y="2547"/>
                  <a:ext cx="85" cy="3"/>
                </a:xfrm>
                <a:prstGeom prst="rect">
                  <a:avLst/>
                </a:prstGeom>
                <a:solidFill>
                  <a:srgbClr val="60606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b="1">
                    <a:solidFill>
                      <a:srgbClr val="000000"/>
                    </a:solidFill>
                    <a:ea typeface="宋体" panose="02010600030101010101" pitchFamily="2" charset="-122"/>
                  </a:endParaRPr>
                </a:p>
              </p:txBody>
            </p:sp>
            <p:grpSp>
              <p:nvGrpSpPr>
                <p:cNvPr id="12623" name="Group 168">
                  <a:extLst>
                    <a:ext uri="{FF2B5EF4-FFF2-40B4-BE49-F238E27FC236}">
                      <a16:creationId xmlns:a16="http://schemas.microsoft.com/office/drawing/2014/main" id="{84204593-8C6B-4E29-B3B4-533F245CC38D}"/>
                    </a:ext>
                  </a:extLst>
                </p:cNvPr>
                <p:cNvGrpSpPr>
                  <a:grpSpLocks/>
                </p:cNvGrpSpPr>
                <p:nvPr/>
              </p:nvGrpSpPr>
              <p:grpSpPr bwMode="auto">
                <a:xfrm>
                  <a:off x="5364" y="2536"/>
                  <a:ext cx="10" cy="27"/>
                  <a:chOff x="5364" y="2536"/>
                  <a:chExt cx="10" cy="27"/>
                </a:xfrm>
              </p:grpSpPr>
              <p:sp>
                <p:nvSpPr>
                  <p:cNvPr id="12624" name="Freeform 169">
                    <a:extLst>
                      <a:ext uri="{FF2B5EF4-FFF2-40B4-BE49-F238E27FC236}">
                        <a16:creationId xmlns:a16="http://schemas.microsoft.com/office/drawing/2014/main" id="{54CD67F6-01BA-4A88-AFEF-C707D866C756}"/>
                      </a:ext>
                    </a:extLst>
                  </p:cNvPr>
                  <p:cNvSpPr>
                    <a:spLocks/>
                  </p:cNvSpPr>
                  <p:nvPr/>
                </p:nvSpPr>
                <p:spPr bwMode="auto">
                  <a:xfrm>
                    <a:off x="5364" y="2537"/>
                    <a:ext cx="9" cy="26"/>
                  </a:xfrm>
                  <a:custGeom>
                    <a:avLst/>
                    <a:gdLst>
                      <a:gd name="T0" fmla="*/ 0 w 68"/>
                      <a:gd name="T1" fmla="*/ 0 h 182"/>
                      <a:gd name="T2" fmla="*/ 0 w 68"/>
                      <a:gd name="T3" fmla="*/ 0 h 182"/>
                      <a:gd name="T4" fmla="*/ 0 w 68"/>
                      <a:gd name="T5" fmla="*/ 0 h 182"/>
                      <a:gd name="T6" fmla="*/ 0 w 68"/>
                      <a:gd name="T7" fmla="*/ 0 h 182"/>
                      <a:gd name="T8" fmla="*/ 0 w 68"/>
                      <a:gd name="T9" fmla="*/ 0 h 182"/>
                      <a:gd name="T10" fmla="*/ 0 w 68"/>
                      <a:gd name="T11" fmla="*/ 0 h 182"/>
                      <a:gd name="T12" fmla="*/ 0 w 68"/>
                      <a:gd name="T13" fmla="*/ 0 h 182"/>
                      <a:gd name="T14" fmla="*/ 0 w 68"/>
                      <a:gd name="T15" fmla="*/ 0 h 182"/>
                      <a:gd name="T16" fmla="*/ 0 w 68"/>
                      <a:gd name="T17" fmla="*/ 0 h 182"/>
                      <a:gd name="T18" fmla="*/ 0 w 68"/>
                      <a:gd name="T19" fmla="*/ 0 h 182"/>
                      <a:gd name="T20" fmla="*/ 0 w 68"/>
                      <a:gd name="T21" fmla="*/ 0 h 182"/>
                      <a:gd name="T22" fmla="*/ 0 w 68"/>
                      <a:gd name="T23" fmla="*/ 0 h 18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68"/>
                      <a:gd name="T37" fmla="*/ 0 h 182"/>
                      <a:gd name="T38" fmla="*/ 68 w 68"/>
                      <a:gd name="T39" fmla="*/ 182 h 18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68" h="182">
                        <a:moveTo>
                          <a:pt x="55" y="2"/>
                        </a:moveTo>
                        <a:lnTo>
                          <a:pt x="30" y="0"/>
                        </a:lnTo>
                        <a:lnTo>
                          <a:pt x="13" y="9"/>
                        </a:lnTo>
                        <a:lnTo>
                          <a:pt x="8" y="31"/>
                        </a:lnTo>
                        <a:lnTo>
                          <a:pt x="0" y="72"/>
                        </a:lnTo>
                        <a:lnTo>
                          <a:pt x="17" y="180"/>
                        </a:lnTo>
                        <a:lnTo>
                          <a:pt x="30" y="182"/>
                        </a:lnTo>
                        <a:lnTo>
                          <a:pt x="30" y="87"/>
                        </a:lnTo>
                        <a:lnTo>
                          <a:pt x="60" y="47"/>
                        </a:lnTo>
                        <a:lnTo>
                          <a:pt x="68" y="29"/>
                        </a:lnTo>
                        <a:lnTo>
                          <a:pt x="67" y="12"/>
                        </a:lnTo>
                        <a:lnTo>
                          <a:pt x="55" y="2"/>
                        </a:lnTo>
                        <a:close/>
                      </a:path>
                    </a:pathLst>
                  </a:cu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625" name="Freeform 170">
                    <a:extLst>
                      <a:ext uri="{FF2B5EF4-FFF2-40B4-BE49-F238E27FC236}">
                        <a16:creationId xmlns:a16="http://schemas.microsoft.com/office/drawing/2014/main" id="{BD964A96-270B-4ED1-B903-9ACE012D2CB0}"/>
                      </a:ext>
                    </a:extLst>
                  </p:cNvPr>
                  <p:cNvSpPr>
                    <a:spLocks/>
                  </p:cNvSpPr>
                  <p:nvPr/>
                </p:nvSpPr>
                <p:spPr bwMode="auto">
                  <a:xfrm>
                    <a:off x="5365" y="2536"/>
                    <a:ext cx="9" cy="26"/>
                  </a:xfrm>
                  <a:custGeom>
                    <a:avLst/>
                    <a:gdLst>
                      <a:gd name="T0" fmla="*/ 0 w 70"/>
                      <a:gd name="T1" fmla="*/ 0 h 182"/>
                      <a:gd name="T2" fmla="*/ 0 w 70"/>
                      <a:gd name="T3" fmla="*/ 0 h 182"/>
                      <a:gd name="T4" fmla="*/ 0 w 70"/>
                      <a:gd name="T5" fmla="*/ 0 h 182"/>
                      <a:gd name="T6" fmla="*/ 0 w 70"/>
                      <a:gd name="T7" fmla="*/ 0 h 182"/>
                      <a:gd name="T8" fmla="*/ 0 w 70"/>
                      <a:gd name="T9" fmla="*/ 0 h 182"/>
                      <a:gd name="T10" fmla="*/ 0 w 70"/>
                      <a:gd name="T11" fmla="*/ 0 h 182"/>
                      <a:gd name="T12" fmla="*/ 0 w 70"/>
                      <a:gd name="T13" fmla="*/ 0 h 182"/>
                      <a:gd name="T14" fmla="*/ 0 w 70"/>
                      <a:gd name="T15" fmla="*/ 0 h 182"/>
                      <a:gd name="T16" fmla="*/ 0 w 70"/>
                      <a:gd name="T17" fmla="*/ 0 h 182"/>
                      <a:gd name="T18" fmla="*/ 0 w 70"/>
                      <a:gd name="T19" fmla="*/ 0 h 182"/>
                      <a:gd name="T20" fmla="*/ 0 w 70"/>
                      <a:gd name="T21" fmla="*/ 0 h 182"/>
                      <a:gd name="T22" fmla="*/ 0 w 70"/>
                      <a:gd name="T23" fmla="*/ 0 h 18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0"/>
                      <a:gd name="T37" fmla="*/ 0 h 182"/>
                      <a:gd name="T38" fmla="*/ 70 w 70"/>
                      <a:gd name="T39" fmla="*/ 182 h 18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0" h="182">
                        <a:moveTo>
                          <a:pt x="55" y="2"/>
                        </a:moveTo>
                        <a:lnTo>
                          <a:pt x="31" y="0"/>
                        </a:lnTo>
                        <a:lnTo>
                          <a:pt x="15" y="9"/>
                        </a:lnTo>
                        <a:lnTo>
                          <a:pt x="8" y="31"/>
                        </a:lnTo>
                        <a:lnTo>
                          <a:pt x="0" y="72"/>
                        </a:lnTo>
                        <a:lnTo>
                          <a:pt x="18" y="180"/>
                        </a:lnTo>
                        <a:lnTo>
                          <a:pt x="31" y="182"/>
                        </a:lnTo>
                        <a:lnTo>
                          <a:pt x="31" y="87"/>
                        </a:lnTo>
                        <a:lnTo>
                          <a:pt x="62" y="47"/>
                        </a:lnTo>
                        <a:lnTo>
                          <a:pt x="70" y="29"/>
                        </a:lnTo>
                        <a:lnTo>
                          <a:pt x="67" y="11"/>
                        </a:lnTo>
                        <a:lnTo>
                          <a:pt x="55" y="2"/>
                        </a:lnTo>
                        <a:close/>
                      </a:path>
                    </a:pathLst>
                  </a:custGeom>
                  <a:solidFill>
                    <a:srgbClr val="E0E0E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grpSp>
        </p:grpSp>
        <p:sp>
          <p:nvSpPr>
            <p:cNvPr id="12604" name="Rectangle 171">
              <a:extLst>
                <a:ext uri="{FF2B5EF4-FFF2-40B4-BE49-F238E27FC236}">
                  <a16:creationId xmlns:a16="http://schemas.microsoft.com/office/drawing/2014/main" id="{EE4396B1-E2F5-4ECE-AD30-A7A54C329FD8}"/>
                </a:ext>
              </a:extLst>
            </p:cNvPr>
            <p:cNvSpPr>
              <a:spLocks noChangeArrowheads="1"/>
            </p:cNvSpPr>
            <p:nvPr/>
          </p:nvSpPr>
          <p:spPr bwMode="auto">
            <a:xfrm>
              <a:off x="5323" y="2579"/>
              <a:ext cx="56" cy="4"/>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b="1">
                <a:solidFill>
                  <a:srgbClr val="000000"/>
                </a:solidFill>
                <a:ea typeface="宋体" panose="02010600030101010101" pitchFamily="2" charset="-122"/>
              </a:endParaRPr>
            </a:p>
          </p:txBody>
        </p:sp>
        <p:sp>
          <p:nvSpPr>
            <p:cNvPr id="12605" name="Freeform 172">
              <a:extLst>
                <a:ext uri="{FF2B5EF4-FFF2-40B4-BE49-F238E27FC236}">
                  <a16:creationId xmlns:a16="http://schemas.microsoft.com/office/drawing/2014/main" id="{EFEBBBF1-E2BA-449E-81C3-BE2908BBD410}"/>
                </a:ext>
              </a:extLst>
            </p:cNvPr>
            <p:cNvSpPr>
              <a:spLocks/>
            </p:cNvSpPr>
            <p:nvPr/>
          </p:nvSpPr>
          <p:spPr bwMode="auto">
            <a:xfrm>
              <a:off x="5340" y="2586"/>
              <a:ext cx="24" cy="5"/>
            </a:xfrm>
            <a:custGeom>
              <a:avLst/>
              <a:gdLst>
                <a:gd name="T0" fmla="*/ 0 w 196"/>
                <a:gd name="T1" fmla="*/ 0 h 35"/>
                <a:gd name="T2" fmla="*/ 0 w 196"/>
                <a:gd name="T3" fmla="*/ 0 h 35"/>
                <a:gd name="T4" fmla="*/ 0 w 196"/>
                <a:gd name="T5" fmla="*/ 0 h 35"/>
                <a:gd name="T6" fmla="*/ 0 w 196"/>
                <a:gd name="T7" fmla="*/ 0 h 35"/>
                <a:gd name="T8" fmla="*/ 0 60000 65536"/>
                <a:gd name="T9" fmla="*/ 0 60000 65536"/>
                <a:gd name="T10" fmla="*/ 0 60000 65536"/>
                <a:gd name="T11" fmla="*/ 0 60000 65536"/>
                <a:gd name="T12" fmla="*/ 0 w 196"/>
                <a:gd name="T13" fmla="*/ 0 h 35"/>
                <a:gd name="T14" fmla="*/ 196 w 196"/>
                <a:gd name="T15" fmla="*/ 35 h 35"/>
              </a:gdLst>
              <a:ahLst/>
              <a:cxnLst>
                <a:cxn ang="T8">
                  <a:pos x="T0" y="T1"/>
                </a:cxn>
                <a:cxn ang="T9">
                  <a:pos x="T2" y="T3"/>
                </a:cxn>
                <a:cxn ang="T10">
                  <a:pos x="T4" y="T5"/>
                </a:cxn>
                <a:cxn ang="T11">
                  <a:pos x="T6" y="T7"/>
                </a:cxn>
              </a:cxnLst>
              <a:rect l="T12" t="T13" r="T14" b="T15"/>
              <a:pathLst>
                <a:path w="196" h="35">
                  <a:moveTo>
                    <a:pt x="4" y="35"/>
                  </a:moveTo>
                  <a:lnTo>
                    <a:pt x="0" y="0"/>
                  </a:lnTo>
                  <a:lnTo>
                    <a:pt x="190" y="0"/>
                  </a:lnTo>
                  <a:lnTo>
                    <a:pt x="196" y="34"/>
                  </a:lnTo>
                </a:path>
              </a:pathLst>
            </a:custGeom>
            <a:noFill/>
            <a:ln w="3175">
              <a:solidFill>
                <a:srgbClr val="80808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2606" name="Freeform 173">
              <a:extLst>
                <a:ext uri="{FF2B5EF4-FFF2-40B4-BE49-F238E27FC236}">
                  <a16:creationId xmlns:a16="http://schemas.microsoft.com/office/drawing/2014/main" id="{40774D4F-44B7-4890-B914-BCF5DB46F24D}"/>
                </a:ext>
              </a:extLst>
            </p:cNvPr>
            <p:cNvSpPr>
              <a:spLocks/>
            </p:cNvSpPr>
            <p:nvPr/>
          </p:nvSpPr>
          <p:spPr bwMode="auto">
            <a:xfrm>
              <a:off x="5273" y="2402"/>
              <a:ext cx="22" cy="26"/>
            </a:xfrm>
            <a:custGeom>
              <a:avLst/>
              <a:gdLst>
                <a:gd name="T0" fmla="*/ 0 w 174"/>
                <a:gd name="T1" fmla="*/ 0 h 180"/>
                <a:gd name="T2" fmla="*/ 0 w 174"/>
                <a:gd name="T3" fmla="*/ 0 h 180"/>
                <a:gd name="T4" fmla="*/ 0 w 174"/>
                <a:gd name="T5" fmla="*/ 0 h 180"/>
                <a:gd name="T6" fmla="*/ 0 w 174"/>
                <a:gd name="T7" fmla="*/ 0 h 180"/>
                <a:gd name="T8" fmla="*/ 0 w 174"/>
                <a:gd name="T9" fmla="*/ 0 h 180"/>
                <a:gd name="T10" fmla="*/ 0 60000 65536"/>
                <a:gd name="T11" fmla="*/ 0 60000 65536"/>
                <a:gd name="T12" fmla="*/ 0 60000 65536"/>
                <a:gd name="T13" fmla="*/ 0 60000 65536"/>
                <a:gd name="T14" fmla="*/ 0 60000 65536"/>
                <a:gd name="T15" fmla="*/ 0 w 174"/>
                <a:gd name="T16" fmla="*/ 0 h 180"/>
                <a:gd name="T17" fmla="*/ 174 w 174"/>
                <a:gd name="T18" fmla="*/ 180 h 180"/>
              </a:gdLst>
              <a:ahLst/>
              <a:cxnLst>
                <a:cxn ang="T10">
                  <a:pos x="T0" y="T1"/>
                </a:cxn>
                <a:cxn ang="T11">
                  <a:pos x="T2" y="T3"/>
                </a:cxn>
                <a:cxn ang="T12">
                  <a:pos x="T4" y="T5"/>
                </a:cxn>
                <a:cxn ang="T13">
                  <a:pos x="T6" y="T7"/>
                </a:cxn>
                <a:cxn ang="T14">
                  <a:pos x="T8" y="T9"/>
                </a:cxn>
              </a:cxnLst>
              <a:rect l="T15" t="T16" r="T17" b="T18"/>
              <a:pathLst>
                <a:path w="174" h="180">
                  <a:moveTo>
                    <a:pt x="160" y="0"/>
                  </a:moveTo>
                  <a:lnTo>
                    <a:pt x="0" y="0"/>
                  </a:lnTo>
                  <a:lnTo>
                    <a:pt x="11" y="180"/>
                  </a:lnTo>
                  <a:lnTo>
                    <a:pt x="174" y="180"/>
                  </a:lnTo>
                  <a:lnTo>
                    <a:pt x="160" y="0"/>
                  </a:lnTo>
                  <a:close/>
                </a:path>
              </a:pathLst>
            </a:custGeom>
            <a:solidFill>
              <a:srgbClr val="C0C0C0"/>
            </a:solidFill>
            <a:ln w="3175">
              <a:solidFill>
                <a:srgbClr val="808080"/>
              </a:solidFill>
              <a:round/>
              <a:headEnd/>
              <a:tailEnd/>
            </a:ln>
          </p:spPr>
          <p:txBody>
            <a:bodyPr/>
            <a:lstStyle/>
            <a:p>
              <a:endParaRPr lang="zh-CN" altLang="en-US"/>
            </a:p>
          </p:txBody>
        </p:sp>
        <p:sp>
          <p:nvSpPr>
            <p:cNvPr id="12607" name="Freeform 174">
              <a:extLst>
                <a:ext uri="{FF2B5EF4-FFF2-40B4-BE49-F238E27FC236}">
                  <a16:creationId xmlns:a16="http://schemas.microsoft.com/office/drawing/2014/main" id="{27395616-B403-498F-AEC7-E5CE75460A77}"/>
                </a:ext>
              </a:extLst>
            </p:cNvPr>
            <p:cNvSpPr>
              <a:spLocks/>
            </p:cNvSpPr>
            <p:nvPr/>
          </p:nvSpPr>
          <p:spPr bwMode="auto">
            <a:xfrm>
              <a:off x="5276" y="2446"/>
              <a:ext cx="22" cy="26"/>
            </a:xfrm>
            <a:custGeom>
              <a:avLst/>
              <a:gdLst>
                <a:gd name="T0" fmla="*/ 0 w 180"/>
                <a:gd name="T1" fmla="*/ 0 h 182"/>
                <a:gd name="T2" fmla="*/ 0 w 180"/>
                <a:gd name="T3" fmla="*/ 0 h 182"/>
                <a:gd name="T4" fmla="*/ 0 w 180"/>
                <a:gd name="T5" fmla="*/ 0 h 182"/>
                <a:gd name="T6" fmla="*/ 0 w 180"/>
                <a:gd name="T7" fmla="*/ 0 h 182"/>
                <a:gd name="T8" fmla="*/ 0 w 180"/>
                <a:gd name="T9" fmla="*/ 0 h 182"/>
                <a:gd name="T10" fmla="*/ 0 60000 65536"/>
                <a:gd name="T11" fmla="*/ 0 60000 65536"/>
                <a:gd name="T12" fmla="*/ 0 60000 65536"/>
                <a:gd name="T13" fmla="*/ 0 60000 65536"/>
                <a:gd name="T14" fmla="*/ 0 60000 65536"/>
                <a:gd name="T15" fmla="*/ 0 w 180"/>
                <a:gd name="T16" fmla="*/ 0 h 182"/>
                <a:gd name="T17" fmla="*/ 180 w 180"/>
                <a:gd name="T18" fmla="*/ 182 h 182"/>
              </a:gdLst>
              <a:ahLst/>
              <a:cxnLst>
                <a:cxn ang="T10">
                  <a:pos x="T0" y="T1"/>
                </a:cxn>
                <a:cxn ang="T11">
                  <a:pos x="T2" y="T3"/>
                </a:cxn>
                <a:cxn ang="T12">
                  <a:pos x="T4" y="T5"/>
                </a:cxn>
                <a:cxn ang="T13">
                  <a:pos x="T6" y="T7"/>
                </a:cxn>
                <a:cxn ang="T14">
                  <a:pos x="T8" y="T9"/>
                </a:cxn>
              </a:cxnLst>
              <a:rect l="T15" t="T16" r="T17" b="T18"/>
              <a:pathLst>
                <a:path w="180" h="182">
                  <a:moveTo>
                    <a:pt x="167" y="0"/>
                  </a:moveTo>
                  <a:lnTo>
                    <a:pt x="0" y="0"/>
                  </a:lnTo>
                  <a:lnTo>
                    <a:pt x="13" y="182"/>
                  </a:lnTo>
                  <a:lnTo>
                    <a:pt x="180" y="181"/>
                  </a:lnTo>
                  <a:lnTo>
                    <a:pt x="167" y="0"/>
                  </a:lnTo>
                  <a:close/>
                </a:path>
              </a:pathLst>
            </a:custGeom>
            <a:solidFill>
              <a:srgbClr val="C0C0C0"/>
            </a:solidFill>
            <a:ln w="3175">
              <a:solidFill>
                <a:srgbClr val="808080"/>
              </a:solidFill>
              <a:round/>
              <a:headEnd/>
              <a:tailEnd/>
            </a:ln>
          </p:spPr>
          <p:txBody>
            <a:bodyPr/>
            <a:lstStyle/>
            <a:p>
              <a:endParaRPr lang="zh-CN" altLang="en-US"/>
            </a:p>
          </p:txBody>
        </p:sp>
        <p:grpSp>
          <p:nvGrpSpPr>
            <p:cNvPr id="12608" name="Group 175">
              <a:extLst>
                <a:ext uri="{FF2B5EF4-FFF2-40B4-BE49-F238E27FC236}">
                  <a16:creationId xmlns:a16="http://schemas.microsoft.com/office/drawing/2014/main" id="{21E1B230-D63F-48B3-A6B6-E567CF3EB593}"/>
                </a:ext>
              </a:extLst>
            </p:cNvPr>
            <p:cNvGrpSpPr>
              <a:grpSpLocks/>
            </p:cNvGrpSpPr>
            <p:nvPr/>
          </p:nvGrpSpPr>
          <p:grpSpPr bwMode="auto">
            <a:xfrm>
              <a:off x="5309" y="2444"/>
              <a:ext cx="94" cy="27"/>
              <a:chOff x="5309" y="2444"/>
              <a:chExt cx="94" cy="27"/>
            </a:xfrm>
          </p:grpSpPr>
          <p:sp>
            <p:nvSpPr>
              <p:cNvPr id="12609" name="Rectangle 176">
                <a:extLst>
                  <a:ext uri="{FF2B5EF4-FFF2-40B4-BE49-F238E27FC236}">
                    <a16:creationId xmlns:a16="http://schemas.microsoft.com/office/drawing/2014/main" id="{BA36999D-E570-4DA9-8398-BF3D2C52FB76}"/>
                  </a:ext>
                </a:extLst>
              </p:cNvPr>
              <p:cNvSpPr>
                <a:spLocks noChangeArrowheads="1"/>
              </p:cNvSpPr>
              <p:nvPr/>
            </p:nvSpPr>
            <p:spPr bwMode="auto">
              <a:xfrm>
                <a:off x="5309" y="2444"/>
                <a:ext cx="94" cy="27"/>
              </a:xfrm>
              <a:prstGeom prst="rect">
                <a:avLst/>
              </a:prstGeom>
              <a:solidFill>
                <a:srgbClr val="606060"/>
              </a:solidFill>
              <a:ln w="3175">
                <a:solidFill>
                  <a:srgbClr val="808080"/>
                </a:solidFill>
                <a:miter lim="800000"/>
                <a:headEnd/>
                <a:tailEnd/>
              </a:ln>
            </p:spPr>
            <p:txBody>
              <a:bodyP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b="1">
                  <a:solidFill>
                    <a:srgbClr val="000000"/>
                  </a:solidFill>
                  <a:ea typeface="宋体" panose="02010600030101010101" pitchFamily="2" charset="-122"/>
                </a:endParaRPr>
              </a:p>
            </p:txBody>
          </p:sp>
          <p:sp>
            <p:nvSpPr>
              <p:cNvPr id="12610" name="Rectangle 177">
                <a:extLst>
                  <a:ext uri="{FF2B5EF4-FFF2-40B4-BE49-F238E27FC236}">
                    <a16:creationId xmlns:a16="http://schemas.microsoft.com/office/drawing/2014/main" id="{B86EF5EB-C9E3-4426-B972-DD731F99E305}"/>
                  </a:ext>
                </a:extLst>
              </p:cNvPr>
              <p:cNvSpPr>
                <a:spLocks noChangeArrowheads="1"/>
              </p:cNvSpPr>
              <p:nvPr/>
            </p:nvSpPr>
            <p:spPr bwMode="auto">
              <a:xfrm>
                <a:off x="5326" y="2448"/>
                <a:ext cx="11" cy="9"/>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b="1">
                  <a:solidFill>
                    <a:srgbClr val="000000"/>
                  </a:solidFill>
                  <a:ea typeface="宋体" panose="02010600030101010101" pitchFamily="2" charset="-122"/>
                </a:endParaRPr>
              </a:p>
            </p:txBody>
          </p:sp>
          <p:sp>
            <p:nvSpPr>
              <p:cNvPr id="12611" name="Rectangle 178">
                <a:extLst>
                  <a:ext uri="{FF2B5EF4-FFF2-40B4-BE49-F238E27FC236}">
                    <a16:creationId xmlns:a16="http://schemas.microsoft.com/office/drawing/2014/main" id="{5427045D-AD55-4820-AF41-CAFBDD565872}"/>
                  </a:ext>
                </a:extLst>
              </p:cNvPr>
              <p:cNvSpPr>
                <a:spLocks noChangeArrowheads="1"/>
              </p:cNvSpPr>
              <p:nvPr/>
            </p:nvSpPr>
            <p:spPr bwMode="auto">
              <a:xfrm>
                <a:off x="5326" y="2459"/>
                <a:ext cx="11" cy="9"/>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b="1">
                  <a:solidFill>
                    <a:srgbClr val="000000"/>
                  </a:solidFill>
                  <a:ea typeface="宋体" panose="02010600030101010101" pitchFamily="2" charset="-122"/>
                </a:endParaRPr>
              </a:p>
            </p:txBody>
          </p:sp>
          <p:sp>
            <p:nvSpPr>
              <p:cNvPr id="12612" name="Rectangle 179">
                <a:extLst>
                  <a:ext uri="{FF2B5EF4-FFF2-40B4-BE49-F238E27FC236}">
                    <a16:creationId xmlns:a16="http://schemas.microsoft.com/office/drawing/2014/main" id="{211D4397-5B42-488F-80DE-E822A70D329D}"/>
                  </a:ext>
                </a:extLst>
              </p:cNvPr>
              <p:cNvSpPr>
                <a:spLocks noChangeArrowheads="1"/>
              </p:cNvSpPr>
              <p:nvPr/>
            </p:nvSpPr>
            <p:spPr bwMode="auto">
              <a:xfrm>
                <a:off x="5349" y="2453"/>
                <a:ext cx="11" cy="9"/>
              </a:xfrm>
              <a:prstGeom prst="rect">
                <a:avLst/>
              </a:prstGeom>
              <a:solidFill>
                <a:srgbClr val="008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b="1">
                  <a:solidFill>
                    <a:srgbClr val="000000"/>
                  </a:solidFill>
                  <a:ea typeface="宋体" panose="02010600030101010101" pitchFamily="2" charset="-122"/>
                </a:endParaRPr>
              </a:p>
            </p:txBody>
          </p:sp>
          <p:sp>
            <p:nvSpPr>
              <p:cNvPr id="12613" name="Oval 180">
                <a:extLst>
                  <a:ext uri="{FF2B5EF4-FFF2-40B4-BE49-F238E27FC236}">
                    <a16:creationId xmlns:a16="http://schemas.microsoft.com/office/drawing/2014/main" id="{73D6C9F1-9DB6-4B4E-BE30-7EDE6DAE3E02}"/>
                  </a:ext>
                </a:extLst>
              </p:cNvPr>
              <p:cNvSpPr>
                <a:spLocks noChangeArrowheads="1"/>
              </p:cNvSpPr>
              <p:nvPr/>
            </p:nvSpPr>
            <p:spPr bwMode="auto">
              <a:xfrm>
                <a:off x="5314" y="2453"/>
                <a:ext cx="8" cy="11"/>
              </a:xfrm>
              <a:prstGeom prst="ellipse">
                <a:avLst/>
              </a:pr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b="1">
                  <a:solidFill>
                    <a:srgbClr val="000000"/>
                  </a:solidFill>
                  <a:ea typeface="宋体" panose="02010600030101010101" pitchFamily="2" charset="-122"/>
                </a:endParaRPr>
              </a:p>
            </p:txBody>
          </p:sp>
        </p:grpSp>
      </p:grpSp>
      <p:grpSp>
        <p:nvGrpSpPr>
          <p:cNvPr id="12324" name="Group 181">
            <a:extLst>
              <a:ext uri="{FF2B5EF4-FFF2-40B4-BE49-F238E27FC236}">
                <a16:creationId xmlns:a16="http://schemas.microsoft.com/office/drawing/2014/main" id="{58A92965-AC9D-4677-8A25-770E0756BA77}"/>
              </a:ext>
            </a:extLst>
          </p:cNvPr>
          <p:cNvGrpSpPr>
            <a:grpSpLocks/>
          </p:cNvGrpSpPr>
          <p:nvPr/>
        </p:nvGrpSpPr>
        <p:grpSpPr bwMode="auto">
          <a:xfrm>
            <a:off x="4722813" y="2611438"/>
            <a:ext cx="452437" cy="212725"/>
            <a:chOff x="3162" y="2675"/>
            <a:chExt cx="385" cy="162"/>
          </a:xfrm>
        </p:grpSpPr>
        <p:sp>
          <p:nvSpPr>
            <p:cNvPr id="12561" name="Freeform 182">
              <a:extLst>
                <a:ext uri="{FF2B5EF4-FFF2-40B4-BE49-F238E27FC236}">
                  <a16:creationId xmlns:a16="http://schemas.microsoft.com/office/drawing/2014/main" id="{316224E6-38BF-4813-A99C-D4A8F5CC15FA}"/>
                </a:ext>
              </a:extLst>
            </p:cNvPr>
            <p:cNvSpPr>
              <a:spLocks/>
            </p:cNvSpPr>
            <p:nvPr/>
          </p:nvSpPr>
          <p:spPr bwMode="auto">
            <a:xfrm>
              <a:off x="3165" y="2726"/>
              <a:ext cx="378" cy="87"/>
            </a:xfrm>
            <a:custGeom>
              <a:avLst/>
              <a:gdLst>
                <a:gd name="T0" fmla="*/ 0 w 1890"/>
                <a:gd name="T1" fmla="*/ 0 h 437"/>
                <a:gd name="T2" fmla="*/ 0 w 1890"/>
                <a:gd name="T3" fmla="*/ 0 h 437"/>
                <a:gd name="T4" fmla="*/ 0 w 1890"/>
                <a:gd name="T5" fmla="*/ 0 h 437"/>
                <a:gd name="T6" fmla="*/ 0 w 1890"/>
                <a:gd name="T7" fmla="*/ 0 h 437"/>
                <a:gd name="T8" fmla="*/ 0 w 1890"/>
                <a:gd name="T9" fmla="*/ 0 h 437"/>
                <a:gd name="T10" fmla="*/ 0 w 1890"/>
                <a:gd name="T11" fmla="*/ 0 h 437"/>
                <a:gd name="T12" fmla="*/ 0 60000 65536"/>
                <a:gd name="T13" fmla="*/ 0 60000 65536"/>
                <a:gd name="T14" fmla="*/ 0 60000 65536"/>
                <a:gd name="T15" fmla="*/ 0 60000 65536"/>
                <a:gd name="T16" fmla="*/ 0 60000 65536"/>
                <a:gd name="T17" fmla="*/ 0 60000 65536"/>
                <a:gd name="T18" fmla="*/ 0 w 1890"/>
                <a:gd name="T19" fmla="*/ 0 h 437"/>
                <a:gd name="T20" fmla="*/ 1890 w 1890"/>
                <a:gd name="T21" fmla="*/ 437 h 437"/>
              </a:gdLst>
              <a:ahLst/>
              <a:cxnLst>
                <a:cxn ang="T12">
                  <a:pos x="T0" y="T1"/>
                </a:cxn>
                <a:cxn ang="T13">
                  <a:pos x="T2" y="T3"/>
                </a:cxn>
                <a:cxn ang="T14">
                  <a:pos x="T4" y="T5"/>
                </a:cxn>
                <a:cxn ang="T15">
                  <a:pos x="T6" y="T7"/>
                </a:cxn>
                <a:cxn ang="T16">
                  <a:pos x="T8" y="T9"/>
                </a:cxn>
                <a:cxn ang="T17">
                  <a:pos x="T10" y="T11"/>
                </a:cxn>
              </a:cxnLst>
              <a:rect l="T18" t="T19" r="T20" b="T21"/>
              <a:pathLst>
                <a:path w="1890" h="437">
                  <a:moveTo>
                    <a:pt x="1890" y="437"/>
                  </a:moveTo>
                  <a:lnTo>
                    <a:pt x="0" y="437"/>
                  </a:lnTo>
                  <a:lnTo>
                    <a:pt x="0" y="0"/>
                  </a:lnTo>
                  <a:lnTo>
                    <a:pt x="1890" y="0"/>
                  </a:lnTo>
                  <a:lnTo>
                    <a:pt x="1890" y="437"/>
                  </a:lnTo>
                  <a:close/>
                </a:path>
              </a:pathLst>
            </a:custGeom>
            <a:solidFill>
              <a:srgbClr val="79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562" name="Freeform 183">
              <a:extLst>
                <a:ext uri="{FF2B5EF4-FFF2-40B4-BE49-F238E27FC236}">
                  <a16:creationId xmlns:a16="http://schemas.microsoft.com/office/drawing/2014/main" id="{03BD9211-7603-4915-B642-4CF46F9F2221}"/>
                </a:ext>
              </a:extLst>
            </p:cNvPr>
            <p:cNvSpPr>
              <a:spLocks/>
            </p:cNvSpPr>
            <p:nvPr/>
          </p:nvSpPr>
          <p:spPr bwMode="auto">
            <a:xfrm>
              <a:off x="3165" y="2675"/>
              <a:ext cx="378" cy="49"/>
            </a:xfrm>
            <a:custGeom>
              <a:avLst/>
              <a:gdLst>
                <a:gd name="T0" fmla="*/ 0 w 1891"/>
                <a:gd name="T1" fmla="*/ 0 h 244"/>
                <a:gd name="T2" fmla="*/ 0 w 1891"/>
                <a:gd name="T3" fmla="*/ 0 h 244"/>
                <a:gd name="T4" fmla="*/ 0 w 1891"/>
                <a:gd name="T5" fmla="*/ 0 h 244"/>
                <a:gd name="T6" fmla="*/ 0 w 1891"/>
                <a:gd name="T7" fmla="*/ 0 h 244"/>
                <a:gd name="T8" fmla="*/ 0 w 1891"/>
                <a:gd name="T9" fmla="*/ 0 h 244"/>
                <a:gd name="T10" fmla="*/ 0 w 1891"/>
                <a:gd name="T11" fmla="*/ 0 h 244"/>
                <a:gd name="T12" fmla="*/ 0 w 1891"/>
                <a:gd name="T13" fmla="*/ 0 h 244"/>
                <a:gd name="T14" fmla="*/ 0 60000 65536"/>
                <a:gd name="T15" fmla="*/ 0 60000 65536"/>
                <a:gd name="T16" fmla="*/ 0 60000 65536"/>
                <a:gd name="T17" fmla="*/ 0 60000 65536"/>
                <a:gd name="T18" fmla="*/ 0 60000 65536"/>
                <a:gd name="T19" fmla="*/ 0 60000 65536"/>
                <a:gd name="T20" fmla="*/ 0 60000 65536"/>
                <a:gd name="T21" fmla="*/ 0 w 1891"/>
                <a:gd name="T22" fmla="*/ 0 h 244"/>
                <a:gd name="T23" fmla="*/ 1891 w 1891"/>
                <a:gd name="T24" fmla="*/ 244 h 24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91" h="244">
                  <a:moveTo>
                    <a:pt x="0" y="244"/>
                  </a:moveTo>
                  <a:lnTo>
                    <a:pt x="1891" y="244"/>
                  </a:lnTo>
                  <a:lnTo>
                    <a:pt x="1686" y="1"/>
                  </a:lnTo>
                  <a:lnTo>
                    <a:pt x="206" y="0"/>
                  </a:lnTo>
                  <a:lnTo>
                    <a:pt x="1" y="244"/>
                  </a:lnTo>
                  <a:lnTo>
                    <a:pt x="0" y="244"/>
                  </a:lnTo>
                  <a:close/>
                </a:path>
              </a:pathLst>
            </a:custGeom>
            <a:solidFill>
              <a:srgbClr val="DFE6E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563" name="Freeform 184">
              <a:extLst>
                <a:ext uri="{FF2B5EF4-FFF2-40B4-BE49-F238E27FC236}">
                  <a16:creationId xmlns:a16="http://schemas.microsoft.com/office/drawing/2014/main" id="{356B3C9A-E46A-4909-83EF-757D133D60ED}"/>
                </a:ext>
              </a:extLst>
            </p:cNvPr>
            <p:cNvSpPr>
              <a:spLocks/>
            </p:cNvSpPr>
            <p:nvPr/>
          </p:nvSpPr>
          <p:spPr bwMode="auto">
            <a:xfrm>
              <a:off x="3171" y="2676"/>
              <a:ext cx="367" cy="41"/>
            </a:xfrm>
            <a:custGeom>
              <a:avLst/>
              <a:gdLst>
                <a:gd name="T0" fmla="*/ 0 w 1832"/>
                <a:gd name="T1" fmla="*/ 0 h 205"/>
                <a:gd name="T2" fmla="*/ 0 w 1832"/>
                <a:gd name="T3" fmla="*/ 0 h 205"/>
                <a:gd name="T4" fmla="*/ 0 w 1832"/>
                <a:gd name="T5" fmla="*/ 0 h 205"/>
                <a:gd name="T6" fmla="*/ 0 w 1832"/>
                <a:gd name="T7" fmla="*/ 0 h 205"/>
                <a:gd name="T8" fmla="*/ 0 w 1832"/>
                <a:gd name="T9" fmla="*/ 0 h 205"/>
                <a:gd name="T10" fmla="*/ 0 w 1832"/>
                <a:gd name="T11" fmla="*/ 0 h 205"/>
                <a:gd name="T12" fmla="*/ 0 60000 65536"/>
                <a:gd name="T13" fmla="*/ 0 60000 65536"/>
                <a:gd name="T14" fmla="*/ 0 60000 65536"/>
                <a:gd name="T15" fmla="*/ 0 60000 65536"/>
                <a:gd name="T16" fmla="*/ 0 60000 65536"/>
                <a:gd name="T17" fmla="*/ 0 60000 65536"/>
                <a:gd name="T18" fmla="*/ 0 w 1832"/>
                <a:gd name="T19" fmla="*/ 0 h 205"/>
                <a:gd name="T20" fmla="*/ 1832 w 1832"/>
                <a:gd name="T21" fmla="*/ 205 h 205"/>
              </a:gdLst>
              <a:ahLst/>
              <a:cxnLst>
                <a:cxn ang="T12">
                  <a:pos x="T0" y="T1"/>
                </a:cxn>
                <a:cxn ang="T13">
                  <a:pos x="T2" y="T3"/>
                </a:cxn>
                <a:cxn ang="T14">
                  <a:pos x="T4" y="T5"/>
                </a:cxn>
                <a:cxn ang="T15">
                  <a:pos x="T6" y="T7"/>
                </a:cxn>
                <a:cxn ang="T16">
                  <a:pos x="T8" y="T9"/>
                </a:cxn>
                <a:cxn ang="T17">
                  <a:pos x="T10" y="T11"/>
                </a:cxn>
              </a:cxnLst>
              <a:rect l="T18" t="T19" r="T20" b="T21"/>
              <a:pathLst>
                <a:path w="1832" h="205">
                  <a:moveTo>
                    <a:pt x="0" y="205"/>
                  </a:moveTo>
                  <a:lnTo>
                    <a:pt x="1832" y="205"/>
                  </a:lnTo>
                  <a:lnTo>
                    <a:pt x="1508" y="0"/>
                  </a:lnTo>
                  <a:lnTo>
                    <a:pt x="298" y="0"/>
                  </a:lnTo>
                  <a:lnTo>
                    <a:pt x="0" y="205"/>
                  </a:lnTo>
                  <a:close/>
                </a:path>
              </a:pathLst>
            </a:custGeom>
            <a:solidFill>
              <a:srgbClr val="DFE6E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564" name="Freeform 185">
              <a:extLst>
                <a:ext uri="{FF2B5EF4-FFF2-40B4-BE49-F238E27FC236}">
                  <a16:creationId xmlns:a16="http://schemas.microsoft.com/office/drawing/2014/main" id="{260B886B-6199-4E7B-969C-26E4866F24F6}"/>
                </a:ext>
              </a:extLst>
            </p:cNvPr>
            <p:cNvSpPr>
              <a:spLocks/>
            </p:cNvSpPr>
            <p:nvPr/>
          </p:nvSpPr>
          <p:spPr bwMode="auto">
            <a:xfrm>
              <a:off x="3176" y="2676"/>
              <a:ext cx="357" cy="41"/>
            </a:xfrm>
            <a:custGeom>
              <a:avLst/>
              <a:gdLst>
                <a:gd name="T0" fmla="*/ 0 w 1786"/>
                <a:gd name="T1" fmla="*/ 0 h 205"/>
                <a:gd name="T2" fmla="*/ 0 w 1786"/>
                <a:gd name="T3" fmla="*/ 0 h 205"/>
                <a:gd name="T4" fmla="*/ 0 w 1786"/>
                <a:gd name="T5" fmla="*/ 0 h 205"/>
                <a:gd name="T6" fmla="*/ 0 w 1786"/>
                <a:gd name="T7" fmla="*/ 0 h 205"/>
                <a:gd name="T8" fmla="*/ 0 w 1786"/>
                <a:gd name="T9" fmla="*/ 0 h 205"/>
                <a:gd name="T10" fmla="*/ 0 w 1786"/>
                <a:gd name="T11" fmla="*/ 0 h 205"/>
                <a:gd name="T12" fmla="*/ 0 w 1786"/>
                <a:gd name="T13" fmla="*/ 0 h 205"/>
                <a:gd name="T14" fmla="*/ 0 w 1786"/>
                <a:gd name="T15" fmla="*/ 0 h 205"/>
                <a:gd name="T16" fmla="*/ 0 w 1786"/>
                <a:gd name="T17" fmla="*/ 0 h 205"/>
                <a:gd name="T18" fmla="*/ 0 w 1786"/>
                <a:gd name="T19" fmla="*/ 0 h 205"/>
                <a:gd name="T20" fmla="*/ 0 w 1786"/>
                <a:gd name="T21" fmla="*/ 0 h 205"/>
                <a:gd name="T22" fmla="*/ 0 w 1786"/>
                <a:gd name="T23" fmla="*/ 0 h 205"/>
                <a:gd name="T24" fmla="*/ 0 w 1786"/>
                <a:gd name="T25" fmla="*/ 0 h 205"/>
                <a:gd name="T26" fmla="*/ 0 w 1786"/>
                <a:gd name="T27" fmla="*/ 0 h 205"/>
                <a:gd name="T28" fmla="*/ 0 w 1786"/>
                <a:gd name="T29" fmla="*/ 0 h 205"/>
                <a:gd name="T30" fmla="*/ 0 w 1786"/>
                <a:gd name="T31" fmla="*/ 0 h 205"/>
                <a:gd name="T32" fmla="*/ 0 w 1786"/>
                <a:gd name="T33" fmla="*/ 0 h 205"/>
                <a:gd name="T34" fmla="*/ 0 w 1786"/>
                <a:gd name="T35" fmla="*/ 0 h 205"/>
                <a:gd name="T36" fmla="*/ 0 w 1786"/>
                <a:gd name="T37" fmla="*/ 0 h 205"/>
                <a:gd name="T38" fmla="*/ 0 w 1786"/>
                <a:gd name="T39" fmla="*/ 0 h 205"/>
                <a:gd name="T40" fmla="*/ 0 w 1786"/>
                <a:gd name="T41" fmla="*/ 0 h 205"/>
                <a:gd name="T42" fmla="*/ 0 w 1786"/>
                <a:gd name="T43" fmla="*/ 0 h 205"/>
                <a:gd name="T44" fmla="*/ 0 w 1786"/>
                <a:gd name="T45" fmla="*/ 0 h 205"/>
                <a:gd name="T46" fmla="*/ 0 w 1786"/>
                <a:gd name="T47" fmla="*/ 0 h 205"/>
                <a:gd name="T48" fmla="*/ 0 w 1786"/>
                <a:gd name="T49" fmla="*/ 0 h 205"/>
                <a:gd name="T50" fmla="*/ 0 w 1786"/>
                <a:gd name="T51" fmla="*/ 0 h 205"/>
                <a:gd name="T52" fmla="*/ 0 w 1786"/>
                <a:gd name="T53" fmla="*/ 0 h 205"/>
                <a:gd name="T54" fmla="*/ 0 w 1786"/>
                <a:gd name="T55" fmla="*/ 0 h 205"/>
                <a:gd name="T56" fmla="*/ 0 w 1786"/>
                <a:gd name="T57" fmla="*/ 0 h 205"/>
                <a:gd name="T58" fmla="*/ 0 w 1786"/>
                <a:gd name="T59" fmla="*/ 0 h 205"/>
                <a:gd name="T60" fmla="*/ 0 w 1786"/>
                <a:gd name="T61" fmla="*/ 0 h 205"/>
                <a:gd name="T62" fmla="*/ 0 w 1786"/>
                <a:gd name="T63" fmla="*/ 0 h 205"/>
                <a:gd name="T64" fmla="*/ 0 w 1786"/>
                <a:gd name="T65" fmla="*/ 0 h 205"/>
                <a:gd name="T66" fmla="*/ 0 w 1786"/>
                <a:gd name="T67" fmla="*/ 0 h 205"/>
                <a:gd name="T68" fmla="*/ 0 w 1786"/>
                <a:gd name="T69" fmla="*/ 0 h 205"/>
                <a:gd name="T70" fmla="*/ 0 w 1786"/>
                <a:gd name="T71" fmla="*/ 0 h 205"/>
                <a:gd name="T72" fmla="*/ 0 w 1786"/>
                <a:gd name="T73" fmla="*/ 0 h 205"/>
                <a:gd name="T74" fmla="*/ 0 w 1786"/>
                <a:gd name="T75" fmla="*/ 0 h 205"/>
                <a:gd name="T76" fmla="*/ 0 w 1786"/>
                <a:gd name="T77" fmla="*/ 0 h 205"/>
                <a:gd name="T78" fmla="*/ 0 w 1786"/>
                <a:gd name="T79" fmla="*/ 0 h 205"/>
                <a:gd name="T80" fmla="*/ 0 w 1786"/>
                <a:gd name="T81" fmla="*/ 0 h 205"/>
                <a:gd name="T82" fmla="*/ 0 w 1786"/>
                <a:gd name="T83" fmla="*/ 0 h 205"/>
                <a:gd name="T84" fmla="*/ 0 w 1786"/>
                <a:gd name="T85" fmla="*/ 0 h 205"/>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786"/>
                <a:gd name="T130" fmla="*/ 0 h 205"/>
                <a:gd name="T131" fmla="*/ 1786 w 1786"/>
                <a:gd name="T132" fmla="*/ 205 h 205"/>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786" h="205">
                  <a:moveTo>
                    <a:pt x="0" y="205"/>
                  </a:moveTo>
                  <a:lnTo>
                    <a:pt x="54" y="205"/>
                  </a:lnTo>
                  <a:lnTo>
                    <a:pt x="103" y="205"/>
                  </a:lnTo>
                  <a:lnTo>
                    <a:pt x="150" y="205"/>
                  </a:lnTo>
                  <a:lnTo>
                    <a:pt x="191" y="205"/>
                  </a:lnTo>
                  <a:lnTo>
                    <a:pt x="231" y="205"/>
                  </a:lnTo>
                  <a:lnTo>
                    <a:pt x="268" y="204"/>
                  </a:lnTo>
                  <a:lnTo>
                    <a:pt x="302" y="204"/>
                  </a:lnTo>
                  <a:lnTo>
                    <a:pt x="334" y="204"/>
                  </a:lnTo>
                  <a:lnTo>
                    <a:pt x="367" y="204"/>
                  </a:lnTo>
                  <a:lnTo>
                    <a:pt x="398" y="204"/>
                  </a:lnTo>
                  <a:lnTo>
                    <a:pt x="429" y="204"/>
                  </a:lnTo>
                  <a:lnTo>
                    <a:pt x="460" y="204"/>
                  </a:lnTo>
                  <a:lnTo>
                    <a:pt x="493" y="204"/>
                  </a:lnTo>
                  <a:lnTo>
                    <a:pt x="525" y="204"/>
                  </a:lnTo>
                  <a:lnTo>
                    <a:pt x="559" y="204"/>
                  </a:lnTo>
                  <a:lnTo>
                    <a:pt x="595" y="204"/>
                  </a:lnTo>
                  <a:lnTo>
                    <a:pt x="634" y="204"/>
                  </a:lnTo>
                  <a:lnTo>
                    <a:pt x="675" y="204"/>
                  </a:lnTo>
                  <a:lnTo>
                    <a:pt x="720" y="204"/>
                  </a:lnTo>
                  <a:lnTo>
                    <a:pt x="768" y="204"/>
                  </a:lnTo>
                  <a:lnTo>
                    <a:pt x="820" y="204"/>
                  </a:lnTo>
                  <a:lnTo>
                    <a:pt x="877" y="204"/>
                  </a:lnTo>
                  <a:lnTo>
                    <a:pt x="937" y="204"/>
                  </a:lnTo>
                  <a:lnTo>
                    <a:pt x="1005" y="204"/>
                  </a:lnTo>
                  <a:lnTo>
                    <a:pt x="1077" y="204"/>
                  </a:lnTo>
                  <a:lnTo>
                    <a:pt x="1156" y="204"/>
                  </a:lnTo>
                  <a:lnTo>
                    <a:pt x="1242" y="204"/>
                  </a:lnTo>
                  <a:lnTo>
                    <a:pt x="1335" y="204"/>
                  </a:lnTo>
                  <a:lnTo>
                    <a:pt x="1435" y="205"/>
                  </a:lnTo>
                  <a:lnTo>
                    <a:pt x="1543" y="205"/>
                  </a:lnTo>
                  <a:lnTo>
                    <a:pt x="1660" y="205"/>
                  </a:lnTo>
                  <a:lnTo>
                    <a:pt x="1786" y="205"/>
                  </a:lnTo>
                  <a:lnTo>
                    <a:pt x="1776" y="198"/>
                  </a:lnTo>
                  <a:lnTo>
                    <a:pt x="1767" y="193"/>
                  </a:lnTo>
                  <a:lnTo>
                    <a:pt x="1758" y="188"/>
                  </a:lnTo>
                  <a:lnTo>
                    <a:pt x="1751" y="182"/>
                  </a:lnTo>
                  <a:lnTo>
                    <a:pt x="1743" y="178"/>
                  </a:lnTo>
                  <a:lnTo>
                    <a:pt x="1737" y="175"/>
                  </a:lnTo>
                  <a:lnTo>
                    <a:pt x="1731" y="170"/>
                  </a:lnTo>
                  <a:lnTo>
                    <a:pt x="1724" y="166"/>
                  </a:lnTo>
                  <a:lnTo>
                    <a:pt x="1719" y="162"/>
                  </a:lnTo>
                  <a:lnTo>
                    <a:pt x="1713" y="159"/>
                  </a:lnTo>
                  <a:lnTo>
                    <a:pt x="1708" y="156"/>
                  </a:lnTo>
                  <a:lnTo>
                    <a:pt x="1701" y="152"/>
                  </a:lnTo>
                  <a:lnTo>
                    <a:pt x="1695" y="148"/>
                  </a:lnTo>
                  <a:lnTo>
                    <a:pt x="1690" y="144"/>
                  </a:lnTo>
                  <a:lnTo>
                    <a:pt x="1683" y="140"/>
                  </a:lnTo>
                  <a:lnTo>
                    <a:pt x="1676" y="137"/>
                  </a:lnTo>
                  <a:lnTo>
                    <a:pt x="1670" y="132"/>
                  </a:lnTo>
                  <a:lnTo>
                    <a:pt x="1662" y="128"/>
                  </a:lnTo>
                  <a:lnTo>
                    <a:pt x="1653" y="122"/>
                  </a:lnTo>
                  <a:lnTo>
                    <a:pt x="1645" y="116"/>
                  </a:lnTo>
                  <a:lnTo>
                    <a:pt x="1635" y="111"/>
                  </a:lnTo>
                  <a:lnTo>
                    <a:pt x="1625" y="104"/>
                  </a:lnTo>
                  <a:lnTo>
                    <a:pt x="1614" y="97"/>
                  </a:lnTo>
                  <a:lnTo>
                    <a:pt x="1602" y="89"/>
                  </a:lnTo>
                  <a:lnTo>
                    <a:pt x="1588" y="82"/>
                  </a:lnTo>
                  <a:lnTo>
                    <a:pt x="1574" y="73"/>
                  </a:lnTo>
                  <a:lnTo>
                    <a:pt x="1558" y="62"/>
                  </a:lnTo>
                  <a:lnTo>
                    <a:pt x="1542" y="52"/>
                  </a:lnTo>
                  <a:lnTo>
                    <a:pt x="1524" y="41"/>
                  </a:lnTo>
                  <a:lnTo>
                    <a:pt x="1503" y="29"/>
                  </a:lnTo>
                  <a:lnTo>
                    <a:pt x="1482" y="15"/>
                  </a:lnTo>
                  <a:lnTo>
                    <a:pt x="1459" y="1"/>
                  </a:lnTo>
                  <a:lnTo>
                    <a:pt x="1425" y="1"/>
                  </a:lnTo>
                  <a:lnTo>
                    <a:pt x="1392" y="1"/>
                  </a:lnTo>
                  <a:lnTo>
                    <a:pt x="1362" y="1"/>
                  </a:lnTo>
                  <a:lnTo>
                    <a:pt x="1336" y="1"/>
                  </a:lnTo>
                  <a:lnTo>
                    <a:pt x="1310" y="1"/>
                  </a:lnTo>
                  <a:lnTo>
                    <a:pt x="1287" y="0"/>
                  </a:lnTo>
                  <a:lnTo>
                    <a:pt x="1264" y="0"/>
                  </a:lnTo>
                  <a:lnTo>
                    <a:pt x="1242" y="0"/>
                  </a:lnTo>
                  <a:lnTo>
                    <a:pt x="1222" y="0"/>
                  </a:lnTo>
                  <a:lnTo>
                    <a:pt x="1202" y="0"/>
                  </a:lnTo>
                  <a:lnTo>
                    <a:pt x="1182" y="0"/>
                  </a:lnTo>
                  <a:lnTo>
                    <a:pt x="1161" y="0"/>
                  </a:lnTo>
                  <a:lnTo>
                    <a:pt x="1141" y="0"/>
                  </a:lnTo>
                  <a:lnTo>
                    <a:pt x="1120" y="0"/>
                  </a:lnTo>
                  <a:lnTo>
                    <a:pt x="1097" y="0"/>
                  </a:lnTo>
                  <a:lnTo>
                    <a:pt x="1074" y="0"/>
                  </a:lnTo>
                  <a:lnTo>
                    <a:pt x="1049" y="0"/>
                  </a:lnTo>
                  <a:lnTo>
                    <a:pt x="1023" y="0"/>
                  </a:lnTo>
                  <a:lnTo>
                    <a:pt x="994" y="0"/>
                  </a:lnTo>
                  <a:lnTo>
                    <a:pt x="963" y="0"/>
                  </a:lnTo>
                  <a:lnTo>
                    <a:pt x="929" y="0"/>
                  </a:lnTo>
                  <a:lnTo>
                    <a:pt x="892" y="0"/>
                  </a:lnTo>
                  <a:lnTo>
                    <a:pt x="852" y="0"/>
                  </a:lnTo>
                  <a:lnTo>
                    <a:pt x="810" y="0"/>
                  </a:lnTo>
                  <a:lnTo>
                    <a:pt x="762" y="0"/>
                  </a:lnTo>
                  <a:lnTo>
                    <a:pt x="712" y="0"/>
                  </a:lnTo>
                  <a:lnTo>
                    <a:pt x="656" y="0"/>
                  </a:lnTo>
                  <a:lnTo>
                    <a:pt x="596" y="0"/>
                  </a:lnTo>
                  <a:lnTo>
                    <a:pt x="532" y="1"/>
                  </a:lnTo>
                  <a:lnTo>
                    <a:pt x="460" y="1"/>
                  </a:lnTo>
                  <a:lnTo>
                    <a:pt x="386" y="1"/>
                  </a:lnTo>
                  <a:lnTo>
                    <a:pt x="304" y="1"/>
                  </a:lnTo>
                  <a:lnTo>
                    <a:pt x="295" y="6"/>
                  </a:lnTo>
                  <a:lnTo>
                    <a:pt x="287" y="13"/>
                  </a:lnTo>
                  <a:lnTo>
                    <a:pt x="279" y="18"/>
                  </a:lnTo>
                  <a:lnTo>
                    <a:pt x="272" y="22"/>
                  </a:lnTo>
                  <a:lnTo>
                    <a:pt x="265" y="27"/>
                  </a:lnTo>
                  <a:lnTo>
                    <a:pt x="259" y="31"/>
                  </a:lnTo>
                  <a:lnTo>
                    <a:pt x="253" y="36"/>
                  </a:lnTo>
                  <a:lnTo>
                    <a:pt x="248" y="39"/>
                  </a:lnTo>
                  <a:lnTo>
                    <a:pt x="242" y="42"/>
                  </a:lnTo>
                  <a:lnTo>
                    <a:pt x="238" y="46"/>
                  </a:lnTo>
                  <a:lnTo>
                    <a:pt x="231" y="49"/>
                  </a:lnTo>
                  <a:lnTo>
                    <a:pt x="226" y="52"/>
                  </a:lnTo>
                  <a:lnTo>
                    <a:pt x="221" y="57"/>
                  </a:lnTo>
                  <a:lnTo>
                    <a:pt x="215" y="60"/>
                  </a:lnTo>
                  <a:lnTo>
                    <a:pt x="210" y="65"/>
                  </a:lnTo>
                  <a:lnTo>
                    <a:pt x="203" y="68"/>
                  </a:lnTo>
                  <a:lnTo>
                    <a:pt x="197" y="74"/>
                  </a:lnTo>
                  <a:lnTo>
                    <a:pt x="191" y="77"/>
                  </a:lnTo>
                  <a:lnTo>
                    <a:pt x="182" y="83"/>
                  </a:lnTo>
                  <a:lnTo>
                    <a:pt x="174" y="88"/>
                  </a:lnTo>
                  <a:lnTo>
                    <a:pt x="165" y="94"/>
                  </a:lnTo>
                  <a:lnTo>
                    <a:pt x="156" y="101"/>
                  </a:lnTo>
                  <a:lnTo>
                    <a:pt x="145" y="107"/>
                  </a:lnTo>
                  <a:lnTo>
                    <a:pt x="134" y="115"/>
                  </a:lnTo>
                  <a:lnTo>
                    <a:pt x="122" y="123"/>
                  </a:lnTo>
                  <a:lnTo>
                    <a:pt x="107" y="133"/>
                  </a:lnTo>
                  <a:lnTo>
                    <a:pt x="93" y="142"/>
                  </a:lnTo>
                  <a:lnTo>
                    <a:pt x="77" y="153"/>
                  </a:lnTo>
                  <a:lnTo>
                    <a:pt x="59" y="165"/>
                  </a:lnTo>
                  <a:lnTo>
                    <a:pt x="42" y="177"/>
                  </a:lnTo>
                  <a:lnTo>
                    <a:pt x="22" y="190"/>
                  </a:lnTo>
                  <a:lnTo>
                    <a:pt x="0" y="205"/>
                  </a:lnTo>
                  <a:close/>
                </a:path>
              </a:pathLst>
            </a:custGeom>
            <a:solidFill>
              <a:srgbClr val="D5DCD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565" name="Freeform 186">
              <a:extLst>
                <a:ext uri="{FF2B5EF4-FFF2-40B4-BE49-F238E27FC236}">
                  <a16:creationId xmlns:a16="http://schemas.microsoft.com/office/drawing/2014/main" id="{B01770A7-4EC0-4584-AA91-BC332B7C6774}"/>
                </a:ext>
              </a:extLst>
            </p:cNvPr>
            <p:cNvSpPr>
              <a:spLocks/>
            </p:cNvSpPr>
            <p:nvPr/>
          </p:nvSpPr>
          <p:spPr bwMode="auto">
            <a:xfrm>
              <a:off x="3181" y="2676"/>
              <a:ext cx="347" cy="41"/>
            </a:xfrm>
            <a:custGeom>
              <a:avLst/>
              <a:gdLst>
                <a:gd name="T0" fmla="*/ 0 w 1738"/>
                <a:gd name="T1" fmla="*/ 0 h 205"/>
                <a:gd name="T2" fmla="*/ 0 w 1738"/>
                <a:gd name="T3" fmla="*/ 0 h 205"/>
                <a:gd name="T4" fmla="*/ 0 w 1738"/>
                <a:gd name="T5" fmla="*/ 0 h 205"/>
                <a:gd name="T6" fmla="*/ 0 w 1738"/>
                <a:gd name="T7" fmla="*/ 0 h 205"/>
                <a:gd name="T8" fmla="*/ 0 w 1738"/>
                <a:gd name="T9" fmla="*/ 0 h 205"/>
                <a:gd name="T10" fmla="*/ 0 w 1738"/>
                <a:gd name="T11" fmla="*/ 0 h 205"/>
                <a:gd name="T12" fmla="*/ 0 w 1738"/>
                <a:gd name="T13" fmla="*/ 0 h 205"/>
                <a:gd name="T14" fmla="*/ 0 w 1738"/>
                <a:gd name="T15" fmla="*/ 0 h 205"/>
                <a:gd name="T16" fmla="*/ 0 w 1738"/>
                <a:gd name="T17" fmla="*/ 0 h 205"/>
                <a:gd name="T18" fmla="*/ 0 w 1738"/>
                <a:gd name="T19" fmla="*/ 0 h 205"/>
                <a:gd name="T20" fmla="*/ 0 w 1738"/>
                <a:gd name="T21" fmla="*/ 0 h 205"/>
                <a:gd name="T22" fmla="*/ 0 w 1738"/>
                <a:gd name="T23" fmla="*/ 0 h 205"/>
                <a:gd name="T24" fmla="*/ 0 w 1738"/>
                <a:gd name="T25" fmla="*/ 0 h 205"/>
                <a:gd name="T26" fmla="*/ 0 w 1738"/>
                <a:gd name="T27" fmla="*/ 0 h 205"/>
                <a:gd name="T28" fmla="*/ 0 w 1738"/>
                <a:gd name="T29" fmla="*/ 0 h 205"/>
                <a:gd name="T30" fmla="*/ 0 w 1738"/>
                <a:gd name="T31" fmla="*/ 0 h 205"/>
                <a:gd name="T32" fmla="*/ 0 w 1738"/>
                <a:gd name="T33" fmla="*/ 0 h 205"/>
                <a:gd name="T34" fmla="*/ 0 w 1738"/>
                <a:gd name="T35" fmla="*/ 0 h 205"/>
                <a:gd name="T36" fmla="*/ 0 w 1738"/>
                <a:gd name="T37" fmla="*/ 0 h 205"/>
                <a:gd name="T38" fmla="*/ 0 w 1738"/>
                <a:gd name="T39" fmla="*/ 0 h 205"/>
                <a:gd name="T40" fmla="*/ 0 w 1738"/>
                <a:gd name="T41" fmla="*/ 0 h 205"/>
                <a:gd name="T42" fmla="*/ 0 w 1738"/>
                <a:gd name="T43" fmla="*/ 0 h 205"/>
                <a:gd name="T44" fmla="*/ 0 w 1738"/>
                <a:gd name="T45" fmla="*/ 0 h 205"/>
                <a:gd name="T46" fmla="*/ 0 w 1738"/>
                <a:gd name="T47" fmla="*/ 0 h 205"/>
                <a:gd name="T48" fmla="*/ 0 w 1738"/>
                <a:gd name="T49" fmla="*/ 0 h 205"/>
                <a:gd name="T50" fmla="*/ 0 w 1738"/>
                <a:gd name="T51" fmla="*/ 0 h 205"/>
                <a:gd name="T52" fmla="*/ 0 w 1738"/>
                <a:gd name="T53" fmla="*/ 0 h 205"/>
                <a:gd name="T54" fmla="*/ 0 w 1738"/>
                <a:gd name="T55" fmla="*/ 0 h 205"/>
                <a:gd name="T56" fmla="*/ 0 w 1738"/>
                <a:gd name="T57" fmla="*/ 0 h 205"/>
                <a:gd name="T58" fmla="*/ 0 w 1738"/>
                <a:gd name="T59" fmla="*/ 0 h 205"/>
                <a:gd name="T60" fmla="*/ 0 w 1738"/>
                <a:gd name="T61" fmla="*/ 0 h 205"/>
                <a:gd name="T62" fmla="*/ 0 w 1738"/>
                <a:gd name="T63" fmla="*/ 0 h 205"/>
                <a:gd name="T64" fmla="*/ 0 w 1738"/>
                <a:gd name="T65" fmla="*/ 0 h 205"/>
                <a:gd name="T66" fmla="*/ 0 w 1738"/>
                <a:gd name="T67" fmla="*/ 0 h 205"/>
                <a:gd name="T68" fmla="*/ 0 w 1738"/>
                <a:gd name="T69" fmla="*/ 0 h 205"/>
                <a:gd name="T70" fmla="*/ 0 w 1738"/>
                <a:gd name="T71" fmla="*/ 0 h 205"/>
                <a:gd name="T72" fmla="*/ 0 w 1738"/>
                <a:gd name="T73" fmla="*/ 0 h 205"/>
                <a:gd name="T74" fmla="*/ 0 w 1738"/>
                <a:gd name="T75" fmla="*/ 0 h 205"/>
                <a:gd name="T76" fmla="*/ 0 w 1738"/>
                <a:gd name="T77" fmla="*/ 0 h 205"/>
                <a:gd name="T78" fmla="*/ 0 w 1738"/>
                <a:gd name="T79" fmla="*/ 0 h 205"/>
                <a:gd name="T80" fmla="*/ 0 w 1738"/>
                <a:gd name="T81" fmla="*/ 0 h 205"/>
                <a:gd name="T82" fmla="*/ 0 w 1738"/>
                <a:gd name="T83" fmla="*/ 0 h 205"/>
                <a:gd name="T84" fmla="*/ 0 w 1738"/>
                <a:gd name="T85" fmla="*/ 0 h 205"/>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738"/>
                <a:gd name="T130" fmla="*/ 0 h 205"/>
                <a:gd name="T131" fmla="*/ 1738 w 1738"/>
                <a:gd name="T132" fmla="*/ 205 h 205"/>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738" h="205">
                  <a:moveTo>
                    <a:pt x="0" y="205"/>
                  </a:moveTo>
                  <a:lnTo>
                    <a:pt x="51" y="205"/>
                  </a:lnTo>
                  <a:lnTo>
                    <a:pt x="100" y="205"/>
                  </a:lnTo>
                  <a:lnTo>
                    <a:pt x="143" y="205"/>
                  </a:lnTo>
                  <a:lnTo>
                    <a:pt x="185" y="205"/>
                  </a:lnTo>
                  <a:lnTo>
                    <a:pt x="224" y="205"/>
                  </a:lnTo>
                  <a:lnTo>
                    <a:pt x="259" y="204"/>
                  </a:lnTo>
                  <a:lnTo>
                    <a:pt x="294" y="204"/>
                  </a:lnTo>
                  <a:lnTo>
                    <a:pt x="325" y="204"/>
                  </a:lnTo>
                  <a:lnTo>
                    <a:pt x="356" y="204"/>
                  </a:lnTo>
                  <a:lnTo>
                    <a:pt x="387" y="204"/>
                  </a:lnTo>
                  <a:lnTo>
                    <a:pt x="417" y="204"/>
                  </a:lnTo>
                  <a:lnTo>
                    <a:pt x="447" y="204"/>
                  </a:lnTo>
                  <a:lnTo>
                    <a:pt x="479" y="204"/>
                  </a:lnTo>
                  <a:lnTo>
                    <a:pt x="511" y="204"/>
                  </a:lnTo>
                  <a:lnTo>
                    <a:pt x="544" y="204"/>
                  </a:lnTo>
                  <a:lnTo>
                    <a:pt x="579" y="204"/>
                  </a:lnTo>
                  <a:lnTo>
                    <a:pt x="617" y="204"/>
                  </a:lnTo>
                  <a:lnTo>
                    <a:pt x="657" y="204"/>
                  </a:lnTo>
                  <a:lnTo>
                    <a:pt x="700" y="204"/>
                  </a:lnTo>
                  <a:lnTo>
                    <a:pt x="747" y="204"/>
                  </a:lnTo>
                  <a:lnTo>
                    <a:pt x="797" y="204"/>
                  </a:lnTo>
                  <a:lnTo>
                    <a:pt x="853" y="204"/>
                  </a:lnTo>
                  <a:lnTo>
                    <a:pt x="913" y="204"/>
                  </a:lnTo>
                  <a:lnTo>
                    <a:pt x="979" y="204"/>
                  </a:lnTo>
                  <a:lnTo>
                    <a:pt x="1049" y="204"/>
                  </a:lnTo>
                  <a:lnTo>
                    <a:pt x="1126" y="204"/>
                  </a:lnTo>
                  <a:lnTo>
                    <a:pt x="1209" y="204"/>
                  </a:lnTo>
                  <a:lnTo>
                    <a:pt x="1299" y="204"/>
                  </a:lnTo>
                  <a:lnTo>
                    <a:pt x="1397" y="205"/>
                  </a:lnTo>
                  <a:lnTo>
                    <a:pt x="1503" y="205"/>
                  </a:lnTo>
                  <a:lnTo>
                    <a:pt x="1616" y="205"/>
                  </a:lnTo>
                  <a:lnTo>
                    <a:pt x="1738" y="205"/>
                  </a:lnTo>
                  <a:lnTo>
                    <a:pt x="1728" y="198"/>
                  </a:lnTo>
                  <a:lnTo>
                    <a:pt x="1719" y="193"/>
                  </a:lnTo>
                  <a:lnTo>
                    <a:pt x="1710" y="188"/>
                  </a:lnTo>
                  <a:lnTo>
                    <a:pt x="1704" y="182"/>
                  </a:lnTo>
                  <a:lnTo>
                    <a:pt x="1696" y="178"/>
                  </a:lnTo>
                  <a:lnTo>
                    <a:pt x="1689" y="175"/>
                  </a:lnTo>
                  <a:lnTo>
                    <a:pt x="1684" y="170"/>
                  </a:lnTo>
                  <a:lnTo>
                    <a:pt x="1677" y="166"/>
                  </a:lnTo>
                  <a:lnTo>
                    <a:pt x="1670" y="162"/>
                  </a:lnTo>
                  <a:lnTo>
                    <a:pt x="1666" y="159"/>
                  </a:lnTo>
                  <a:lnTo>
                    <a:pt x="1659" y="156"/>
                  </a:lnTo>
                  <a:lnTo>
                    <a:pt x="1654" y="152"/>
                  </a:lnTo>
                  <a:lnTo>
                    <a:pt x="1648" y="148"/>
                  </a:lnTo>
                  <a:lnTo>
                    <a:pt x="1642" y="144"/>
                  </a:lnTo>
                  <a:lnTo>
                    <a:pt x="1636" y="140"/>
                  </a:lnTo>
                  <a:lnTo>
                    <a:pt x="1629" y="137"/>
                  </a:lnTo>
                  <a:lnTo>
                    <a:pt x="1622" y="132"/>
                  </a:lnTo>
                  <a:lnTo>
                    <a:pt x="1615" y="128"/>
                  </a:lnTo>
                  <a:lnTo>
                    <a:pt x="1607" y="122"/>
                  </a:lnTo>
                  <a:lnTo>
                    <a:pt x="1597" y="116"/>
                  </a:lnTo>
                  <a:lnTo>
                    <a:pt x="1588" y="111"/>
                  </a:lnTo>
                  <a:lnTo>
                    <a:pt x="1577" y="104"/>
                  </a:lnTo>
                  <a:lnTo>
                    <a:pt x="1566" y="97"/>
                  </a:lnTo>
                  <a:lnTo>
                    <a:pt x="1553" y="89"/>
                  </a:lnTo>
                  <a:lnTo>
                    <a:pt x="1541" y="82"/>
                  </a:lnTo>
                  <a:lnTo>
                    <a:pt x="1527" y="73"/>
                  </a:lnTo>
                  <a:lnTo>
                    <a:pt x="1510" y="62"/>
                  </a:lnTo>
                  <a:lnTo>
                    <a:pt x="1493" y="52"/>
                  </a:lnTo>
                  <a:lnTo>
                    <a:pt x="1474" y="41"/>
                  </a:lnTo>
                  <a:lnTo>
                    <a:pt x="1454" y="29"/>
                  </a:lnTo>
                  <a:lnTo>
                    <a:pt x="1433" y="15"/>
                  </a:lnTo>
                  <a:lnTo>
                    <a:pt x="1411" y="1"/>
                  </a:lnTo>
                  <a:lnTo>
                    <a:pt x="1377" y="1"/>
                  </a:lnTo>
                  <a:lnTo>
                    <a:pt x="1347" y="1"/>
                  </a:lnTo>
                  <a:lnTo>
                    <a:pt x="1318" y="1"/>
                  </a:lnTo>
                  <a:lnTo>
                    <a:pt x="1293" y="1"/>
                  </a:lnTo>
                  <a:lnTo>
                    <a:pt x="1268" y="1"/>
                  </a:lnTo>
                  <a:lnTo>
                    <a:pt x="1246" y="0"/>
                  </a:lnTo>
                  <a:lnTo>
                    <a:pt x="1224" y="0"/>
                  </a:lnTo>
                  <a:lnTo>
                    <a:pt x="1204" y="0"/>
                  </a:lnTo>
                  <a:lnTo>
                    <a:pt x="1185" y="0"/>
                  </a:lnTo>
                  <a:lnTo>
                    <a:pt x="1165" y="0"/>
                  </a:lnTo>
                  <a:lnTo>
                    <a:pt x="1146" y="0"/>
                  </a:lnTo>
                  <a:lnTo>
                    <a:pt x="1126" y="0"/>
                  </a:lnTo>
                  <a:lnTo>
                    <a:pt x="1107" y="0"/>
                  </a:lnTo>
                  <a:lnTo>
                    <a:pt x="1087" y="0"/>
                  </a:lnTo>
                  <a:lnTo>
                    <a:pt x="1066" y="0"/>
                  </a:lnTo>
                  <a:lnTo>
                    <a:pt x="1043" y="0"/>
                  </a:lnTo>
                  <a:lnTo>
                    <a:pt x="1019" y="0"/>
                  </a:lnTo>
                  <a:lnTo>
                    <a:pt x="994" y="0"/>
                  </a:lnTo>
                  <a:lnTo>
                    <a:pt x="968" y="0"/>
                  </a:lnTo>
                  <a:lnTo>
                    <a:pt x="936" y="0"/>
                  </a:lnTo>
                  <a:lnTo>
                    <a:pt x="905" y="0"/>
                  </a:lnTo>
                  <a:lnTo>
                    <a:pt x="871" y="0"/>
                  </a:lnTo>
                  <a:lnTo>
                    <a:pt x="832" y="0"/>
                  </a:lnTo>
                  <a:lnTo>
                    <a:pt x="790" y="0"/>
                  </a:lnTo>
                  <a:lnTo>
                    <a:pt x="746" y="0"/>
                  </a:lnTo>
                  <a:lnTo>
                    <a:pt x="697" y="0"/>
                  </a:lnTo>
                  <a:lnTo>
                    <a:pt x="645" y="0"/>
                  </a:lnTo>
                  <a:lnTo>
                    <a:pt x="587" y="0"/>
                  </a:lnTo>
                  <a:lnTo>
                    <a:pt x="525" y="1"/>
                  </a:lnTo>
                  <a:lnTo>
                    <a:pt x="459" y="1"/>
                  </a:lnTo>
                  <a:lnTo>
                    <a:pt x="387" y="1"/>
                  </a:lnTo>
                  <a:lnTo>
                    <a:pt x="309" y="1"/>
                  </a:lnTo>
                  <a:lnTo>
                    <a:pt x="299" y="6"/>
                  </a:lnTo>
                  <a:lnTo>
                    <a:pt x="292" y="13"/>
                  </a:lnTo>
                  <a:lnTo>
                    <a:pt x="284" y="18"/>
                  </a:lnTo>
                  <a:lnTo>
                    <a:pt x="276" y="22"/>
                  </a:lnTo>
                  <a:lnTo>
                    <a:pt x="269" y="27"/>
                  </a:lnTo>
                  <a:lnTo>
                    <a:pt x="263" y="31"/>
                  </a:lnTo>
                  <a:lnTo>
                    <a:pt x="257" y="36"/>
                  </a:lnTo>
                  <a:lnTo>
                    <a:pt x="251" y="39"/>
                  </a:lnTo>
                  <a:lnTo>
                    <a:pt x="246" y="42"/>
                  </a:lnTo>
                  <a:lnTo>
                    <a:pt x="240" y="46"/>
                  </a:lnTo>
                  <a:lnTo>
                    <a:pt x="235" y="49"/>
                  </a:lnTo>
                  <a:lnTo>
                    <a:pt x="230" y="52"/>
                  </a:lnTo>
                  <a:lnTo>
                    <a:pt x="224" y="57"/>
                  </a:lnTo>
                  <a:lnTo>
                    <a:pt x="218" y="60"/>
                  </a:lnTo>
                  <a:lnTo>
                    <a:pt x="212" y="65"/>
                  </a:lnTo>
                  <a:lnTo>
                    <a:pt x="207" y="68"/>
                  </a:lnTo>
                  <a:lnTo>
                    <a:pt x="199" y="74"/>
                  </a:lnTo>
                  <a:lnTo>
                    <a:pt x="192" y="77"/>
                  </a:lnTo>
                  <a:lnTo>
                    <a:pt x="185" y="83"/>
                  </a:lnTo>
                  <a:lnTo>
                    <a:pt x="177" y="88"/>
                  </a:lnTo>
                  <a:lnTo>
                    <a:pt x="168" y="94"/>
                  </a:lnTo>
                  <a:lnTo>
                    <a:pt x="158" y="101"/>
                  </a:lnTo>
                  <a:lnTo>
                    <a:pt x="147" y="107"/>
                  </a:lnTo>
                  <a:lnTo>
                    <a:pt x="136" y="115"/>
                  </a:lnTo>
                  <a:lnTo>
                    <a:pt x="122" y="123"/>
                  </a:lnTo>
                  <a:lnTo>
                    <a:pt x="109" y="133"/>
                  </a:lnTo>
                  <a:lnTo>
                    <a:pt x="94" y="142"/>
                  </a:lnTo>
                  <a:lnTo>
                    <a:pt x="78" y="153"/>
                  </a:lnTo>
                  <a:lnTo>
                    <a:pt x="60" y="165"/>
                  </a:lnTo>
                  <a:lnTo>
                    <a:pt x="42" y="177"/>
                  </a:lnTo>
                  <a:lnTo>
                    <a:pt x="21" y="190"/>
                  </a:lnTo>
                  <a:lnTo>
                    <a:pt x="0" y="205"/>
                  </a:lnTo>
                  <a:close/>
                </a:path>
              </a:pathLst>
            </a:custGeom>
            <a:solidFill>
              <a:srgbClr val="C8CF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566" name="Freeform 187">
              <a:extLst>
                <a:ext uri="{FF2B5EF4-FFF2-40B4-BE49-F238E27FC236}">
                  <a16:creationId xmlns:a16="http://schemas.microsoft.com/office/drawing/2014/main" id="{1B0CC280-F06D-40DC-ADBD-87063E54818A}"/>
                </a:ext>
              </a:extLst>
            </p:cNvPr>
            <p:cNvSpPr>
              <a:spLocks/>
            </p:cNvSpPr>
            <p:nvPr/>
          </p:nvSpPr>
          <p:spPr bwMode="auto">
            <a:xfrm>
              <a:off x="3185" y="2676"/>
              <a:ext cx="339" cy="41"/>
            </a:xfrm>
            <a:custGeom>
              <a:avLst/>
              <a:gdLst>
                <a:gd name="T0" fmla="*/ 0 w 1693"/>
                <a:gd name="T1" fmla="*/ 0 h 205"/>
                <a:gd name="T2" fmla="*/ 0 w 1693"/>
                <a:gd name="T3" fmla="*/ 0 h 205"/>
                <a:gd name="T4" fmla="*/ 0 w 1693"/>
                <a:gd name="T5" fmla="*/ 0 h 205"/>
                <a:gd name="T6" fmla="*/ 0 w 1693"/>
                <a:gd name="T7" fmla="*/ 0 h 205"/>
                <a:gd name="T8" fmla="*/ 0 w 1693"/>
                <a:gd name="T9" fmla="*/ 0 h 205"/>
                <a:gd name="T10" fmla="*/ 0 w 1693"/>
                <a:gd name="T11" fmla="*/ 0 h 205"/>
                <a:gd name="T12" fmla="*/ 0 w 1693"/>
                <a:gd name="T13" fmla="*/ 0 h 205"/>
                <a:gd name="T14" fmla="*/ 0 w 1693"/>
                <a:gd name="T15" fmla="*/ 0 h 205"/>
                <a:gd name="T16" fmla="*/ 0 w 1693"/>
                <a:gd name="T17" fmla="*/ 0 h 205"/>
                <a:gd name="T18" fmla="*/ 0 w 1693"/>
                <a:gd name="T19" fmla="*/ 0 h 205"/>
                <a:gd name="T20" fmla="*/ 0 w 1693"/>
                <a:gd name="T21" fmla="*/ 0 h 205"/>
                <a:gd name="T22" fmla="*/ 0 w 1693"/>
                <a:gd name="T23" fmla="*/ 0 h 205"/>
                <a:gd name="T24" fmla="*/ 0 w 1693"/>
                <a:gd name="T25" fmla="*/ 0 h 205"/>
                <a:gd name="T26" fmla="*/ 0 w 1693"/>
                <a:gd name="T27" fmla="*/ 0 h 205"/>
                <a:gd name="T28" fmla="*/ 0 w 1693"/>
                <a:gd name="T29" fmla="*/ 0 h 205"/>
                <a:gd name="T30" fmla="*/ 0 w 1693"/>
                <a:gd name="T31" fmla="*/ 0 h 205"/>
                <a:gd name="T32" fmla="*/ 0 w 1693"/>
                <a:gd name="T33" fmla="*/ 0 h 205"/>
                <a:gd name="T34" fmla="*/ 0 w 1693"/>
                <a:gd name="T35" fmla="*/ 0 h 205"/>
                <a:gd name="T36" fmla="*/ 0 w 1693"/>
                <a:gd name="T37" fmla="*/ 0 h 205"/>
                <a:gd name="T38" fmla="*/ 0 w 1693"/>
                <a:gd name="T39" fmla="*/ 0 h 205"/>
                <a:gd name="T40" fmla="*/ 0 w 1693"/>
                <a:gd name="T41" fmla="*/ 0 h 205"/>
                <a:gd name="T42" fmla="*/ 0 w 1693"/>
                <a:gd name="T43" fmla="*/ 0 h 205"/>
                <a:gd name="T44" fmla="*/ 0 w 1693"/>
                <a:gd name="T45" fmla="*/ 0 h 205"/>
                <a:gd name="T46" fmla="*/ 0 w 1693"/>
                <a:gd name="T47" fmla="*/ 0 h 205"/>
                <a:gd name="T48" fmla="*/ 0 w 1693"/>
                <a:gd name="T49" fmla="*/ 0 h 205"/>
                <a:gd name="T50" fmla="*/ 0 w 1693"/>
                <a:gd name="T51" fmla="*/ 0 h 205"/>
                <a:gd name="T52" fmla="*/ 0 w 1693"/>
                <a:gd name="T53" fmla="*/ 0 h 205"/>
                <a:gd name="T54" fmla="*/ 0 w 1693"/>
                <a:gd name="T55" fmla="*/ 0 h 205"/>
                <a:gd name="T56" fmla="*/ 0 w 1693"/>
                <a:gd name="T57" fmla="*/ 0 h 205"/>
                <a:gd name="T58" fmla="*/ 0 w 1693"/>
                <a:gd name="T59" fmla="*/ 0 h 205"/>
                <a:gd name="T60" fmla="*/ 0 w 1693"/>
                <a:gd name="T61" fmla="*/ 0 h 205"/>
                <a:gd name="T62" fmla="*/ 0 w 1693"/>
                <a:gd name="T63" fmla="*/ 0 h 205"/>
                <a:gd name="T64" fmla="*/ 0 w 1693"/>
                <a:gd name="T65" fmla="*/ 0 h 205"/>
                <a:gd name="T66" fmla="*/ 0 w 1693"/>
                <a:gd name="T67" fmla="*/ 0 h 205"/>
                <a:gd name="T68" fmla="*/ 0 w 1693"/>
                <a:gd name="T69" fmla="*/ 0 h 205"/>
                <a:gd name="T70" fmla="*/ 0 w 1693"/>
                <a:gd name="T71" fmla="*/ 0 h 205"/>
                <a:gd name="T72" fmla="*/ 0 w 1693"/>
                <a:gd name="T73" fmla="*/ 0 h 205"/>
                <a:gd name="T74" fmla="*/ 0 w 1693"/>
                <a:gd name="T75" fmla="*/ 0 h 205"/>
                <a:gd name="T76" fmla="*/ 0 w 1693"/>
                <a:gd name="T77" fmla="*/ 0 h 205"/>
                <a:gd name="T78" fmla="*/ 0 w 1693"/>
                <a:gd name="T79" fmla="*/ 0 h 205"/>
                <a:gd name="T80" fmla="*/ 0 w 1693"/>
                <a:gd name="T81" fmla="*/ 0 h 205"/>
                <a:gd name="T82" fmla="*/ 0 w 1693"/>
                <a:gd name="T83" fmla="*/ 0 h 205"/>
                <a:gd name="T84" fmla="*/ 0 w 1693"/>
                <a:gd name="T85" fmla="*/ 0 h 205"/>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693"/>
                <a:gd name="T130" fmla="*/ 0 h 205"/>
                <a:gd name="T131" fmla="*/ 1693 w 1693"/>
                <a:gd name="T132" fmla="*/ 205 h 205"/>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693" h="205">
                  <a:moveTo>
                    <a:pt x="0" y="205"/>
                  </a:moveTo>
                  <a:lnTo>
                    <a:pt x="51" y="205"/>
                  </a:lnTo>
                  <a:lnTo>
                    <a:pt x="98" y="205"/>
                  </a:lnTo>
                  <a:lnTo>
                    <a:pt x="141" y="205"/>
                  </a:lnTo>
                  <a:lnTo>
                    <a:pt x="182" y="205"/>
                  </a:lnTo>
                  <a:lnTo>
                    <a:pt x="218" y="205"/>
                  </a:lnTo>
                  <a:lnTo>
                    <a:pt x="254" y="204"/>
                  </a:lnTo>
                  <a:lnTo>
                    <a:pt x="286" y="204"/>
                  </a:lnTo>
                  <a:lnTo>
                    <a:pt x="317" y="204"/>
                  </a:lnTo>
                  <a:lnTo>
                    <a:pt x="349" y="204"/>
                  </a:lnTo>
                  <a:lnTo>
                    <a:pt x="379" y="204"/>
                  </a:lnTo>
                  <a:lnTo>
                    <a:pt x="408" y="204"/>
                  </a:lnTo>
                  <a:lnTo>
                    <a:pt x="438" y="204"/>
                  </a:lnTo>
                  <a:lnTo>
                    <a:pt x="467" y="204"/>
                  </a:lnTo>
                  <a:lnTo>
                    <a:pt x="498" y="204"/>
                  </a:lnTo>
                  <a:lnTo>
                    <a:pt x="530" y="204"/>
                  </a:lnTo>
                  <a:lnTo>
                    <a:pt x="565" y="204"/>
                  </a:lnTo>
                  <a:lnTo>
                    <a:pt x="601" y="204"/>
                  </a:lnTo>
                  <a:lnTo>
                    <a:pt x="640" y="204"/>
                  </a:lnTo>
                  <a:lnTo>
                    <a:pt x="683" y="204"/>
                  </a:lnTo>
                  <a:lnTo>
                    <a:pt x="728" y="204"/>
                  </a:lnTo>
                  <a:lnTo>
                    <a:pt x="777" y="204"/>
                  </a:lnTo>
                  <a:lnTo>
                    <a:pt x="831" y="204"/>
                  </a:lnTo>
                  <a:lnTo>
                    <a:pt x="890" y="204"/>
                  </a:lnTo>
                  <a:lnTo>
                    <a:pt x="953" y="204"/>
                  </a:lnTo>
                  <a:lnTo>
                    <a:pt x="1021" y="204"/>
                  </a:lnTo>
                  <a:lnTo>
                    <a:pt x="1096" y="204"/>
                  </a:lnTo>
                  <a:lnTo>
                    <a:pt x="1177" y="204"/>
                  </a:lnTo>
                  <a:lnTo>
                    <a:pt x="1265" y="204"/>
                  </a:lnTo>
                  <a:lnTo>
                    <a:pt x="1361" y="205"/>
                  </a:lnTo>
                  <a:lnTo>
                    <a:pt x="1463" y="205"/>
                  </a:lnTo>
                  <a:lnTo>
                    <a:pt x="1574" y="205"/>
                  </a:lnTo>
                  <a:lnTo>
                    <a:pt x="1693" y="205"/>
                  </a:lnTo>
                  <a:lnTo>
                    <a:pt x="1684" y="198"/>
                  </a:lnTo>
                  <a:lnTo>
                    <a:pt x="1674" y="193"/>
                  </a:lnTo>
                  <a:lnTo>
                    <a:pt x="1666" y="188"/>
                  </a:lnTo>
                  <a:lnTo>
                    <a:pt x="1658" y="182"/>
                  </a:lnTo>
                  <a:lnTo>
                    <a:pt x="1650" y="178"/>
                  </a:lnTo>
                  <a:lnTo>
                    <a:pt x="1644" y="175"/>
                  </a:lnTo>
                  <a:lnTo>
                    <a:pt x="1637" y="170"/>
                  </a:lnTo>
                  <a:lnTo>
                    <a:pt x="1632" y="166"/>
                  </a:lnTo>
                  <a:lnTo>
                    <a:pt x="1626" y="162"/>
                  </a:lnTo>
                  <a:lnTo>
                    <a:pt x="1620" y="159"/>
                  </a:lnTo>
                  <a:lnTo>
                    <a:pt x="1614" y="156"/>
                  </a:lnTo>
                  <a:lnTo>
                    <a:pt x="1608" y="152"/>
                  </a:lnTo>
                  <a:lnTo>
                    <a:pt x="1603" y="148"/>
                  </a:lnTo>
                  <a:lnTo>
                    <a:pt x="1596" y="144"/>
                  </a:lnTo>
                  <a:lnTo>
                    <a:pt x="1589" y="140"/>
                  </a:lnTo>
                  <a:lnTo>
                    <a:pt x="1584" y="137"/>
                  </a:lnTo>
                  <a:lnTo>
                    <a:pt x="1576" y="132"/>
                  </a:lnTo>
                  <a:lnTo>
                    <a:pt x="1568" y="128"/>
                  </a:lnTo>
                  <a:lnTo>
                    <a:pt x="1560" y="122"/>
                  </a:lnTo>
                  <a:lnTo>
                    <a:pt x="1551" y="116"/>
                  </a:lnTo>
                  <a:lnTo>
                    <a:pt x="1542" y="111"/>
                  </a:lnTo>
                  <a:lnTo>
                    <a:pt x="1531" y="104"/>
                  </a:lnTo>
                  <a:lnTo>
                    <a:pt x="1520" y="97"/>
                  </a:lnTo>
                  <a:lnTo>
                    <a:pt x="1508" y="89"/>
                  </a:lnTo>
                  <a:lnTo>
                    <a:pt x="1495" y="82"/>
                  </a:lnTo>
                  <a:lnTo>
                    <a:pt x="1480" y="73"/>
                  </a:lnTo>
                  <a:lnTo>
                    <a:pt x="1464" y="62"/>
                  </a:lnTo>
                  <a:lnTo>
                    <a:pt x="1448" y="52"/>
                  </a:lnTo>
                  <a:lnTo>
                    <a:pt x="1429" y="41"/>
                  </a:lnTo>
                  <a:lnTo>
                    <a:pt x="1409" y="29"/>
                  </a:lnTo>
                  <a:lnTo>
                    <a:pt x="1387" y="15"/>
                  </a:lnTo>
                  <a:lnTo>
                    <a:pt x="1364" y="1"/>
                  </a:lnTo>
                  <a:lnTo>
                    <a:pt x="1333" y="1"/>
                  </a:lnTo>
                  <a:lnTo>
                    <a:pt x="1303" y="1"/>
                  </a:lnTo>
                  <a:lnTo>
                    <a:pt x="1276" y="1"/>
                  </a:lnTo>
                  <a:lnTo>
                    <a:pt x="1252" y="1"/>
                  </a:lnTo>
                  <a:lnTo>
                    <a:pt x="1228" y="1"/>
                  </a:lnTo>
                  <a:lnTo>
                    <a:pt x="1207" y="0"/>
                  </a:lnTo>
                  <a:lnTo>
                    <a:pt x="1187" y="0"/>
                  </a:lnTo>
                  <a:lnTo>
                    <a:pt x="1167" y="0"/>
                  </a:lnTo>
                  <a:lnTo>
                    <a:pt x="1148" y="0"/>
                  </a:lnTo>
                  <a:lnTo>
                    <a:pt x="1130" y="0"/>
                  </a:lnTo>
                  <a:lnTo>
                    <a:pt x="1111" y="0"/>
                  </a:lnTo>
                  <a:lnTo>
                    <a:pt x="1094" y="0"/>
                  </a:lnTo>
                  <a:lnTo>
                    <a:pt x="1075" y="0"/>
                  </a:lnTo>
                  <a:lnTo>
                    <a:pt x="1056" y="0"/>
                  </a:lnTo>
                  <a:lnTo>
                    <a:pt x="1036" y="0"/>
                  </a:lnTo>
                  <a:lnTo>
                    <a:pt x="1015" y="0"/>
                  </a:lnTo>
                  <a:lnTo>
                    <a:pt x="992" y="0"/>
                  </a:lnTo>
                  <a:lnTo>
                    <a:pt x="968" y="0"/>
                  </a:lnTo>
                  <a:lnTo>
                    <a:pt x="942" y="0"/>
                  </a:lnTo>
                  <a:lnTo>
                    <a:pt x="913" y="0"/>
                  </a:lnTo>
                  <a:lnTo>
                    <a:pt x="883" y="0"/>
                  </a:lnTo>
                  <a:lnTo>
                    <a:pt x="850" y="0"/>
                  </a:lnTo>
                  <a:lnTo>
                    <a:pt x="813" y="0"/>
                  </a:lnTo>
                  <a:lnTo>
                    <a:pt x="775" y="0"/>
                  </a:lnTo>
                  <a:lnTo>
                    <a:pt x="732" y="0"/>
                  </a:lnTo>
                  <a:lnTo>
                    <a:pt x="685" y="0"/>
                  </a:lnTo>
                  <a:lnTo>
                    <a:pt x="635" y="0"/>
                  </a:lnTo>
                  <a:lnTo>
                    <a:pt x="580" y="0"/>
                  </a:lnTo>
                  <a:lnTo>
                    <a:pt x="521" y="1"/>
                  </a:lnTo>
                  <a:lnTo>
                    <a:pt x="458" y="1"/>
                  </a:lnTo>
                  <a:lnTo>
                    <a:pt x="390" y="1"/>
                  </a:lnTo>
                  <a:lnTo>
                    <a:pt x="316" y="1"/>
                  </a:lnTo>
                  <a:lnTo>
                    <a:pt x="306" y="6"/>
                  </a:lnTo>
                  <a:lnTo>
                    <a:pt x="297" y="13"/>
                  </a:lnTo>
                  <a:lnTo>
                    <a:pt x="290" y="18"/>
                  </a:lnTo>
                  <a:lnTo>
                    <a:pt x="282" y="22"/>
                  </a:lnTo>
                  <a:lnTo>
                    <a:pt x="275" y="27"/>
                  </a:lnTo>
                  <a:lnTo>
                    <a:pt x="268" y="31"/>
                  </a:lnTo>
                  <a:lnTo>
                    <a:pt x="263" y="36"/>
                  </a:lnTo>
                  <a:lnTo>
                    <a:pt x="257" y="39"/>
                  </a:lnTo>
                  <a:lnTo>
                    <a:pt x="251" y="42"/>
                  </a:lnTo>
                  <a:lnTo>
                    <a:pt x="246" y="46"/>
                  </a:lnTo>
                  <a:lnTo>
                    <a:pt x="241" y="49"/>
                  </a:lnTo>
                  <a:lnTo>
                    <a:pt x="235" y="52"/>
                  </a:lnTo>
                  <a:lnTo>
                    <a:pt x="229" y="57"/>
                  </a:lnTo>
                  <a:lnTo>
                    <a:pt x="224" y="60"/>
                  </a:lnTo>
                  <a:lnTo>
                    <a:pt x="217" y="65"/>
                  </a:lnTo>
                  <a:lnTo>
                    <a:pt x="211" y="68"/>
                  </a:lnTo>
                  <a:lnTo>
                    <a:pt x="204" y="74"/>
                  </a:lnTo>
                  <a:lnTo>
                    <a:pt x="197" y="77"/>
                  </a:lnTo>
                  <a:lnTo>
                    <a:pt x="189" y="83"/>
                  </a:lnTo>
                  <a:lnTo>
                    <a:pt x="180" y="88"/>
                  </a:lnTo>
                  <a:lnTo>
                    <a:pt x="172" y="94"/>
                  </a:lnTo>
                  <a:lnTo>
                    <a:pt x="161" y="101"/>
                  </a:lnTo>
                  <a:lnTo>
                    <a:pt x="150" y="107"/>
                  </a:lnTo>
                  <a:lnTo>
                    <a:pt x="138" y="115"/>
                  </a:lnTo>
                  <a:lnTo>
                    <a:pt x="126" y="123"/>
                  </a:lnTo>
                  <a:lnTo>
                    <a:pt x="111" y="133"/>
                  </a:lnTo>
                  <a:lnTo>
                    <a:pt x="97" y="142"/>
                  </a:lnTo>
                  <a:lnTo>
                    <a:pt x="80" y="153"/>
                  </a:lnTo>
                  <a:lnTo>
                    <a:pt x="62" y="165"/>
                  </a:lnTo>
                  <a:lnTo>
                    <a:pt x="43" y="177"/>
                  </a:lnTo>
                  <a:lnTo>
                    <a:pt x="23" y="190"/>
                  </a:lnTo>
                  <a:lnTo>
                    <a:pt x="1" y="205"/>
                  </a:lnTo>
                  <a:lnTo>
                    <a:pt x="0" y="205"/>
                  </a:lnTo>
                  <a:close/>
                </a:path>
              </a:pathLst>
            </a:custGeom>
            <a:solidFill>
              <a:srgbClr val="BEC5C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567" name="Freeform 188">
              <a:extLst>
                <a:ext uri="{FF2B5EF4-FFF2-40B4-BE49-F238E27FC236}">
                  <a16:creationId xmlns:a16="http://schemas.microsoft.com/office/drawing/2014/main" id="{577DEDD1-924A-47EF-B972-D01AF5E1E1C5}"/>
                </a:ext>
              </a:extLst>
            </p:cNvPr>
            <p:cNvSpPr>
              <a:spLocks/>
            </p:cNvSpPr>
            <p:nvPr/>
          </p:nvSpPr>
          <p:spPr bwMode="auto">
            <a:xfrm>
              <a:off x="3190" y="2676"/>
              <a:ext cx="329" cy="41"/>
            </a:xfrm>
            <a:custGeom>
              <a:avLst/>
              <a:gdLst>
                <a:gd name="T0" fmla="*/ 0 w 1646"/>
                <a:gd name="T1" fmla="*/ 0 h 205"/>
                <a:gd name="T2" fmla="*/ 0 w 1646"/>
                <a:gd name="T3" fmla="*/ 0 h 205"/>
                <a:gd name="T4" fmla="*/ 0 w 1646"/>
                <a:gd name="T5" fmla="*/ 0 h 205"/>
                <a:gd name="T6" fmla="*/ 0 w 1646"/>
                <a:gd name="T7" fmla="*/ 0 h 205"/>
                <a:gd name="T8" fmla="*/ 0 w 1646"/>
                <a:gd name="T9" fmla="*/ 0 h 205"/>
                <a:gd name="T10" fmla="*/ 0 w 1646"/>
                <a:gd name="T11" fmla="*/ 0 h 205"/>
                <a:gd name="T12" fmla="*/ 0 w 1646"/>
                <a:gd name="T13" fmla="*/ 0 h 205"/>
                <a:gd name="T14" fmla="*/ 0 w 1646"/>
                <a:gd name="T15" fmla="*/ 0 h 205"/>
                <a:gd name="T16" fmla="*/ 0 w 1646"/>
                <a:gd name="T17" fmla="*/ 0 h 205"/>
                <a:gd name="T18" fmla="*/ 0 w 1646"/>
                <a:gd name="T19" fmla="*/ 0 h 205"/>
                <a:gd name="T20" fmla="*/ 0 w 1646"/>
                <a:gd name="T21" fmla="*/ 0 h 205"/>
                <a:gd name="T22" fmla="*/ 0 w 1646"/>
                <a:gd name="T23" fmla="*/ 0 h 205"/>
                <a:gd name="T24" fmla="*/ 0 w 1646"/>
                <a:gd name="T25" fmla="*/ 0 h 205"/>
                <a:gd name="T26" fmla="*/ 0 w 1646"/>
                <a:gd name="T27" fmla="*/ 0 h 205"/>
                <a:gd name="T28" fmla="*/ 0 w 1646"/>
                <a:gd name="T29" fmla="*/ 0 h 205"/>
                <a:gd name="T30" fmla="*/ 0 w 1646"/>
                <a:gd name="T31" fmla="*/ 0 h 205"/>
                <a:gd name="T32" fmla="*/ 0 w 1646"/>
                <a:gd name="T33" fmla="*/ 0 h 205"/>
                <a:gd name="T34" fmla="*/ 0 w 1646"/>
                <a:gd name="T35" fmla="*/ 0 h 205"/>
                <a:gd name="T36" fmla="*/ 0 w 1646"/>
                <a:gd name="T37" fmla="*/ 0 h 205"/>
                <a:gd name="T38" fmla="*/ 0 w 1646"/>
                <a:gd name="T39" fmla="*/ 0 h 205"/>
                <a:gd name="T40" fmla="*/ 0 w 1646"/>
                <a:gd name="T41" fmla="*/ 0 h 205"/>
                <a:gd name="T42" fmla="*/ 0 w 1646"/>
                <a:gd name="T43" fmla="*/ 0 h 205"/>
                <a:gd name="T44" fmla="*/ 0 w 1646"/>
                <a:gd name="T45" fmla="*/ 0 h 205"/>
                <a:gd name="T46" fmla="*/ 0 w 1646"/>
                <a:gd name="T47" fmla="*/ 0 h 205"/>
                <a:gd name="T48" fmla="*/ 0 w 1646"/>
                <a:gd name="T49" fmla="*/ 0 h 205"/>
                <a:gd name="T50" fmla="*/ 0 w 1646"/>
                <a:gd name="T51" fmla="*/ 0 h 205"/>
                <a:gd name="T52" fmla="*/ 0 w 1646"/>
                <a:gd name="T53" fmla="*/ 0 h 205"/>
                <a:gd name="T54" fmla="*/ 0 w 1646"/>
                <a:gd name="T55" fmla="*/ 0 h 205"/>
                <a:gd name="T56" fmla="*/ 0 w 1646"/>
                <a:gd name="T57" fmla="*/ 0 h 205"/>
                <a:gd name="T58" fmla="*/ 0 w 1646"/>
                <a:gd name="T59" fmla="*/ 0 h 205"/>
                <a:gd name="T60" fmla="*/ 0 w 1646"/>
                <a:gd name="T61" fmla="*/ 0 h 205"/>
                <a:gd name="T62" fmla="*/ 0 w 1646"/>
                <a:gd name="T63" fmla="*/ 0 h 205"/>
                <a:gd name="T64" fmla="*/ 0 w 1646"/>
                <a:gd name="T65" fmla="*/ 0 h 205"/>
                <a:gd name="T66" fmla="*/ 0 w 1646"/>
                <a:gd name="T67" fmla="*/ 0 h 205"/>
                <a:gd name="T68" fmla="*/ 0 w 1646"/>
                <a:gd name="T69" fmla="*/ 0 h 205"/>
                <a:gd name="T70" fmla="*/ 0 w 1646"/>
                <a:gd name="T71" fmla="*/ 0 h 205"/>
                <a:gd name="T72" fmla="*/ 0 w 1646"/>
                <a:gd name="T73" fmla="*/ 0 h 205"/>
                <a:gd name="T74" fmla="*/ 0 w 1646"/>
                <a:gd name="T75" fmla="*/ 0 h 205"/>
                <a:gd name="T76" fmla="*/ 0 w 1646"/>
                <a:gd name="T77" fmla="*/ 0 h 205"/>
                <a:gd name="T78" fmla="*/ 0 w 1646"/>
                <a:gd name="T79" fmla="*/ 0 h 205"/>
                <a:gd name="T80" fmla="*/ 0 w 1646"/>
                <a:gd name="T81" fmla="*/ 0 h 205"/>
                <a:gd name="T82" fmla="*/ 0 w 1646"/>
                <a:gd name="T83" fmla="*/ 0 h 205"/>
                <a:gd name="T84" fmla="*/ 0 w 1646"/>
                <a:gd name="T85" fmla="*/ 0 h 205"/>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646"/>
                <a:gd name="T130" fmla="*/ 0 h 205"/>
                <a:gd name="T131" fmla="*/ 1646 w 1646"/>
                <a:gd name="T132" fmla="*/ 205 h 205"/>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646" h="205">
                  <a:moveTo>
                    <a:pt x="0" y="205"/>
                  </a:moveTo>
                  <a:lnTo>
                    <a:pt x="49" y="205"/>
                  </a:lnTo>
                  <a:lnTo>
                    <a:pt x="96" y="205"/>
                  </a:lnTo>
                  <a:lnTo>
                    <a:pt x="137" y="205"/>
                  </a:lnTo>
                  <a:lnTo>
                    <a:pt x="176" y="205"/>
                  </a:lnTo>
                  <a:lnTo>
                    <a:pt x="213" y="205"/>
                  </a:lnTo>
                  <a:lnTo>
                    <a:pt x="247" y="204"/>
                  </a:lnTo>
                  <a:lnTo>
                    <a:pt x="279" y="204"/>
                  </a:lnTo>
                  <a:lnTo>
                    <a:pt x="310" y="204"/>
                  </a:lnTo>
                  <a:lnTo>
                    <a:pt x="339" y="204"/>
                  </a:lnTo>
                  <a:lnTo>
                    <a:pt x="368" y="204"/>
                  </a:lnTo>
                  <a:lnTo>
                    <a:pt x="397" y="204"/>
                  </a:lnTo>
                  <a:lnTo>
                    <a:pt x="425" y="204"/>
                  </a:lnTo>
                  <a:lnTo>
                    <a:pt x="455" y="204"/>
                  </a:lnTo>
                  <a:lnTo>
                    <a:pt x="485" y="204"/>
                  </a:lnTo>
                  <a:lnTo>
                    <a:pt x="516" y="204"/>
                  </a:lnTo>
                  <a:lnTo>
                    <a:pt x="549" y="204"/>
                  </a:lnTo>
                  <a:lnTo>
                    <a:pt x="585" y="204"/>
                  </a:lnTo>
                  <a:lnTo>
                    <a:pt x="623" y="204"/>
                  </a:lnTo>
                  <a:lnTo>
                    <a:pt x="664" y="204"/>
                  </a:lnTo>
                  <a:lnTo>
                    <a:pt x="709" y="204"/>
                  </a:lnTo>
                  <a:lnTo>
                    <a:pt x="757" y="204"/>
                  </a:lnTo>
                  <a:lnTo>
                    <a:pt x="809" y="204"/>
                  </a:lnTo>
                  <a:lnTo>
                    <a:pt x="866" y="204"/>
                  </a:lnTo>
                  <a:lnTo>
                    <a:pt x="927" y="204"/>
                  </a:lnTo>
                  <a:lnTo>
                    <a:pt x="994" y="204"/>
                  </a:lnTo>
                  <a:lnTo>
                    <a:pt x="1067" y="204"/>
                  </a:lnTo>
                  <a:lnTo>
                    <a:pt x="1146" y="204"/>
                  </a:lnTo>
                  <a:lnTo>
                    <a:pt x="1231" y="204"/>
                  </a:lnTo>
                  <a:lnTo>
                    <a:pt x="1323" y="205"/>
                  </a:lnTo>
                  <a:lnTo>
                    <a:pt x="1424" y="205"/>
                  </a:lnTo>
                  <a:lnTo>
                    <a:pt x="1532" y="205"/>
                  </a:lnTo>
                  <a:lnTo>
                    <a:pt x="1646" y="205"/>
                  </a:lnTo>
                  <a:lnTo>
                    <a:pt x="1636" y="198"/>
                  </a:lnTo>
                  <a:lnTo>
                    <a:pt x="1629" y="193"/>
                  </a:lnTo>
                  <a:lnTo>
                    <a:pt x="1620" y="188"/>
                  </a:lnTo>
                  <a:lnTo>
                    <a:pt x="1612" y="182"/>
                  </a:lnTo>
                  <a:lnTo>
                    <a:pt x="1604" y="178"/>
                  </a:lnTo>
                  <a:lnTo>
                    <a:pt x="1597" y="175"/>
                  </a:lnTo>
                  <a:lnTo>
                    <a:pt x="1591" y="170"/>
                  </a:lnTo>
                  <a:lnTo>
                    <a:pt x="1584" y="166"/>
                  </a:lnTo>
                  <a:lnTo>
                    <a:pt x="1580" y="162"/>
                  </a:lnTo>
                  <a:lnTo>
                    <a:pt x="1573" y="159"/>
                  </a:lnTo>
                  <a:lnTo>
                    <a:pt x="1567" y="156"/>
                  </a:lnTo>
                  <a:lnTo>
                    <a:pt x="1562" y="152"/>
                  </a:lnTo>
                  <a:lnTo>
                    <a:pt x="1556" y="148"/>
                  </a:lnTo>
                  <a:lnTo>
                    <a:pt x="1550" y="144"/>
                  </a:lnTo>
                  <a:lnTo>
                    <a:pt x="1544" y="140"/>
                  </a:lnTo>
                  <a:lnTo>
                    <a:pt x="1537" y="137"/>
                  </a:lnTo>
                  <a:lnTo>
                    <a:pt x="1529" y="132"/>
                  </a:lnTo>
                  <a:lnTo>
                    <a:pt x="1523" y="128"/>
                  </a:lnTo>
                  <a:lnTo>
                    <a:pt x="1514" y="122"/>
                  </a:lnTo>
                  <a:lnTo>
                    <a:pt x="1505" y="116"/>
                  </a:lnTo>
                  <a:lnTo>
                    <a:pt x="1495" y="111"/>
                  </a:lnTo>
                  <a:lnTo>
                    <a:pt x="1485" y="104"/>
                  </a:lnTo>
                  <a:lnTo>
                    <a:pt x="1474" y="97"/>
                  </a:lnTo>
                  <a:lnTo>
                    <a:pt x="1462" y="89"/>
                  </a:lnTo>
                  <a:lnTo>
                    <a:pt x="1447" y="82"/>
                  </a:lnTo>
                  <a:lnTo>
                    <a:pt x="1434" y="73"/>
                  </a:lnTo>
                  <a:lnTo>
                    <a:pt x="1417" y="62"/>
                  </a:lnTo>
                  <a:lnTo>
                    <a:pt x="1400" y="52"/>
                  </a:lnTo>
                  <a:lnTo>
                    <a:pt x="1381" y="41"/>
                  </a:lnTo>
                  <a:lnTo>
                    <a:pt x="1361" y="29"/>
                  </a:lnTo>
                  <a:lnTo>
                    <a:pt x="1340" y="15"/>
                  </a:lnTo>
                  <a:lnTo>
                    <a:pt x="1317" y="1"/>
                  </a:lnTo>
                  <a:lnTo>
                    <a:pt x="1287" y="1"/>
                  </a:lnTo>
                  <a:lnTo>
                    <a:pt x="1259" y="1"/>
                  </a:lnTo>
                  <a:lnTo>
                    <a:pt x="1234" y="1"/>
                  </a:lnTo>
                  <a:lnTo>
                    <a:pt x="1210" y="1"/>
                  </a:lnTo>
                  <a:lnTo>
                    <a:pt x="1188" y="1"/>
                  </a:lnTo>
                  <a:lnTo>
                    <a:pt x="1168" y="0"/>
                  </a:lnTo>
                  <a:lnTo>
                    <a:pt x="1149" y="0"/>
                  </a:lnTo>
                  <a:lnTo>
                    <a:pt x="1130" y="0"/>
                  </a:lnTo>
                  <a:lnTo>
                    <a:pt x="1112" y="0"/>
                  </a:lnTo>
                  <a:lnTo>
                    <a:pt x="1094" y="0"/>
                  </a:lnTo>
                  <a:lnTo>
                    <a:pt x="1077" y="0"/>
                  </a:lnTo>
                  <a:lnTo>
                    <a:pt x="1060" y="0"/>
                  </a:lnTo>
                  <a:lnTo>
                    <a:pt x="1042" y="0"/>
                  </a:lnTo>
                  <a:lnTo>
                    <a:pt x="1024" y="0"/>
                  </a:lnTo>
                  <a:lnTo>
                    <a:pt x="1005" y="0"/>
                  </a:lnTo>
                  <a:lnTo>
                    <a:pt x="985" y="0"/>
                  </a:lnTo>
                  <a:lnTo>
                    <a:pt x="964" y="0"/>
                  </a:lnTo>
                  <a:lnTo>
                    <a:pt x="940" y="0"/>
                  </a:lnTo>
                  <a:lnTo>
                    <a:pt x="916" y="0"/>
                  </a:lnTo>
                  <a:lnTo>
                    <a:pt x="889" y="0"/>
                  </a:lnTo>
                  <a:lnTo>
                    <a:pt x="860" y="0"/>
                  </a:lnTo>
                  <a:lnTo>
                    <a:pt x="828" y="0"/>
                  </a:lnTo>
                  <a:lnTo>
                    <a:pt x="793" y="0"/>
                  </a:lnTo>
                  <a:lnTo>
                    <a:pt x="757" y="0"/>
                  </a:lnTo>
                  <a:lnTo>
                    <a:pt x="716" y="0"/>
                  </a:lnTo>
                  <a:lnTo>
                    <a:pt x="672" y="0"/>
                  </a:lnTo>
                  <a:lnTo>
                    <a:pt x="624" y="0"/>
                  </a:lnTo>
                  <a:lnTo>
                    <a:pt x="573" y="0"/>
                  </a:lnTo>
                  <a:lnTo>
                    <a:pt x="517" y="1"/>
                  </a:lnTo>
                  <a:lnTo>
                    <a:pt x="456" y="1"/>
                  </a:lnTo>
                  <a:lnTo>
                    <a:pt x="391" y="1"/>
                  </a:lnTo>
                  <a:lnTo>
                    <a:pt x="321" y="1"/>
                  </a:lnTo>
                  <a:lnTo>
                    <a:pt x="311" y="6"/>
                  </a:lnTo>
                  <a:lnTo>
                    <a:pt x="302" y="13"/>
                  </a:lnTo>
                  <a:lnTo>
                    <a:pt x="294" y="18"/>
                  </a:lnTo>
                  <a:lnTo>
                    <a:pt x="287" y="22"/>
                  </a:lnTo>
                  <a:lnTo>
                    <a:pt x="280" y="27"/>
                  </a:lnTo>
                  <a:lnTo>
                    <a:pt x="273" y="31"/>
                  </a:lnTo>
                  <a:lnTo>
                    <a:pt x="268" y="36"/>
                  </a:lnTo>
                  <a:lnTo>
                    <a:pt x="261" y="39"/>
                  </a:lnTo>
                  <a:lnTo>
                    <a:pt x="255" y="42"/>
                  </a:lnTo>
                  <a:lnTo>
                    <a:pt x="250" y="46"/>
                  </a:lnTo>
                  <a:lnTo>
                    <a:pt x="244" y="49"/>
                  </a:lnTo>
                  <a:lnTo>
                    <a:pt x="239" y="52"/>
                  </a:lnTo>
                  <a:lnTo>
                    <a:pt x="233" y="57"/>
                  </a:lnTo>
                  <a:lnTo>
                    <a:pt x="228" y="60"/>
                  </a:lnTo>
                  <a:lnTo>
                    <a:pt x="221" y="65"/>
                  </a:lnTo>
                  <a:lnTo>
                    <a:pt x="214" y="68"/>
                  </a:lnTo>
                  <a:lnTo>
                    <a:pt x="208" y="74"/>
                  </a:lnTo>
                  <a:lnTo>
                    <a:pt x="201" y="77"/>
                  </a:lnTo>
                  <a:lnTo>
                    <a:pt x="192" y="83"/>
                  </a:lnTo>
                  <a:lnTo>
                    <a:pt x="184" y="88"/>
                  </a:lnTo>
                  <a:lnTo>
                    <a:pt x="174" y="94"/>
                  </a:lnTo>
                  <a:lnTo>
                    <a:pt x="164" y="101"/>
                  </a:lnTo>
                  <a:lnTo>
                    <a:pt x="154" y="107"/>
                  </a:lnTo>
                  <a:lnTo>
                    <a:pt x="141" y="115"/>
                  </a:lnTo>
                  <a:lnTo>
                    <a:pt x="128" y="123"/>
                  </a:lnTo>
                  <a:lnTo>
                    <a:pt x="114" y="133"/>
                  </a:lnTo>
                  <a:lnTo>
                    <a:pt x="98" y="142"/>
                  </a:lnTo>
                  <a:lnTo>
                    <a:pt x="82" y="153"/>
                  </a:lnTo>
                  <a:lnTo>
                    <a:pt x="64" y="165"/>
                  </a:lnTo>
                  <a:lnTo>
                    <a:pt x="44" y="177"/>
                  </a:lnTo>
                  <a:lnTo>
                    <a:pt x="23" y="190"/>
                  </a:lnTo>
                  <a:lnTo>
                    <a:pt x="0" y="205"/>
                  </a:lnTo>
                  <a:close/>
                </a:path>
              </a:pathLst>
            </a:custGeom>
            <a:solidFill>
              <a:srgbClr val="B1B8B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568" name="Freeform 189">
              <a:extLst>
                <a:ext uri="{FF2B5EF4-FFF2-40B4-BE49-F238E27FC236}">
                  <a16:creationId xmlns:a16="http://schemas.microsoft.com/office/drawing/2014/main" id="{893C6265-59D2-4B42-904E-6B6C81F36681}"/>
                </a:ext>
              </a:extLst>
            </p:cNvPr>
            <p:cNvSpPr>
              <a:spLocks/>
            </p:cNvSpPr>
            <p:nvPr/>
          </p:nvSpPr>
          <p:spPr bwMode="auto">
            <a:xfrm>
              <a:off x="3194" y="2676"/>
              <a:ext cx="320" cy="40"/>
            </a:xfrm>
            <a:custGeom>
              <a:avLst/>
              <a:gdLst>
                <a:gd name="T0" fmla="*/ 0 w 1600"/>
                <a:gd name="T1" fmla="*/ 0 h 204"/>
                <a:gd name="T2" fmla="*/ 0 w 1600"/>
                <a:gd name="T3" fmla="*/ 0 h 204"/>
                <a:gd name="T4" fmla="*/ 0 w 1600"/>
                <a:gd name="T5" fmla="*/ 0 h 204"/>
                <a:gd name="T6" fmla="*/ 0 w 1600"/>
                <a:gd name="T7" fmla="*/ 0 h 204"/>
                <a:gd name="T8" fmla="*/ 0 w 1600"/>
                <a:gd name="T9" fmla="*/ 0 h 204"/>
                <a:gd name="T10" fmla="*/ 0 w 1600"/>
                <a:gd name="T11" fmla="*/ 0 h 204"/>
                <a:gd name="T12" fmla="*/ 0 w 1600"/>
                <a:gd name="T13" fmla="*/ 0 h 204"/>
                <a:gd name="T14" fmla="*/ 0 w 1600"/>
                <a:gd name="T15" fmla="*/ 0 h 204"/>
                <a:gd name="T16" fmla="*/ 0 w 1600"/>
                <a:gd name="T17" fmla="*/ 0 h 204"/>
                <a:gd name="T18" fmla="*/ 0 w 1600"/>
                <a:gd name="T19" fmla="*/ 0 h 204"/>
                <a:gd name="T20" fmla="*/ 0 w 1600"/>
                <a:gd name="T21" fmla="*/ 0 h 204"/>
                <a:gd name="T22" fmla="*/ 0 w 1600"/>
                <a:gd name="T23" fmla="*/ 0 h 204"/>
                <a:gd name="T24" fmla="*/ 0 w 1600"/>
                <a:gd name="T25" fmla="*/ 0 h 204"/>
                <a:gd name="T26" fmla="*/ 0 w 1600"/>
                <a:gd name="T27" fmla="*/ 0 h 204"/>
                <a:gd name="T28" fmla="*/ 0 w 1600"/>
                <a:gd name="T29" fmla="*/ 0 h 204"/>
                <a:gd name="T30" fmla="*/ 0 w 1600"/>
                <a:gd name="T31" fmla="*/ 0 h 204"/>
                <a:gd name="T32" fmla="*/ 0 w 1600"/>
                <a:gd name="T33" fmla="*/ 0 h 204"/>
                <a:gd name="T34" fmla="*/ 0 w 1600"/>
                <a:gd name="T35" fmla="*/ 0 h 204"/>
                <a:gd name="T36" fmla="*/ 0 w 1600"/>
                <a:gd name="T37" fmla="*/ 0 h 204"/>
                <a:gd name="T38" fmla="*/ 0 w 1600"/>
                <a:gd name="T39" fmla="*/ 0 h 204"/>
                <a:gd name="T40" fmla="*/ 0 w 1600"/>
                <a:gd name="T41" fmla="*/ 0 h 204"/>
                <a:gd name="T42" fmla="*/ 0 w 1600"/>
                <a:gd name="T43" fmla="*/ 0 h 204"/>
                <a:gd name="T44" fmla="*/ 0 w 1600"/>
                <a:gd name="T45" fmla="*/ 0 h 204"/>
                <a:gd name="T46" fmla="*/ 0 w 1600"/>
                <a:gd name="T47" fmla="*/ 0 h 204"/>
                <a:gd name="T48" fmla="*/ 0 w 1600"/>
                <a:gd name="T49" fmla="*/ 0 h 204"/>
                <a:gd name="T50" fmla="*/ 0 w 1600"/>
                <a:gd name="T51" fmla="*/ 0 h 204"/>
                <a:gd name="T52" fmla="*/ 0 w 1600"/>
                <a:gd name="T53" fmla="*/ 0 h 204"/>
                <a:gd name="T54" fmla="*/ 0 w 1600"/>
                <a:gd name="T55" fmla="*/ 0 h 204"/>
                <a:gd name="T56" fmla="*/ 0 w 1600"/>
                <a:gd name="T57" fmla="*/ 0 h 204"/>
                <a:gd name="T58" fmla="*/ 0 w 1600"/>
                <a:gd name="T59" fmla="*/ 0 h 204"/>
                <a:gd name="T60" fmla="*/ 0 w 1600"/>
                <a:gd name="T61" fmla="*/ 0 h 204"/>
                <a:gd name="T62" fmla="*/ 0 w 1600"/>
                <a:gd name="T63" fmla="*/ 0 h 204"/>
                <a:gd name="T64" fmla="*/ 0 w 1600"/>
                <a:gd name="T65" fmla="*/ 0 h 204"/>
                <a:gd name="T66" fmla="*/ 0 w 1600"/>
                <a:gd name="T67" fmla="*/ 0 h 204"/>
                <a:gd name="T68" fmla="*/ 0 w 1600"/>
                <a:gd name="T69" fmla="*/ 0 h 204"/>
                <a:gd name="T70" fmla="*/ 0 w 1600"/>
                <a:gd name="T71" fmla="*/ 0 h 204"/>
                <a:gd name="T72" fmla="*/ 0 w 1600"/>
                <a:gd name="T73" fmla="*/ 0 h 204"/>
                <a:gd name="T74" fmla="*/ 0 w 1600"/>
                <a:gd name="T75" fmla="*/ 0 h 204"/>
                <a:gd name="T76" fmla="*/ 0 w 1600"/>
                <a:gd name="T77" fmla="*/ 0 h 204"/>
                <a:gd name="T78" fmla="*/ 0 w 1600"/>
                <a:gd name="T79" fmla="*/ 0 h 204"/>
                <a:gd name="T80" fmla="*/ 0 w 1600"/>
                <a:gd name="T81" fmla="*/ 0 h 204"/>
                <a:gd name="T82" fmla="*/ 0 w 1600"/>
                <a:gd name="T83" fmla="*/ 0 h 204"/>
                <a:gd name="T84" fmla="*/ 0 w 1600"/>
                <a:gd name="T85" fmla="*/ 0 h 204"/>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600"/>
                <a:gd name="T130" fmla="*/ 0 h 204"/>
                <a:gd name="T131" fmla="*/ 1600 w 1600"/>
                <a:gd name="T132" fmla="*/ 204 h 204"/>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600" h="204">
                  <a:moveTo>
                    <a:pt x="0" y="204"/>
                  </a:moveTo>
                  <a:lnTo>
                    <a:pt x="48" y="204"/>
                  </a:lnTo>
                  <a:lnTo>
                    <a:pt x="92" y="204"/>
                  </a:lnTo>
                  <a:lnTo>
                    <a:pt x="133" y="204"/>
                  </a:lnTo>
                  <a:lnTo>
                    <a:pt x="170" y="204"/>
                  </a:lnTo>
                  <a:lnTo>
                    <a:pt x="206" y="204"/>
                  </a:lnTo>
                  <a:lnTo>
                    <a:pt x="239" y="204"/>
                  </a:lnTo>
                  <a:lnTo>
                    <a:pt x="270" y="204"/>
                  </a:lnTo>
                  <a:lnTo>
                    <a:pt x="300" y="204"/>
                  </a:lnTo>
                  <a:lnTo>
                    <a:pt x="328" y="204"/>
                  </a:lnTo>
                  <a:lnTo>
                    <a:pt x="357" y="204"/>
                  </a:lnTo>
                  <a:lnTo>
                    <a:pt x="384" y="204"/>
                  </a:lnTo>
                  <a:lnTo>
                    <a:pt x="413" y="204"/>
                  </a:lnTo>
                  <a:lnTo>
                    <a:pt x="441" y="204"/>
                  </a:lnTo>
                  <a:lnTo>
                    <a:pt x="471" y="204"/>
                  </a:lnTo>
                  <a:lnTo>
                    <a:pt x="501" y="204"/>
                  </a:lnTo>
                  <a:lnTo>
                    <a:pt x="533" y="204"/>
                  </a:lnTo>
                  <a:lnTo>
                    <a:pt x="568" y="204"/>
                  </a:lnTo>
                  <a:lnTo>
                    <a:pt x="605" y="204"/>
                  </a:lnTo>
                  <a:lnTo>
                    <a:pt x="645" y="204"/>
                  </a:lnTo>
                  <a:lnTo>
                    <a:pt x="687" y="204"/>
                  </a:lnTo>
                  <a:lnTo>
                    <a:pt x="735" y="204"/>
                  </a:lnTo>
                  <a:lnTo>
                    <a:pt x="785" y="204"/>
                  </a:lnTo>
                  <a:lnTo>
                    <a:pt x="841" y="204"/>
                  </a:lnTo>
                  <a:lnTo>
                    <a:pt x="900" y="204"/>
                  </a:lnTo>
                  <a:lnTo>
                    <a:pt x="965" y="204"/>
                  </a:lnTo>
                  <a:lnTo>
                    <a:pt x="1036" y="204"/>
                  </a:lnTo>
                  <a:lnTo>
                    <a:pt x="1112" y="204"/>
                  </a:lnTo>
                  <a:lnTo>
                    <a:pt x="1196" y="204"/>
                  </a:lnTo>
                  <a:lnTo>
                    <a:pt x="1286" y="204"/>
                  </a:lnTo>
                  <a:lnTo>
                    <a:pt x="1383" y="204"/>
                  </a:lnTo>
                  <a:lnTo>
                    <a:pt x="1488" y="204"/>
                  </a:lnTo>
                  <a:lnTo>
                    <a:pt x="1600" y="204"/>
                  </a:lnTo>
                  <a:lnTo>
                    <a:pt x="1590" y="198"/>
                  </a:lnTo>
                  <a:lnTo>
                    <a:pt x="1581" y="193"/>
                  </a:lnTo>
                  <a:lnTo>
                    <a:pt x="1572" y="187"/>
                  </a:lnTo>
                  <a:lnTo>
                    <a:pt x="1565" y="182"/>
                  </a:lnTo>
                  <a:lnTo>
                    <a:pt x="1557" y="178"/>
                  </a:lnTo>
                  <a:lnTo>
                    <a:pt x="1550" y="174"/>
                  </a:lnTo>
                  <a:lnTo>
                    <a:pt x="1543" y="170"/>
                  </a:lnTo>
                  <a:lnTo>
                    <a:pt x="1538" y="166"/>
                  </a:lnTo>
                  <a:lnTo>
                    <a:pt x="1532" y="162"/>
                  </a:lnTo>
                  <a:lnTo>
                    <a:pt x="1526" y="159"/>
                  </a:lnTo>
                  <a:lnTo>
                    <a:pt x="1520" y="156"/>
                  </a:lnTo>
                  <a:lnTo>
                    <a:pt x="1514" y="151"/>
                  </a:lnTo>
                  <a:lnTo>
                    <a:pt x="1508" y="148"/>
                  </a:lnTo>
                  <a:lnTo>
                    <a:pt x="1502" y="144"/>
                  </a:lnTo>
                  <a:lnTo>
                    <a:pt x="1497" y="140"/>
                  </a:lnTo>
                  <a:lnTo>
                    <a:pt x="1490" y="137"/>
                  </a:lnTo>
                  <a:lnTo>
                    <a:pt x="1482" y="131"/>
                  </a:lnTo>
                  <a:lnTo>
                    <a:pt x="1474" y="126"/>
                  </a:lnTo>
                  <a:lnTo>
                    <a:pt x="1466" y="122"/>
                  </a:lnTo>
                  <a:lnTo>
                    <a:pt x="1458" y="116"/>
                  </a:lnTo>
                  <a:lnTo>
                    <a:pt x="1448" y="111"/>
                  </a:lnTo>
                  <a:lnTo>
                    <a:pt x="1438" y="104"/>
                  </a:lnTo>
                  <a:lnTo>
                    <a:pt x="1425" y="97"/>
                  </a:lnTo>
                  <a:lnTo>
                    <a:pt x="1413" y="89"/>
                  </a:lnTo>
                  <a:lnTo>
                    <a:pt x="1400" y="82"/>
                  </a:lnTo>
                  <a:lnTo>
                    <a:pt x="1385" y="73"/>
                  </a:lnTo>
                  <a:lnTo>
                    <a:pt x="1368" y="62"/>
                  </a:lnTo>
                  <a:lnTo>
                    <a:pt x="1352" y="52"/>
                  </a:lnTo>
                  <a:lnTo>
                    <a:pt x="1333" y="40"/>
                  </a:lnTo>
                  <a:lnTo>
                    <a:pt x="1313" y="28"/>
                  </a:lnTo>
                  <a:lnTo>
                    <a:pt x="1292" y="15"/>
                  </a:lnTo>
                  <a:lnTo>
                    <a:pt x="1268" y="0"/>
                  </a:lnTo>
                  <a:lnTo>
                    <a:pt x="1239" y="0"/>
                  </a:lnTo>
                  <a:lnTo>
                    <a:pt x="1214" y="0"/>
                  </a:lnTo>
                  <a:lnTo>
                    <a:pt x="1189" y="0"/>
                  </a:lnTo>
                  <a:lnTo>
                    <a:pt x="1167" y="0"/>
                  </a:lnTo>
                  <a:lnTo>
                    <a:pt x="1147" y="0"/>
                  </a:lnTo>
                  <a:lnTo>
                    <a:pt x="1127" y="0"/>
                  </a:lnTo>
                  <a:lnTo>
                    <a:pt x="1109" y="0"/>
                  </a:lnTo>
                  <a:lnTo>
                    <a:pt x="1091" y="0"/>
                  </a:lnTo>
                  <a:lnTo>
                    <a:pt x="1074" y="0"/>
                  </a:lnTo>
                  <a:lnTo>
                    <a:pt x="1058" y="0"/>
                  </a:lnTo>
                  <a:lnTo>
                    <a:pt x="1042" y="0"/>
                  </a:lnTo>
                  <a:lnTo>
                    <a:pt x="1024" y="0"/>
                  </a:lnTo>
                  <a:lnTo>
                    <a:pt x="1008" y="0"/>
                  </a:lnTo>
                  <a:lnTo>
                    <a:pt x="991" y="0"/>
                  </a:lnTo>
                  <a:lnTo>
                    <a:pt x="973" y="0"/>
                  </a:lnTo>
                  <a:lnTo>
                    <a:pt x="954" y="0"/>
                  </a:lnTo>
                  <a:lnTo>
                    <a:pt x="934" y="0"/>
                  </a:lnTo>
                  <a:lnTo>
                    <a:pt x="912" y="0"/>
                  </a:lnTo>
                  <a:lnTo>
                    <a:pt x="889" y="0"/>
                  </a:lnTo>
                  <a:lnTo>
                    <a:pt x="863" y="0"/>
                  </a:lnTo>
                  <a:lnTo>
                    <a:pt x="836" y="0"/>
                  </a:lnTo>
                  <a:lnTo>
                    <a:pt x="806" y="0"/>
                  </a:lnTo>
                  <a:lnTo>
                    <a:pt x="773" y="0"/>
                  </a:lnTo>
                  <a:lnTo>
                    <a:pt x="738" y="0"/>
                  </a:lnTo>
                  <a:lnTo>
                    <a:pt x="700" y="0"/>
                  </a:lnTo>
                  <a:lnTo>
                    <a:pt x="658" y="0"/>
                  </a:lnTo>
                  <a:lnTo>
                    <a:pt x="612" y="0"/>
                  </a:lnTo>
                  <a:lnTo>
                    <a:pt x="563" y="0"/>
                  </a:lnTo>
                  <a:lnTo>
                    <a:pt x="511" y="0"/>
                  </a:lnTo>
                  <a:lnTo>
                    <a:pt x="454" y="0"/>
                  </a:lnTo>
                  <a:lnTo>
                    <a:pt x="392" y="0"/>
                  </a:lnTo>
                  <a:lnTo>
                    <a:pt x="326" y="0"/>
                  </a:lnTo>
                  <a:lnTo>
                    <a:pt x="316" y="6"/>
                  </a:lnTo>
                  <a:lnTo>
                    <a:pt x="307" y="12"/>
                  </a:lnTo>
                  <a:lnTo>
                    <a:pt x="298" y="18"/>
                  </a:lnTo>
                  <a:lnTo>
                    <a:pt x="292" y="22"/>
                  </a:lnTo>
                  <a:lnTo>
                    <a:pt x="284" y="27"/>
                  </a:lnTo>
                  <a:lnTo>
                    <a:pt x="277" y="31"/>
                  </a:lnTo>
                  <a:lnTo>
                    <a:pt x="270" y="34"/>
                  </a:lnTo>
                  <a:lnTo>
                    <a:pt x="265" y="39"/>
                  </a:lnTo>
                  <a:lnTo>
                    <a:pt x="259" y="42"/>
                  </a:lnTo>
                  <a:lnTo>
                    <a:pt x="253" y="46"/>
                  </a:lnTo>
                  <a:lnTo>
                    <a:pt x="248" y="49"/>
                  </a:lnTo>
                  <a:lnTo>
                    <a:pt x="241" y="52"/>
                  </a:lnTo>
                  <a:lnTo>
                    <a:pt x="237" y="57"/>
                  </a:lnTo>
                  <a:lnTo>
                    <a:pt x="230" y="60"/>
                  </a:lnTo>
                  <a:lnTo>
                    <a:pt x="225" y="64"/>
                  </a:lnTo>
                  <a:lnTo>
                    <a:pt x="218" y="68"/>
                  </a:lnTo>
                  <a:lnTo>
                    <a:pt x="210" y="73"/>
                  </a:lnTo>
                  <a:lnTo>
                    <a:pt x="204" y="77"/>
                  </a:lnTo>
                  <a:lnTo>
                    <a:pt x="196" y="82"/>
                  </a:lnTo>
                  <a:lnTo>
                    <a:pt x="186" y="88"/>
                  </a:lnTo>
                  <a:lnTo>
                    <a:pt x="177" y="94"/>
                  </a:lnTo>
                  <a:lnTo>
                    <a:pt x="167" y="100"/>
                  </a:lnTo>
                  <a:lnTo>
                    <a:pt x="155" y="107"/>
                  </a:lnTo>
                  <a:lnTo>
                    <a:pt x="142" y="114"/>
                  </a:lnTo>
                  <a:lnTo>
                    <a:pt x="130" y="123"/>
                  </a:lnTo>
                  <a:lnTo>
                    <a:pt x="116" y="132"/>
                  </a:lnTo>
                  <a:lnTo>
                    <a:pt x="99" y="142"/>
                  </a:lnTo>
                  <a:lnTo>
                    <a:pt x="82" y="152"/>
                  </a:lnTo>
                  <a:lnTo>
                    <a:pt x="64" y="163"/>
                  </a:lnTo>
                  <a:lnTo>
                    <a:pt x="44" y="177"/>
                  </a:lnTo>
                  <a:lnTo>
                    <a:pt x="23" y="190"/>
                  </a:lnTo>
                  <a:lnTo>
                    <a:pt x="0" y="204"/>
                  </a:lnTo>
                  <a:close/>
                </a:path>
              </a:pathLst>
            </a:custGeom>
            <a:solidFill>
              <a:srgbClr val="A7AEA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569" name="Freeform 190">
              <a:extLst>
                <a:ext uri="{FF2B5EF4-FFF2-40B4-BE49-F238E27FC236}">
                  <a16:creationId xmlns:a16="http://schemas.microsoft.com/office/drawing/2014/main" id="{CD3CFF35-F976-4E1C-A163-E11A27D8C964}"/>
                </a:ext>
              </a:extLst>
            </p:cNvPr>
            <p:cNvSpPr>
              <a:spLocks/>
            </p:cNvSpPr>
            <p:nvPr/>
          </p:nvSpPr>
          <p:spPr bwMode="auto">
            <a:xfrm>
              <a:off x="3199" y="2676"/>
              <a:ext cx="311" cy="40"/>
            </a:xfrm>
            <a:custGeom>
              <a:avLst/>
              <a:gdLst>
                <a:gd name="T0" fmla="*/ 0 w 1554"/>
                <a:gd name="T1" fmla="*/ 0 h 204"/>
                <a:gd name="T2" fmla="*/ 0 w 1554"/>
                <a:gd name="T3" fmla="*/ 0 h 204"/>
                <a:gd name="T4" fmla="*/ 0 w 1554"/>
                <a:gd name="T5" fmla="*/ 0 h 204"/>
                <a:gd name="T6" fmla="*/ 0 w 1554"/>
                <a:gd name="T7" fmla="*/ 0 h 204"/>
                <a:gd name="T8" fmla="*/ 0 w 1554"/>
                <a:gd name="T9" fmla="*/ 0 h 204"/>
                <a:gd name="T10" fmla="*/ 0 w 1554"/>
                <a:gd name="T11" fmla="*/ 0 h 204"/>
                <a:gd name="T12" fmla="*/ 0 w 1554"/>
                <a:gd name="T13" fmla="*/ 0 h 204"/>
                <a:gd name="T14" fmla="*/ 0 w 1554"/>
                <a:gd name="T15" fmla="*/ 0 h 204"/>
                <a:gd name="T16" fmla="*/ 0 w 1554"/>
                <a:gd name="T17" fmla="*/ 0 h 204"/>
                <a:gd name="T18" fmla="*/ 0 w 1554"/>
                <a:gd name="T19" fmla="*/ 0 h 204"/>
                <a:gd name="T20" fmla="*/ 0 w 1554"/>
                <a:gd name="T21" fmla="*/ 0 h 204"/>
                <a:gd name="T22" fmla="*/ 0 w 1554"/>
                <a:gd name="T23" fmla="*/ 0 h 204"/>
                <a:gd name="T24" fmla="*/ 0 w 1554"/>
                <a:gd name="T25" fmla="*/ 0 h 204"/>
                <a:gd name="T26" fmla="*/ 0 w 1554"/>
                <a:gd name="T27" fmla="*/ 0 h 204"/>
                <a:gd name="T28" fmla="*/ 0 w 1554"/>
                <a:gd name="T29" fmla="*/ 0 h 204"/>
                <a:gd name="T30" fmla="*/ 0 w 1554"/>
                <a:gd name="T31" fmla="*/ 0 h 204"/>
                <a:gd name="T32" fmla="*/ 0 w 1554"/>
                <a:gd name="T33" fmla="*/ 0 h 204"/>
                <a:gd name="T34" fmla="*/ 0 w 1554"/>
                <a:gd name="T35" fmla="*/ 0 h 204"/>
                <a:gd name="T36" fmla="*/ 0 w 1554"/>
                <a:gd name="T37" fmla="*/ 0 h 204"/>
                <a:gd name="T38" fmla="*/ 0 w 1554"/>
                <a:gd name="T39" fmla="*/ 0 h 204"/>
                <a:gd name="T40" fmla="*/ 0 w 1554"/>
                <a:gd name="T41" fmla="*/ 0 h 204"/>
                <a:gd name="T42" fmla="*/ 0 w 1554"/>
                <a:gd name="T43" fmla="*/ 0 h 204"/>
                <a:gd name="T44" fmla="*/ 0 w 1554"/>
                <a:gd name="T45" fmla="*/ 0 h 204"/>
                <a:gd name="T46" fmla="*/ 0 w 1554"/>
                <a:gd name="T47" fmla="*/ 0 h 204"/>
                <a:gd name="T48" fmla="*/ 0 w 1554"/>
                <a:gd name="T49" fmla="*/ 0 h 204"/>
                <a:gd name="T50" fmla="*/ 0 w 1554"/>
                <a:gd name="T51" fmla="*/ 0 h 204"/>
                <a:gd name="T52" fmla="*/ 0 w 1554"/>
                <a:gd name="T53" fmla="*/ 0 h 204"/>
                <a:gd name="T54" fmla="*/ 0 w 1554"/>
                <a:gd name="T55" fmla="*/ 0 h 204"/>
                <a:gd name="T56" fmla="*/ 0 w 1554"/>
                <a:gd name="T57" fmla="*/ 0 h 204"/>
                <a:gd name="T58" fmla="*/ 0 w 1554"/>
                <a:gd name="T59" fmla="*/ 0 h 204"/>
                <a:gd name="T60" fmla="*/ 0 w 1554"/>
                <a:gd name="T61" fmla="*/ 0 h 204"/>
                <a:gd name="T62" fmla="*/ 0 w 1554"/>
                <a:gd name="T63" fmla="*/ 0 h 204"/>
                <a:gd name="T64" fmla="*/ 0 w 1554"/>
                <a:gd name="T65" fmla="*/ 0 h 204"/>
                <a:gd name="T66" fmla="*/ 0 w 1554"/>
                <a:gd name="T67" fmla="*/ 0 h 204"/>
                <a:gd name="T68" fmla="*/ 0 w 1554"/>
                <a:gd name="T69" fmla="*/ 0 h 204"/>
                <a:gd name="T70" fmla="*/ 0 w 1554"/>
                <a:gd name="T71" fmla="*/ 0 h 204"/>
                <a:gd name="T72" fmla="*/ 0 w 1554"/>
                <a:gd name="T73" fmla="*/ 0 h 204"/>
                <a:gd name="T74" fmla="*/ 0 w 1554"/>
                <a:gd name="T75" fmla="*/ 0 h 204"/>
                <a:gd name="T76" fmla="*/ 0 w 1554"/>
                <a:gd name="T77" fmla="*/ 0 h 204"/>
                <a:gd name="T78" fmla="*/ 0 w 1554"/>
                <a:gd name="T79" fmla="*/ 0 h 204"/>
                <a:gd name="T80" fmla="*/ 0 w 1554"/>
                <a:gd name="T81" fmla="*/ 0 h 204"/>
                <a:gd name="T82" fmla="*/ 0 w 1554"/>
                <a:gd name="T83" fmla="*/ 0 h 204"/>
                <a:gd name="T84" fmla="*/ 0 w 1554"/>
                <a:gd name="T85" fmla="*/ 0 h 204"/>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554"/>
                <a:gd name="T130" fmla="*/ 0 h 204"/>
                <a:gd name="T131" fmla="*/ 1554 w 1554"/>
                <a:gd name="T132" fmla="*/ 204 h 204"/>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554" h="204">
                  <a:moveTo>
                    <a:pt x="0" y="204"/>
                  </a:moveTo>
                  <a:lnTo>
                    <a:pt x="47" y="204"/>
                  </a:lnTo>
                  <a:lnTo>
                    <a:pt x="89" y="204"/>
                  </a:lnTo>
                  <a:lnTo>
                    <a:pt x="129" y="204"/>
                  </a:lnTo>
                  <a:lnTo>
                    <a:pt x="166" y="204"/>
                  </a:lnTo>
                  <a:lnTo>
                    <a:pt x="200" y="204"/>
                  </a:lnTo>
                  <a:lnTo>
                    <a:pt x="232" y="204"/>
                  </a:lnTo>
                  <a:lnTo>
                    <a:pt x="263" y="204"/>
                  </a:lnTo>
                  <a:lnTo>
                    <a:pt x="291" y="204"/>
                  </a:lnTo>
                  <a:lnTo>
                    <a:pt x="320" y="204"/>
                  </a:lnTo>
                  <a:lnTo>
                    <a:pt x="347" y="204"/>
                  </a:lnTo>
                  <a:lnTo>
                    <a:pt x="373" y="204"/>
                  </a:lnTo>
                  <a:lnTo>
                    <a:pt x="401" y="204"/>
                  </a:lnTo>
                  <a:lnTo>
                    <a:pt x="429" y="204"/>
                  </a:lnTo>
                  <a:lnTo>
                    <a:pt x="457" y="204"/>
                  </a:lnTo>
                  <a:lnTo>
                    <a:pt x="487" y="204"/>
                  </a:lnTo>
                  <a:lnTo>
                    <a:pt x="518" y="204"/>
                  </a:lnTo>
                  <a:lnTo>
                    <a:pt x="551" y="204"/>
                  </a:lnTo>
                  <a:lnTo>
                    <a:pt x="587" y="204"/>
                  </a:lnTo>
                  <a:lnTo>
                    <a:pt x="626" y="204"/>
                  </a:lnTo>
                  <a:lnTo>
                    <a:pt x="668" y="204"/>
                  </a:lnTo>
                  <a:lnTo>
                    <a:pt x="714" y="204"/>
                  </a:lnTo>
                  <a:lnTo>
                    <a:pt x="763" y="204"/>
                  </a:lnTo>
                  <a:lnTo>
                    <a:pt x="817" y="204"/>
                  </a:lnTo>
                  <a:lnTo>
                    <a:pt x="874" y="204"/>
                  </a:lnTo>
                  <a:lnTo>
                    <a:pt x="938" y="204"/>
                  </a:lnTo>
                  <a:lnTo>
                    <a:pt x="1006" y="204"/>
                  </a:lnTo>
                  <a:lnTo>
                    <a:pt x="1082" y="204"/>
                  </a:lnTo>
                  <a:lnTo>
                    <a:pt x="1162" y="204"/>
                  </a:lnTo>
                  <a:lnTo>
                    <a:pt x="1249" y="204"/>
                  </a:lnTo>
                  <a:lnTo>
                    <a:pt x="1343" y="204"/>
                  </a:lnTo>
                  <a:lnTo>
                    <a:pt x="1445" y="204"/>
                  </a:lnTo>
                  <a:lnTo>
                    <a:pt x="1554" y="204"/>
                  </a:lnTo>
                  <a:lnTo>
                    <a:pt x="1544" y="198"/>
                  </a:lnTo>
                  <a:lnTo>
                    <a:pt x="1534" y="193"/>
                  </a:lnTo>
                  <a:lnTo>
                    <a:pt x="1526" y="187"/>
                  </a:lnTo>
                  <a:lnTo>
                    <a:pt x="1518" y="182"/>
                  </a:lnTo>
                  <a:lnTo>
                    <a:pt x="1510" y="178"/>
                  </a:lnTo>
                  <a:lnTo>
                    <a:pt x="1504" y="174"/>
                  </a:lnTo>
                  <a:lnTo>
                    <a:pt x="1497" y="170"/>
                  </a:lnTo>
                  <a:lnTo>
                    <a:pt x="1491" y="166"/>
                  </a:lnTo>
                  <a:lnTo>
                    <a:pt x="1485" y="162"/>
                  </a:lnTo>
                  <a:lnTo>
                    <a:pt x="1479" y="159"/>
                  </a:lnTo>
                  <a:lnTo>
                    <a:pt x="1474" y="156"/>
                  </a:lnTo>
                  <a:lnTo>
                    <a:pt x="1468" y="151"/>
                  </a:lnTo>
                  <a:lnTo>
                    <a:pt x="1461" y="148"/>
                  </a:lnTo>
                  <a:lnTo>
                    <a:pt x="1456" y="144"/>
                  </a:lnTo>
                  <a:lnTo>
                    <a:pt x="1449" y="140"/>
                  </a:lnTo>
                  <a:lnTo>
                    <a:pt x="1442" y="137"/>
                  </a:lnTo>
                  <a:lnTo>
                    <a:pt x="1436" y="131"/>
                  </a:lnTo>
                  <a:lnTo>
                    <a:pt x="1427" y="126"/>
                  </a:lnTo>
                  <a:lnTo>
                    <a:pt x="1419" y="122"/>
                  </a:lnTo>
                  <a:lnTo>
                    <a:pt x="1411" y="116"/>
                  </a:lnTo>
                  <a:lnTo>
                    <a:pt x="1401" y="111"/>
                  </a:lnTo>
                  <a:lnTo>
                    <a:pt x="1390" y="104"/>
                  </a:lnTo>
                  <a:lnTo>
                    <a:pt x="1379" y="97"/>
                  </a:lnTo>
                  <a:lnTo>
                    <a:pt x="1366" y="89"/>
                  </a:lnTo>
                  <a:lnTo>
                    <a:pt x="1352" y="82"/>
                  </a:lnTo>
                  <a:lnTo>
                    <a:pt x="1338" y="73"/>
                  </a:lnTo>
                  <a:lnTo>
                    <a:pt x="1321" y="62"/>
                  </a:lnTo>
                  <a:lnTo>
                    <a:pt x="1304" y="52"/>
                  </a:lnTo>
                  <a:lnTo>
                    <a:pt x="1285" y="40"/>
                  </a:lnTo>
                  <a:lnTo>
                    <a:pt x="1265" y="28"/>
                  </a:lnTo>
                  <a:lnTo>
                    <a:pt x="1244" y="15"/>
                  </a:lnTo>
                  <a:lnTo>
                    <a:pt x="1221" y="0"/>
                  </a:lnTo>
                  <a:lnTo>
                    <a:pt x="1194" y="0"/>
                  </a:lnTo>
                  <a:lnTo>
                    <a:pt x="1170" y="0"/>
                  </a:lnTo>
                  <a:lnTo>
                    <a:pt x="1146" y="0"/>
                  </a:lnTo>
                  <a:lnTo>
                    <a:pt x="1125" y="0"/>
                  </a:lnTo>
                  <a:lnTo>
                    <a:pt x="1106" y="0"/>
                  </a:lnTo>
                  <a:lnTo>
                    <a:pt x="1087" y="0"/>
                  </a:lnTo>
                  <a:lnTo>
                    <a:pt x="1070" y="0"/>
                  </a:lnTo>
                  <a:lnTo>
                    <a:pt x="1054" y="0"/>
                  </a:lnTo>
                  <a:lnTo>
                    <a:pt x="1038" y="0"/>
                  </a:lnTo>
                  <a:lnTo>
                    <a:pt x="1023" y="0"/>
                  </a:lnTo>
                  <a:lnTo>
                    <a:pt x="1007" y="0"/>
                  </a:lnTo>
                  <a:lnTo>
                    <a:pt x="991" y="0"/>
                  </a:lnTo>
                  <a:lnTo>
                    <a:pt x="976" y="0"/>
                  </a:lnTo>
                  <a:lnTo>
                    <a:pt x="959" y="0"/>
                  </a:lnTo>
                  <a:lnTo>
                    <a:pt x="942" y="0"/>
                  </a:lnTo>
                  <a:lnTo>
                    <a:pt x="925" y="0"/>
                  </a:lnTo>
                  <a:lnTo>
                    <a:pt x="904" y="0"/>
                  </a:lnTo>
                  <a:lnTo>
                    <a:pt x="884" y="0"/>
                  </a:lnTo>
                  <a:lnTo>
                    <a:pt x="862" y="0"/>
                  </a:lnTo>
                  <a:lnTo>
                    <a:pt x="838" y="0"/>
                  </a:lnTo>
                  <a:lnTo>
                    <a:pt x="812" y="0"/>
                  </a:lnTo>
                  <a:lnTo>
                    <a:pt x="784" y="0"/>
                  </a:lnTo>
                  <a:lnTo>
                    <a:pt x="754" y="0"/>
                  </a:lnTo>
                  <a:lnTo>
                    <a:pt x="721" y="0"/>
                  </a:lnTo>
                  <a:lnTo>
                    <a:pt x="684" y="0"/>
                  </a:lnTo>
                  <a:lnTo>
                    <a:pt x="645" y="0"/>
                  </a:lnTo>
                  <a:lnTo>
                    <a:pt x="602" y="0"/>
                  </a:lnTo>
                  <a:lnTo>
                    <a:pt x="556" y="0"/>
                  </a:lnTo>
                  <a:lnTo>
                    <a:pt x="506" y="0"/>
                  </a:lnTo>
                  <a:lnTo>
                    <a:pt x="452" y="0"/>
                  </a:lnTo>
                  <a:lnTo>
                    <a:pt x="393" y="0"/>
                  </a:lnTo>
                  <a:lnTo>
                    <a:pt x="331" y="0"/>
                  </a:lnTo>
                  <a:lnTo>
                    <a:pt x="321" y="6"/>
                  </a:lnTo>
                  <a:lnTo>
                    <a:pt x="312" y="12"/>
                  </a:lnTo>
                  <a:lnTo>
                    <a:pt x="303" y="18"/>
                  </a:lnTo>
                  <a:lnTo>
                    <a:pt x="295" y="22"/>
                  </a:lnTo>
                  <a:lnTo>
                    <a:pt x="289" y="27"/>
                  </a:lnTo>
                  <a:lnTo>
                    <a:pt x="282" y="31"/>
                  </a:lnTo>
                  <a:lnTo>
                    <a:pt x="275" y="34"/>
                  </a:lnTo>
                  <a:lnTo>
                    <a:pt x="270" y="39"/>
                  </a:lnTo>
                  <a:lnTo>
                    <a:pt x="263" y="42"/>
                  </a:lnTo>
                  <a:lnTo>
                    <a:pt x="257" y="46"/>
                  </a:lnTo>
                  <a:lnTo>
                    <a:pt x="252" y="49"/>
                  </a:lnTo>
                  <a:lnTo>
                    <a:pt x="246" y="52"/>
                  </a:lnTo>
                  <a:lnTo>
                    <a:pt x="240" y="57"/>
                  </a:lnTo>
                  <a:lnTo>
                    <a:pt x="234" y="60"/>
                  </a:lnTo>
                  <a:lnTo>
                    <a:pt x="228" y="64"/>
                  </a:lnTo>
                  <a:lnTo>
                    <a:pt x="222" y="68"/>
                  </a:lnTo>
                  <a:lnTo>
                    <a:pt x="214" y="73"/>
                  </a:lnTo>
                  <a:lnTo>
                    <a:pt x="206" y="77"/>
                  </a:lnTo>
                  <a:lnTo>
                    <a:pt x="198" y="82"/>
                  </a:lnTo>
                  <a:lnTo>
                    <a:pt x="190" y="88"/>
                  </a:lnTo>
                  <a:lnTo>
                    <a:pt x="181" y="94"/>
                  </a:lnTo>
                  <a:lnTo>
                    <a:pt x="169" y="100"/>
                  </a:lnTo>
                  <a:lnTo>
                    <a:pt x="157" y="107"/>
                  </a:lnTo>
                  <a:lnTo>
                    <a:pt x="145" y="114"/>
                  </a:lnTo>
                  <a:lnTo>
                    <a:pt x="132" y="123"/>
                  </a:lnTo>
                  <a:lnTo>
                    <a:pt x="117" y="132"/>
                  </a:lnTo>
                  <a:lnTo>
                    <a:pt x="100" y="142"/>
                  </a:lnTo>
                  <a:lnTo>
                    <a:pt x="84" y="152"/>
                  </a:lnTo>
                  <a:lnTo>
                    <a:pt x="65" y="163"/>
                  </a:lnTo>
                  <a:lnTo>
                    <a:pt x="45" y="177"/>
                  </a:lnTo>
                  <a:lnTo>
                    <a:pt x="24" y="190"/>
                  </a:lnTo>
                  <a:lnTo>
                    <a:pt x="0" y="204"/>
                  </a:lnTo>
                  <a:close/>
                </a:path>
              </a:pathLst>
            </a:custGeom>
            <a:solidFill>
              <a:srgbClr val="9AA1A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570" name="Freeform 191">
              <a:extLst>
                <a:ext uri="{FF2B5EF4-FFF2-40B4-BE49-F238E27FC236}">
                  <a16:creationId xmlns:a16="http://schemas.microsoft.com/office/drawing/2014/main" id="{00F796FC-27FB-4012-8FAA-F592CD6DEC1A}"/>
                </a:ext>
              </a:extLst>
            </p:cNvPr>
            <p:cNvSpPr>
              <a:spLocks/>
            </p:cNvSpPr>
            <p:nvPr/>
          </p:nvSpPr>
          <p:spPr bwMode="auto">
            <a:xfrm>
              <a:off x="3204" y="2676"/>
              <a:ext cx="301" cy="40"/>
            </a:xfrm>
            <a:custGeom>
              <a:avLst/>
              <a:gdLst>
                <a:gd name="T0" fmla="*/ 0 w 1506"/>
                <a:gd name="T1" fmla="*/ 0 h 204"/>
                <a:gd name="T2" fmla="*/ 0 w 1506"/>
                <a:gd name="T3" fmla="*/ 0 h 204"/>
                <a:gd name="T4" fmla="*/ 0 w 1506"/>
                <a:gd name="T5" fmla="*/ 0 h 204"/>
                <a:gd name="T6" fmla="*/ 0 w 1506"/>
                <a:gd name="T7" fmla="*/ 0 h 204"/>
                <a:gd name="T8" fmla="*/ 0 w 1506"/>
                <a:gd name="T9" fmla="*/ 0 h 204"/>
                <a:gd name="T10" fmla="*/ 0 w 1506"/>
                <a:gd name="T11" fmla="*/ 0 h 204"/>
                <a:gd name="T12" fmla="*/ 0 w 1506"/>
                <a:gd name="T13" fmla="*/ 0 h 204"/>
                <a:gd name="T14" fmla="*/ 0 w 1506"/>
                <a:gd name="T15" fmla="*/ 0 h 204"/>
                <a:gd name="T16" fmla="*/ 0 w 1506"/>
                <a:gd name="T17" fmla="*/ 0 h 204"/>
                <a:gd name="T18" fmla="*/ 0 w 1506"/>
                <a:gd name="T19" fmla="*/ 0 h 204"/>
                <a:gd name="T20" fmla="*/ 0 w 1506"/>
                <a:gd name="T21" fmla="*/ 0 h 204"/>
                <a:gd name="T22" fmla="*/ 0 w 1506"/>
                <a:gd name="T23" fmla="*/ 0 h 204"/>
                <a:gd name="T24" fmla="*/ 0 w 1506"/>
                <a:gd name="T25" fmla="*/ 0 h 204"/>
                <a:gd name="T26" fmla="*/ 0 w 1506"/>
                <a:gd name="T27" fmla="*/ 0 h 204"/>
                <a:gd name="T28" fmla="*/ 0 w 1506"/>
                <a:gd name="T29" fmla="*/ 0 h 204"/>
                <a:gd name="T30" fmla="*/ 0 w 1506"/>
                <a:gd name="T31" fmla="*/ 0 h 204"/>
                <a:gd name="T32" fmla="*/ 0 w 1506"/>
                <a:gd name="T33" fmla="*/ 0 h 204"/>
                <a:gd name="T34" fmla="*/ 0 w 1506"/>
                <a:gd name="T35" fmla="*/ 0 h 204"/>
                <a:gd name="T36" fmla="*/ 0 w 1506"/>
                <a:gd name="T37" fmla="*/ 0 h 204"/>
                <a:gd name="T38" fmla="*/ 0 w 1506"/>
                <a:gd name="T39" fmla="*/ 0 h 204"/>
                <a:gd name="T40" fmla="*/ 0 w 1506"/>
                <a:gd name="T41" fmla="*/ 0 h 204"/>
                <a:gd name="T42" fmla="*/ 0 w 1506"/>
                <a:gd name="T43" fmla="*/ 0 h 204"/>
                <a:gd name="T44" fmla="*/ 0 w 1506"/>
                <a:gd name="T45" fmla="*/ 0 h 204"/>
                <a:gd name="T46" fmla="*/ 0 w 1506"/>
                <a:gd name="T47" fmla="*/ 0 h 204"/>
                <a:gd name="T48" fmla="*/ 0 w 1506"/>
                <a:gd name="T49" fmla="*/ 0 h 204"/>
                <a:gd name="T50" fmla="*/ 0 w 1506"/>
                <a:gd name="T51" fmla="*/ 0 h 204"/>
                <a:gd name="T52" fmla="*/ 0 w 1506"/>
                <a:gd name="T53" fmla="*/ 0 h 204"/>
                <a:gd name="T54" fmla="*/ 0 w 1506"/>
                <a:gd name="T55" fmla="*/ 0 h 204"/>
                <a:gd name="T56" fmla="*/ 0 w 1506"/>
                <a:gd name="T57" fmla="*/ 0 h 204"/>
                <a:gd name="T58" fmla="*/ 0 w 1506"/>
                <a:gd name="T59" fmla="*/ 0 h 204"/>
                <a:gd name="T60" fmla="*/ 0 w 1506"/>
                <a:gd name="T61" fmla="*/ 0 h 204"/>
                <a:gd name="T62" fmla="*/ 0 w 1506"/>
                <a:gd name="T63" fmla="*/ 0 h 204"/>
                <a:gd name="T64" fmla="*/ 0 w 1506"/>
                <a:gd name="T65" fmla="*/ 0 h 204"/>
                <a:gd name="T66" fmla="*/ 0 w 1506"/>
                <a:gd name="T67" fmla="*/ 0 h 204"/>
                <a:gd name="T68" fmla="*/ 0 w 1506"/>
                <a:gd name="T69" fmla="*/ 0 h 204"/>
                <a:gd name="T70" fmla="*/ 0 w 1506"/>
                <a:gd name="T71" fmla="*/ 0 h 204"/>
                <a:gd name="T72" fmla="*/ 0 w 1506"/>
                <a:gd name="T73" fmla="*/ 0 h 204"/>
                <a:gd name="T74" fmla="*/ 0 w 1506"/>
                <a:gd name="T75" fmla="*/ 0 h 204"/>
                <a:gd name="T76" fmla="*/ 0 w 1506"/>
                <a:gd name="T77" fmla="*/ 0 h 204"/>
                <a:gd name="T78" fmla="*/ 0 w 1506"/>
                <a:gd name="T79" fmla="*/ 0 h 204"/>
                <a:gd name="T80" fmla="*/ 0 w 1506"/>
                <a:gd name="T81" fmla="*/ 0 h 204"/>
                <a:gd name="T82" fmla="*/ 0 w 1506"/>
                <a:gd name="T83" fmla="*/ 0 h 204"/>
                <a:gd name="T84" fmla="*/ 0 w 1506"/>
                <a:gd name="T85" fmla="*/ 0 h 204"/>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506"/>
                <a:gd name="T130" fmla="*/ 0 h 204"/>
                <a:gd name="T131" fmla="*/ 1506 w 1506"/>
                <a:gd name="T132" fmla="*/ 204 h 204"/>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506" h="204">
                  <a:moveTo>
                    <a:pt x="0" y="204"/>
                  </a:moveTo>
                  <a:lnTo>
                    <a:pt x="44" y="204"/>
                  </a:lnTo>
                  <a:lnTo>
                    <a:pt x="86" y="204"/>
                  </a:lnTo>
                  <a:lnTo>
                    <a:pt x="124" y="204"/>
                  </a:lnTo>
                  <a:lnTo>
                    <a:pt x="160" y="204"/>
                  </a:lnTo>
                  <a:lnTo>
                    <a:pt x="193" y="204"/>
                  </a:lnTo>
                  <a:lnTo>
                    <a:pt x="225" y="204"/>
                  </a:lnTo>
                  <a:lnTo>
                    <a:pt x="255" y="204"/>
                  </a:lnTo>
                  <a:lnTo>
                    <a:pt x="281" y="204"/>
                  </a:lnTo>
                  <a:lnTo>
                    <a:pt x="309" y="204"/>
                  </a:lnTo>
                  <a:lnTo>
                    <a:pt x="336" y="204"/>
                  </a:lnTo>
                  <a:lnTo>
                    <a:pt x="362" y="204"/>
                  </a:lnTo>
                  <a:lnTo>
                    <a:pt x="388" y="204"/>
                  </a:lnTo>
                  <a:lnTo>
                    <a:pt x="415" y="204"/>
                  </a:lnTo>
                  <a:lnTo>
                    <a:pt x="443" y="204"/>
                  </a:lnTo>
                  <a:lnTo>
                    <a:pt x="471" y="204"/>
                  </a:lnTo>
                  <a:lnTo>
                    <a:pt x="502" y="204"/>
                  </a:lnTo>
                  <a:lnTo>
                    <a:pt x="534" y="204"/>
                  </a:lnTo>
                  <a:lnTo>
                    <a:pt x="569" y="204"/>
                  </a:lnTo>
                  <a:lnTo>
                    <a:pt x="607" y="204"/>
                  </a:lnTo>
                  <a:lnTo>
                    <a:pt x="647" y="204"/>
                  </a:lnTo>
                  <a:lnTo>
                    <a:pt x="691" y="204"/>
                  </a:lnTo>
                  <a:lnTo>
                    <a:pt x="739" y="204"/>
                  </a:lnTo>
                  <a:lnTo>
                    <a:pt x="790" y="204"/>
                  </a:lnTo>
                  <a:lnTo>
                    <a:pt x="847" y="204"/>
                  </a:lnTo>
                  <a:lnTo>
                    <a:pt x="908" y="204"/>
                  </a:lnTo>
                  <a:lnTo>
                    <a:pt x="975" y="204"/>
                  </a:lnTo>
                  <a:lnTo>
                    <a:pt x="1048" y="204"/>
                  </a:lnTo>
                  <a:lnTo>
                    <a:pt x="1125" y="204"/>
                  </a:lnTo>
                  <a:lnTo>
                    <a:pt x="1210" y="204"/>
                  </a:lnTo>
                  <a:lnTo>
                    <a:pt x="1303" y="204"/>
                  </a:lnTo>
                  <a:lnTo>
                    <a:pt x="1401" y="204"/>
                  </a:lnTo>
                  <a:lnTo>
                    <a:pt x="1506" y="204"/>
                  </a:lnTo>
                  <a:lnTo>
                    <a:pt x="1496" y="198"/>
                  </a:lnTo>
                  <a:lnTo>
                    <a:pt x="1487" y="193"/>
                  </a:lnTo>
                  <a:lnTo>
                    <a:pt x="1479" y="187"/>
                  </a:lnTo>
                  <a:lnTo>
                    <a:pt x="1471" y="182"/>
                  </a:lnTo>
                  <a:lnTo>
                    <a:pt x="1463" y="178"/>
                  </a:lnTo>
                  <a:lnTo>
                    <a:pt x="1456" y="174"/>
                  </a:lnTo>
                  <a:lnTo>
                    <a:pt x="1450" y="170"/>
                  </a:lnTo>
                  <a:lnTo>
                    <a:pt x="1444" y="166"/>
                  </a:lnTo>
                  <a:lnTo>
                    <a:pt x="1437" y="162"/>
                  </a:lnTo>
                  <a:lnTo>
                    <a:pt x="1432" y="159"/>
                  </a:lnTo>
                  <a:lnTo>
                    <a:pt x="1426" y="156"/>
                  </a:lnTo>
                  <a:lnTo>
                    <a:pt x="1421" y="151"/>
                  </a:lnTo>
                  <a:lnTo>
                    <a:pt x="1414" y="148"/>
                  </a:lnTo>
                  <a:lnTo>
                    <a:pt x="1408" y="144"/>
                  </a:lnTo>
                  <a:lnTo>
                    <a:pt x="1402" y="140"/>
                  </a:lnTo>
                  <a:lnTo>
                    <a:pt x="1395" y="137"/>
                  </a:lnTo>
                  <a:lnTo>
                    <a:pt x="1387" y="131"/>
                  </a:lnTo>
                  <a:lnTo>
                    <a:pt x="1379" y="126"/>
                  </a:lnTo>
                  <a:lnTo>
                    <a:pt x="1372" y="122"/>
                  </a:lnTo>
                  <a:lnTo>
                    <a:pt x="1363" y="116"/>
                  </a:lnTo>
                  <a:lnTo>
                    <a:pt x="1353" y="111"/>
                  </a:lnTo>
                  <a:lnTo>
                    <a:pt x="1343" y="104"/>
                  </a:lnTo>
                  <a:lnTo>
                    <a:pt x="1330" y="97"/>
                  </a:lnTo>
                  <a:lnTo>
                    <a:pt x="1318" y="89"/>
                  </a:lnTo>
                  <a:lnTo>
                    <a:pt x="1305" y="82"/>
                  </a:lnTo>
                  <a:lnTo>
                    <a:pt x="1289" y="73"/>
                  </a:lnTo>
                  <a:lnTo>
                    <a:pt x="1274" y="62"/>
                  </a:lnTo>
                  <a:lnTo>
                    <a:pt x="1256" y="52"/>
                  </a:lnTo>
                  <a:lnTo>
                    <a:pt x="1238" y="40"/>
                  </a:lnTo>
                  <a:lnTo>
                    <a:pt x="1217" y="28"/>
                  </a:lnTo>
                  <a:lnTo>
                    <a:pt x="1196" y="15"/>
                  </a:lnTo>
                  <a:lnTo>
                    <a:pt x="1172" y="0"/>
                  </a:lnTo>
                  <a:lnTo>
                    <a:pt x="1147" y="0"/>
                  </a:lnTo>
                  <a:lnTo>
                    <a:pt x="1124" y="0"/>
                  </a:lnTo>
                  <a:lnTo>
                    <a:pt x="1102" y="0"/>
                  </a:lnTo>
                  <a:lnTo>
                    <a:pt x="1083" y="0"/>
                  </a:lnTo>
                  <a:lnTo>
                    <a:pt x="1064" y="0"/>
                  </a:lnTo>
                  <a:lnTo>
                    <a:pt x="1048" y="0"/>
                  </a:lnTo>
                  <a:lnTo>
                    <a:pt x="1031" y="0"/>
                  </a:lnTo>
                  <a:lnTo>
                    <a:pt x="1015" y="0"/>
                  </a:lnTo>
                  <a:lnTo>
                    <a:pt x="1001" y="0"/>
                  </a:lnTo>
                  <a:lnTo>
                    <a:pt x="985" y="0"/>
                  </a:lnTo>
                  <a:lnTo>
                    <a:pt x="971" y="0"/>
                  </a:lnTo>
                  <a:lnTo>
                    <a:pt x="956" y="0"/>
                  </a:lnTo>
                  <a:lnTo>
                    <a:pt x="942" y="0"/>
                  </a:lnTo>
                  <a:lnTo>
                    <a:pt x="926" y="0"/>
                  </a:lnTo>
                  <a:lnTo>
                    <a:pt x="911" y="0"/>
                  </a:lnTo>
                  <a:lnTo>
                    <a:pt x="894" y="0"/>
                  </a:lnTo>
                  <a:lnTo>
                    <a:pt x="875" y="0"/>
                  </a:lnTo>
                  <a:lnTo>
                    <a:pt x="856" y="0"/>
                  </a:lnTo>
                  <a:lnTo>
                    <a:pt x="835" y="0"/>
                  </a:lnTo>
                  <a:lnTo>
                    <a:pt x="813" y="0"/>
                  </a:lnTo>
                  <a:lnTo>
                    <a:pt x="788" y="0"/>
                  </a:lnTo>
                  <a:lnTo>
                    <a:pt x="762" y="0"/>
                  </a:lnTo>
                  <a:lnTo>
                    <a:pt x="733" y="0"/>
                  </a:lnTo>
                  <a:lnTo>
                    <a:pt x="702" y="0"/>
                  </a:lnTo>
                  <a:lnTo>
                    <a:pt x="668" y="0"/>
                  </a:lnTo>
                  <a:lnTo>
                    <a:pt x="631" y="0"/>
                  </a:lnTo>
                  <a:lnTo>
                    <a:pt x="591" y="0"/>
                  </a:lnTo>
                  <a:lnTo>
                    <a:pt x="547" y="0"/>
                  </a:lnTo>
                  <a:lnTo>
                    <a:pt x="501" y="0"/>
                  </a:lnTo>
                  <a:lnTo>
                    <a:pt x="449" y="0"/>
                  </a:lnTo>
                  <a:lnTo>
                    <a:pt x="395" y="0"/>
                  </a:lnTo>
                  <a:lnTo>
                    <a:pt x="336" y="0"/>
                  </a:lnTo>
                  <a:lnTo>
                    <a:pt x="326" y="6"/>
                  </a:lnTo>
                  <a:lnTo>
                    <a:pt x="317" y="12"/>
                  </a:lnTo>
                  <a:lnTo>
                    <a:pt x="308" y="18"/>
                  </a:lnTo>
                  <a:lnTo>
                    <a:pt x="300" y="22"/>
                  </a:lnTo>
                  <a:lnTo>
                    <a:pt x="292" y="27"/>
                  </a:lnTo>
                  <a:lnTo>
                    <a:pt x="286" y="31"/>
                  </a:lnTo>
                  <a:lnTo>
                    <a:pt x="279" y="34"/>
                  </a:lnTo>
                  <a:lnTo>
                    <a:pt x="272" y="39"/>
                  </a:lnTo>
                  <a:lnTo>
                    <a:pt x="267" y="42"/>
                  </a:lnTo>
                  <a:lnTo>
                    <a:pt x="261" y="46"/>
                  </a:lnTo>
                  <a:lnTo>
                    <a:pt x="255" y="49"/>
                  </a:lnTo>
                  <a:lnTo>
                    <a:pt x="249" y="52"/>
                  </a:lnTo>
                  <a:lnTo>
                    <a:pt x="243" y="57"/>
                  </a:lnTo>
                  <a:lnTo>
                    <a:pt x="238" y="60"/>
                  </a:lnTo>
                  <a:lnTo>
                    <a:pt x="230" y="64"/>
                  </a:lnTo>
                  <a:lnTo>
                    <a:pt x="223" y="68"/>
                  </a:lnTo>
                  <a:lnTo>
                    <a:pt x="217" y="73"/>
                  </a:lnTo>
                  <a:lnTo>
                    <a:pt x="209" y="77"/>
                  </a:lnTo>
                  <a:lnTo>
                    <a:pt x="201" y="82"/>
                  </a:lnTo>
                  <a:lnTo>
                    <a:pt x="191" y="88"/>
                  </a:lnTo>
                  <a:lnTo>
                    <a:pt x="181" y="94"/>
                  </a:lnTo>
                  <a:lnTo>
                    <a:pt x="171" y="100"/>
                  </a:lnTo>
                  <a:lnTo>
                    <a:pt x="160" y="107"/>
                  </a:lnTo>
                  <a:lnTo>
                    <a:pt x="147" y="114"/>
                  </a:lnTo>
                  <a:lnTo>
                    <a:pt x="133" y="123"/>
                  </a:lnTo>
                  <a:lnTo>
                    <a:pt x="118" y="132"/>
                  </a:lnTo>
                  <a:lnTo>
                    <a:pt x="102" y="142"/>
                  </a:lnTo>
                  <a:lnTo>
                    <a:pt x="84" y="152"/>
                  </a:lnTo>
                  <a:lnTo>
                    <a:pt x="65" y="163"/>
                  </a:lnTo>
                  <a:lnTo>
                    <a:pt x="44" y="177"/>
                  </a:lnTo>
                  <a:lnTo>
                    <a:pt x="23" y="190"/>
                  </a:lnTo>
                  <a:lnTo>
                    <a:pt x="0" y="204"/>
                  </a:lnTo>
                  <a:close/>
                </a:path>
              </a:pathLst>
            </a:custGeom>
            <a:solidFill>
              <a:srgbClr val="90979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571" name="Freeform 192">
              <a:extLst>
                <a:ext uri="{FF2B5EF4-FFF2-40B4-BE49-F238E27FC236}">
                  <a16:creationId xmlns:a16="http://schemas.microsoft.com/office/drawing/2014/main" id="{B98B1B5B-24FF-4BE4-9309-B820A7BD07FF}"/>
                </a:ext>
              </a:extLst>
            </p:cNvPr>
            <p:cNvSpPr>
              <a:spLocks/>
            </p:cNvSpPr>
            <p:nvPr/>
          </p:nvSpPr>
          <p:spPr bwMode="auto">
            <a:xfrm>
              <a:off x="3208" y="2676"/>
              <a:ext cx="293" cy="40"/>
            </a:xfrm>
            <a:custGeom>
              <a:avLst/>
              <a:gdLst>
                <a:gd name="T0" fmla="*/ 0 w 1462"/>
                <a:gd name="T1" fmla="*/ 0 h 204"/>
                <a:gd name="T2" fmla="*/ 0 w 1462"/>
                <a:gd name="T3" fmla="*/ 0 h 204"/>
                <a:gd name="T4" fmla="*/ 0 w 1462"/>
                <a:gd name="T5" fmla="*/ 0 h 204"/>
                <a:gd name="T6" fmla="*/ 0 w 1462"/>
                <a:gd name="T7" fmla="*/ 0 h 204"/>
                <a:gd name="T8" fmla="*/ 0 w 1462"/>
                <a:gd name="T9" fmla="*/ 0 h 204"/>
                <a:gd name="T10" fmla="*/ 0 w 1462"/>
                <a:gd name="T11" fmla="*/ 0 h 204"/>
                <a:gd name="T12" fmla="*/ 0 w 1462"/>
                <a:gd name="T13" fmla="*/ 0 h 204"/>
                <a:gd name="T14" fmla="*/ 0 w 1462"/>
                <a:gd name="T15" fmla="*/ 0 h 204"/>
                <a:gd name="T16" fmla="*/ 0 w 1462"/>
                <a:gd name="T17" fmla="*/ 0 h 204"/>
                <a:gd name="T18" fmla="*/ 0 w 1462"/>
                <a:gd name="T19" fmla="*/ 0 h 204"/>
                <a:gd name="T20" fmla="*/ 0 w 1462"/>
                <a:gd name="T21" fmla="*/ 0 h 204"/>
                <a:gd name="T22" fmla="*/ 0 w 1462"/>
                <a:gd name="T23" fmla="*/ 0 h 204"/>
                <a:gd name="T24" fmla="*/ 0 w 1462"/>
                <a:gd name="T25" fmla="*/ 0 h 204"/>
                <a:gd name="T26" fmla="*/ 0 w 1462"/>
                <a:gd name="T27" fmla="*/ 0 h 204"/>
                <a:gd name="T28" fmla="*/ 0 w 1462"/>
                <a:gd name="T29" fmla="*/ 0 h 204"/>
                <a:gd name="T30" fmla="*/ 0 w 1462"/>
                <a:gd name="T31" fmla="*/ 0 h 204"/>
                <a:gd name="T32" fmla="*/ 0 w 1462"/>
                <a:gd name="T33" fmla="*/ 0 h 204"/>
                <a:gd name="T34" fmla="*/ 0 w 1462"/>
                <a:gd name="T35" fmla="*/ 0 h 204"/>
                <a:gd name="T36" fmla="*/ 0 w 1462"/>
                <a:gd name="T37" fmla="*/ 0 h 204"/>
                <a:gd name="T38" fmla="*/ 0 w 1462"/>
                <a:gd name="T39" fmla="*/ 0 h 204"/>
                <a:gd name="T40" fmla="*/ 0 w 1462"/>
                <a:gd name="T41" fmla="*/ 0 h 204"/>
                <a:gd name="T42" fmla="*/ 0 w 1462"/>
                <a:gd name="T43" fmla="*/ 0 h 204"/>
                <a:gd name="T44" fmla="*/ 0 w 1462"/>
                <a:gd name="T45" fmla="*/ 0 h 204"/>
                <a:gd name="T46" fmla="*/ 0 w 1462"/>
                <a:gd name="T47" fmla="*/ 0 h 204"/>
                <a:gd name="T48" fmla="*/ 0 w 1462"/>
                <a:gd name="T49" fmla="*/ 0 h 204"/>
                <a:gd name="T50" fmla="*/ 0 w 1462"/>
                <a:gd name="T51" fmla="*/ 0 h 204"/>
                <a:gd name="T52" fmla="*/ 0 w 1462"/>
                <a:gd name="T53" fmla="*/ 0 h 204"/>
                <a:gd name="T54" fmla="*/ 0 w 1462"/>
                <a:gd name="T55" fmla="*/ 0 h 204"/>
                <a:gd name="T56" fmla="*/ 0 w 1462"/>
                <a:gd name="T57" fmla="*/ 0 h 204"/>
                <a:gd name="T58" fmla="*/ 0 w 1462"/>
                <a:gd name="T59" fmla="*/ 0 h 204"/>
                <a:gd name="T60" fmla="*/ 0 w 1462"/>
                <a:gd name="T61" fmla="*/ 0 h 204"/>
                <a:gd name="T62" fmla="*/ 0 w 1462"/>
                <a:gd name="T63" fmla="*/ 0 h 204"/>
                <a:gd name="T64" fmla="*/ 0 w 1462"/>
                <a:gd name="T65" fmla="*/ 0 h 204"/>
                <a:gd name="T66" fmla="*/ 0 w 1462"/>
                <a:gd name="T67" fmla="*/ 0 h 204"/>
                <a:gd name="T68" fmla="*/ 0 w 1462"/>
                <a:gd name="T69" fmla="*/ 0 h 204"/>
                <a:gd name="T70" fmla="*/ 0 w 1462"/>
                <a:gd name="T71" fmla="*/ 0 h 204"/>
                <a:gd name="T72" fmla="*/ 0 w 1462"/>
                <a:gd name="T73" fmla="*/ 0 h 204"/>
                <a:gd name="T74" fmla="*/ 0 w 1462"/>
                <a:gd name="T75" fmla="*/ 0 h 204"/>
                <a:gd name="T76" fmla="*/ 0 w 1462"/>
                <a:gd name="T77" fmla="*/ 0 h 204"/>
                <a:gd name="T78" fmla="*/ 0 w 1462"/>
                <a:gd name="T79" fmla="*/ 0 h 204"/>
                <a:gd name="T80" fmla="*/ 0 w 1462"/>
                <a:gd name="T81" fmla="*/ 0 h 204"/>
                <a:gd name="T82" fmla="*/ 0 w 1462"/>
                <a:gd name="T83" fmla="*/ 0 h 204"/>
                <a:gd name="T84" fmla="*/ 0 w 1462"/>
                <a:gd name="T85" fmla="*/ 0 h 204"/>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462"/>
                <a:gd name="T130" fmla="*/ 0 h 204"/>
                <a:gd name="T131" fmla="*/ 1462 w 1462"/>
                <a:gd name="T132" fmla="*/ 204 h 204"/>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462" h="204">
                  <a:moveTo>
                    <a:pt x="0" y="204"/>
                  </a:moveTo>
                  <a:lnTo>
                    <a:pt x="44" y="204"/>
                  </a:lnTo>
                  <a:lnTo>
                    <a:pt x="84" y="204"/>
                  </a:lnTo>
                  <a:lnTo>
                    <a:pt x="121" y="204"/>
                  </a:lnTo>
                  <a:lnTo>
                    <a:pt x="157" y="204"/>
                  </a:lnTo>
                  <a:lnTo>
                    <a:pt x="188" y="204"/>
                  </a:lnTo>
                  <a:lnTo>
                    <a:pt x="218" y="204"/>
                  </a:lnTo>
                  <a:lnTo>
                    <a:pt x="247" y="204"/>
                  </a:lnTo>
                  <a:lnTo>
                    <a:pt x="274" y="204"/>
                  </a:lnTo>
                  <a:lnTo>
                    <a:pt x="301" y="204"/>
                  </a:lnTo>
                  <a:lnTo>
                    <a:pt x="326" y="204"/>
                  </a:lnTo>
                  <a:lnTo>
                    <a:pt x="352" y="204"/>
                  </a:lnTo>
                  <a:lnTo>
                    <a:pt x="377" y="204"/>
                  </a:lnTo>
                  <a:lnTo>
                    <a:pt x="403" y="204"/>
                  </a:lnTo>
                  <a:lnTo>
                    <a:pt x="430" y="204"/>
                  </a:lnTo>
                  <a:lnTo>
                    <a:pt x="459" y="204"/>
                  </a:lnTo>
                  <a:lnTo>
                    <a:pt x="488" y="204"/>
                  </a:lnTo>
                  <a:lnTo>
                    <a:pt x="519" y="204"/>
                  </a:lnTo>
                  <a:lnTo>
                    <a:pt x="553" y="204"/>
                  </a:lnTo>
                  <a:lnTo>
                    <a:pt x="589" y="204"/>
                  </a:lnTo>
                  <a:lnTo>
                    <a:pt x="628" y="204"/>
                  </a:lnTo>
                  <a:lnTo>
                    <a:pt x="671" y="204"/>
                  </a:lnTo>
                  <a:lnTo>
                    <a:pt x="717" y="204"/>
                  </a:lnTo>
                  <a:lnTo>
                    <a:pt x="767" y="204"/>
                  </a:lnTo>
                  <a:lnTo>
                    <a:pt x="823" y="204"/>
                  </a:lnTo>
                  <a:lnTo>
                    <a:pt x="882" y="204"/>
                  </a:lnTo>
                  <a:lnTo>
                    <a:pt x="946" y="204"/>
                  </a:lnTo>
                  <a:lnTo>
                    <a:pt x="1017" y="204"/>
                  </a:lnTo>
                  <a:lnTo>
                    <a:pt x="1092" y="204"/>
                  </a:lnTo>
                  <a:lnTo>
                    <a:pt x="1175" y="204"/>
                  </a:lnTo>
                  <a:lnTo>
                    <a:pt x="1263" y="204"/>
                  </a:lnTo>
                  <a:lnTo>
                    <a:pt x="1359" y="204"/>
                  </a:lnTo>
                  <a:lnTo>
                    <a:pt x="1462" y="204"/>
                  </a:lnTo>
                  <a:lnTo>
                    <a:pt x="1451" y="198"/>
                  </a:lnTo>
                  <a:lnTo>
                    <a:pt x="1442" y="193"/>
                  </a:lnTo>
                  <a:lnTo>
                    <a:pt x="1433" y="187"/>
                  </a:lnTo>
                  <a:lnTo>
                    <a:pt x="1425" y="182"/>
                  </a:lnTo>
                  <a:lnTo>
                    <a:pt x="1419" y="178"/>
                  </a:lnTo>
                  <a:lnTo>
                    <a:pt x="1411" y="174"/>
                  </a:lnTo>
                  <a:lnTo>
                    <a:pt x="1404" y="170"/>
                  </a:lnTo>
                  <a:lnTo>
                    <a:pt x="1399" y="166"/>
                  </a:lnTo>
                  <a:lnTo>
                    <a:pt x="1392" y="162"/>
                  </a:lnTo>
                  <a:lnTo>
                    <a:pt x="1386" y="159"/>
                  </a:lnTo>
                  <a:lnTo>
                    <a:pt x="1381" y="156"/>
                  </a:lnTo>
                  <a:lnTo>
                    <a:pt x="1374" y="151"/>
                  </a:lnTo>
                  <a:lnTo>
                    <a:pt x="1369" y="148"/>
                  </a:lnTo>
                  <a:lnTo>
                    <a:pt x="1363" y="144"/>
                  </a:lnTo>
                  <a:lnTo>
                    <a:pt x="1356" y="140"/>
                  </a:lnTo>
                  <a:lnTo>
                    <a:pt x="1348" y="137"/>
                  </a:lnTo>
                  <a:lnTo>
                    <a:pt x="1342" y="131"/>
                  </a:lnTo>
                  <a:lnTo>
                    <a:pt x="1334" y="126"/>
                  </a:lnTo>
                  <a:lnTo>
                    <a:pt x="1326" y="122"/>
                  </a:lnTo>
                  <a:lnTo>
                    <a:pt x="1316" y="116"/>
                  </a:lnTo>
                  <a:lnTo>
                    <a:pt x="1307" y="111"/>
                  </a:lnTo>
                  <a:lnTo>
                    <a:pt x="1296" y="104"/>
                  </a:lnTo>
                  <a:lnTo>
                    <a:pt x="1285" y="97"/>
                  </a:lnTo>
                  <a:lnTo>
                    <a:pt x="1273" y="89"/>
                  </a:lnTo>
                  <a:lnTo>
                    <a:pt x="1258" y="82"/>
                  </a:lnTo>
                  <a:lnTo>
                    <a:pt x="1244" y="73"/>
                  </a:lnTo>
                  <a:lnTo>
                    <a:pt x="1227" y="62"/>
                  </a:lnTo>
                  <a:lnTo>
                    <a:pt x="1210" y="52"/>
                  </a:lnTo>
                  <a:lnTo>
                    <a:pt x="1191" y="40"/>
                  </a:lnTo>
                  <a:lnTo>
                    <a:pt x="1171" y="28"/>
                  </a:lnTo>
                  <a:lnTo>
                    <a:pt x="1149" y="15"/>
                  </a:lnTo>
                  <a:lnTo>
                    <a:pt x="1126" y="0"/>
                  </a:lnTo>
                  <a:lnTo>
                    <a:pt x="1102" y="0"/>
                  </a:lnTo>
                  <a:lnTo>
                    <a:pt x="1080" y="0"/>
                  </a:lnTo>
                  <a:lnTo>
                    <a:pt x="1061" y="0"/>
                  </a:lnTo>
                  <a:lnTo>
                    <a:pt x="1042" y="0"/>
                  </a:lnTo>
                  <a:lnTo>
                    <a:pt x="1024" y="0"/>
                  </a:lnTo>
                  <a:lnTo>
                    <a:pt x="1009" y="0"/>
                  </a:lnTo>
                  <a:lnTo>
                    <a:pt x="993" y="0"/>
                  </a:lnTo>
                  <a:lnTo>
                    <a:pt x="979" y="0"/>
                  </a:lnTo>
                  <a:lnTo>
                    <a:pt x="964" y="0"/>
                  </a:lnTo>
                  <a:lnTo>
                    <a:pt x="951" y="0"/>
                  </a:lnTo>
                  <a:lnTo>
                    <a:pt x="938" y="0"/>
                  </a:lnTo>
                  <a:lnTo>
                    <a:pt x="923" y="0"/>
                  </a:lnTo>
                  <a:lnTo>
                    <a:pt x="910" y="0"/>
                  </a:lnTo>
                  <a:lnTo>
                    <a:pt x="895" y="0"/>
                  </a:lnTo>
                  <a:lnTo>
                    <a:pt x="881" y="0"/>
                  </a:lnTo>
                  <a:lnTo>
                    <a:pt x="864" y="0"/>
                  </a:lnTo>
                  <a:lnTo>
                    <a:pt x="847" y="0"/>
                  </a:lnTo>
                  <a:lnTo>
                    <a:pt x="830" y="0"/>
                  </a:lnTo>
                  <a:lnTo>
                    <a:pt x="809" y="0"/>
                  </a:lnTo>
                  <a:lnTo>
                    <a:pt x="789" y="0"/>
                  </a:lnTo>
                  <a:lnTo>
                    <a:pt x="766" y="0"/>
                  </a:lnTo>
                  <a:lnTo>
                    <a:pt x="742" y="0"/>
                  </a:lnTo>
                  <a:lnTo>
                    <a:pt x="715" y="0"/>
                  </a:lnTo>
                  <a:lnTo>
                    <a:pt x="685" y="0"/>
                  </a:lnTo>
                  <a:lnTo>
                    <a:pt x="654" y="0"/>
                  </a:lnTo>
                  <a:lnTo>
                    <a:pt x="618" y="0"/>
                  </a:lnTo>
                  <a:lnTo>
                    <a:pt x="581" y="0"/>
                  </a:lnTo>
                  <a:lnTo>
                    <a:pt x="540" y="0"/>
                  </a:lnTo>
                  <a:lnTo>
                    <a:pt x="497" y="0"/>
                  </a:lnTo>
                  <a:lnTo>
                    <a:pt x="449" y="0"/>
                  </a:lnTo>
                  <a:lnTo>
                    <a:pt x="397" y="0"/>
                  </a:lnTo>
                  <a:lnTo>
                    <a:pt x="343" y="0"/>
                  </a:lnTo>
                  <a:lnTo>
                    <a:pt x="333" y="6"/>
                  </a:lnTo>
                  <a:lnTo>
                    <a:pt x="323" y="12"/>
                  </a:lnTo>
                  <a:lnTo>
                    <a:pt x="315" y="18"/>
                  </a:lnTo>
                  <a:lnTo>
                    <a:pt x="306" y="22"/>
                  </a:lnTo>
                  <a:lnTo>
                    <a:pt x="298" y="27"/>
                  </a:lnTo>
                  <a:lnTo>
                    <a:pt x="292" y="31"/>
                  </a:lnTo>
                  <a:lnTo>
                    <a:pt x="285" y="34"/>
                  </a:lnTo>
                  <a:lnTo>
                    <a:pt x="279" y="39"/>
                  </a:lnTo>
                  <a:lnTo>
                    <a:pt x="273" y="42"/>
                  </a:lnTo>
                  <a:lnTo>
                    <a:pt x="267" y="46"/>
                  </a:lnTo>
                  <a:lnTo>
                    <a:pt x="260" y="49"/>
                  </a:lnTo>
                  <a:lnTo>
                    <a:pt x="255" y="52"/>
                  </a:lnTo>
                  <a:lnTo>
                    <a:pt x="249" y="57"/>
                  </a:lnTo>
                  <a:lnTo>
                    <a:pt x="243" y="60"/>
                  </a:lnTo>
                  <a:lnTo>
                    <a:pt x="236" y="64"/>
                  </a:lnTo>
                  <a:lnTo>
                    <a:pt x="229" y="68"/>
                  </a:lnTo>
                  <a:lnTo>
                    <a:pt x="221" y="73"/>
                  </a:lnTo>
                  <a:lnTo>
                    <a:pt x="214" y="77"/>
                  </a:lnTo>
                  <a:lnTo>
                    <a:pt x="205" y="82"/>
                  </a:lnTo>
                  <a:lnTo>
                    <a:pt x="196" y="88"/>
                  </a:lnTo>
                  <a:lnTo>
                    <a:pt x="186" y="94"/>
                  </a:lnTo>
                  <a:lnTo>
                    <a:pt x="176" y="100"/>
                  </a:lnTo>
                  <a:lnTo>
                    <a:pt x="164" y="107"/>
                  </a:lnTo>
                  <a:lnTo>
                    <a:pt x="150" y="114"/>
                  </a:lnTo>
                  <a:lnTo>
                    <a:pt x="136" y="123"/>
                  </a:lnTo>
                  <a:lnTo>
                    <a:pt x="121" y="132"/>
                  </a:lnTo>
                  <a:lnTo>
                    <a:pt x="105" y="142"/>
                  </a:lnTo>
                  <a:lnTo>
                    <a:pt x="87" y="152"/>
                  </a:lnTo>
                  <a:lnTo>
                    <a:pt x="68" y="163"/>
                  </a:lnTo>
                  <a:lnTo>
                    <a:pt x="47" y="177"/>
                  </a:lnTo>
                  <a:lnTo>
                    <a:pt x="24" y="190"/>
                  </a:lnTo>
                  <a:lnTo>
                    <a:pt x="0" y="204"/>
                  </a:lnTo>
                  <a:close/>
                </a:path>
              </a:pathLst>
            </a:custGeom>
            <a:solidFill>
              <a:srgbClr val="838A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572" name="Freeform 193">
              <a:extLst>
                <a:ext uri="{FF2B5EF4-FFF2-40B4-BE49-F238E27FC236}">
                  <a16:creationId xmlns:a16="http://schemas.microsoft.com/office/drawing/2014/main" id="{0EB1533C-492A-4408-BB70-5401BFD7DD2D}"/>
                </a:ext>
              </a:extLst>
            </p:cNvPr>
            <p:cNvSpPr>
              <a:spLocks/>
            </p:cNvSpPr>
            <p:nvPr/>
          </p:nvSpPr>
          <p:spPr bwMode="auto">
            <a:xfrm>
              <a:off x="3213" y="2676"/>
              <a:ext cx="283" cy="41"/>
            </a:xfrm>
            <a:custGeom>
              <a:avLst/>
              <a:gdLst>
                <a:gd name="T0" fmla="*/ 0 w 1417"/>
                <a:gd name="T1" fmla="*/ 0 h 205"/>
                <a:gd name="T2" fmla="*/ 0 w 1417"/>
                <a:gd name="T3" fmla="*/ 0 h 205"/>
                <a:gd name="T4" fmla="*/ 0 w 1417"/>
                <a:gd name="T5" fmla="*/ 0 h 205"/>
                <a:gd name="T6" fmla="*/ 0 w 1417"/>
                <a:gd name="T7" fmla="*/ 0 h 205"/>
                <a:gd name="T8" fmla="*/ 0 w 1417"/>
                <a:gd name="T9" fmla="*/ 0 h 205"/>
                <a:gd name="T10" fmla="*/ 0 w 1417"/>
                <a:gd name="T11" fmla="*/ 0 h 205"/>
                <a:gd name="T12" fmla="*/ 0 60000 65536"/>
                <a:gd name="T13" fmla="*/ 0 60000 65536"/>
                <a:gd name="T14" fmla="*/ 0 60000 65536"/>
                <a:gd name="T15" fmla="*/ 0 60000 65536"/>
                <a:gd name="T16" fmla="*/ 0 60000 65536"/>
                <a:gd name="T17" fmla="*/ 0 60000 65536"/>
                <a:gd name="T18" fmla="*/ 0 w 1417"/>
                <a:gd name="T19" fmla="*/ 0 h 205"/>
                <a:gd name="T20" fmla="*/ 1417 w 1417"/>
                <a:gd name="T21" fmla="*/ 205 h 205"/>
              </a:gdLst>
              <a:ahLst/>
              <a:cxnLst>
                <a:cxn ang="T12">
                  <a:pos x="T0" y="T1"/>
                </a:cxn>
                <a:cxn ang="T13">
                  <a:pos x="T2" y="T3"/>
                </a:cxn>
                <a:cxn ang="T14">
                  <a:pos x="T4" y="T5"/>
                </a:cxn>
                <a:cxn ang="T15">
                  <a:pos x="T6" y="T7"/>
                </a:cxn>
                <a:cxn ang="T16">
                  <a:pos x="T8" y="T9"/>
                </a:cxn>
                <a:cxn ang="T17">
                  <a:pos x="T10" y="T11"/>
                </a:cxn>
              </a:cxnLst>
              <a:rect l="T18" t="T19" r="T20" b="T21"/>
              <a:pathLst>
                <a:path w="1417" h="205">
                  <a:moveTo>
                    <a:pt x="0" y="205"/>
                  </a:moveTo>
                  <a:lnTo>
                    <a:pt x="1417" y="205"/>
                  </a:lnTo>
                  <a:lnTo>
                    <a:pt x="1079" y="0"/>
                  </a:lnTo>
                  <a:lnTo>
                    <a:pt x="349" y="0"/>
                  </a:lnTo>
                  <a:lnTo>
                    <a:pt x="0" y="205"/>
                  </a:lnTo>
                  <a:close/>
                </a:path>
              </a:pathLst>
            </a:custGeom>
            <a:solidFill>
              <a:srgbClr val="79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573" name="Freeform 194">
              <a:extLst>
                <a:ext uri="{FF2B5EF4-FFF2-40B4-BE49-F238E27FC236}">
                  <a16:creationId xmlns:a16="http://schemas.microsoft.com/office/drawing/2014/main" id="{B2BD4B6C-D871-466E-AFAE-855262FD9839}"/>
                </a:ext>
              </a:extLst>
            </p:cNvPr>
            <p:cNvSpPr>
              <a:spLocks/>
            </p:cNvSpPr>
            <p:nvPr/>
          </p:nvSpPr>
          <p:spPr bwMode="auto">
            <a:xfrm>
              <a:off x="3165" y="2724"/>
              <a:ext cx="379" cy="105"/>
            </a:xfrm>
            <a:custGeom>
              <a:avLst/>
              <a:gdLst>
                <a:gd name="T0" fmla="*/ 0 w 1894"/>
                <a:gd name="T1" fmla="*/ 0 h 523"/>
                <a:gd name="T2" fmla="*/ 0 w 1894"/>
                <a:gd name="T3" fmla="*/ 0 h 523"/>
                <a:gd name="T4" fmla="*/ 0 w 1894"/>
                <a:gd name="T5" fmla="*/ 0 h 523"/>
                <a:gd name="T6" fmla="*/ 0 w 1894"/>
                <a:gd name="T7" fmla="*/ 0 h 523"/>
                <a:gd name="T8" fmla="*/ 0 w 1894"/>
                <a:gd name="T9" fmla="*/ 0 h 523"/>
                <a:gd name="T10" fmla="*/ 0 w 1894"/>
                <a:gd name="T11" fmla="*/ 0 h 523"/>
                <a:gd name="T12" fmla="*/ 0 w 1894"/>
                <a:gd name="T13" fmla="*/ 0 h 523"/>
                <a:gd name="T14" fmla="*/ 0 60000 65536"/>
                <a:gd name="T15" fmla="*/ 0 60000 65536"/>
                <a:gd name="T16" fmla="*/ 0 60000 65536"/>
                <a:gd name="T17" fmla="*/ 0 60000 65536"/>
                <a:gd name="T18" fmla="*/ 0 60000 65536"/>
                <a:gd name="T19" fmla="*/ 0 60000 65536"/>
                <a:gd name="T20" fmla="*/ 0 60000 65536"/>
                <a:gd name="T21" fmla="*/ 0 w 1894"/>
                <a:gd name="T22" fmla="*/ 0 h 523"/>
                <a:gd name="T23" fmla="*/ 1894 w 1894"/>
                <a:gd name="T24" fmla="*/ 523 h 52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94" h="523">
                  <a:moveTo>
                    <a:pt x="0" y="0"/>
                  </a:moveTo>
                  <a:lnTo>
                    <a:pt x="1891" y="0"/>
                  </a:lnTo>
                  <a:lnTo>
                    <a:pt x="1894" y="523"/>
                  </a:lnTo>
                  <a:lnTo>
                    <a:pt x="1" y="523"/>
                  </a:lnTo>
                  <a:lnTo>
                    <a:pt x="1" y="0"/>
                  </a:lnTo>
                  <a:lnTo>
                    <a:pt x="0" y="0"/>
                  </a:lnTo>
                  <a:close/>
                </a:path>
              </a:pathLst>
            </a:custGeom>
            <a:solidFill>
              <a:srgbClr val="ACB3B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574" name="Freeform 195">
              <a:extLst>
                <a:ext uri="{FF2B5EF4-FFF2-40B4-BE49-F238E27FC236}">
                  <a16:creationId xmlns:a16="http://schemas.microsoft.com/office/drawing/2014/main" id="{6EC7C5DA-1E5D-4E2C-B0E3-42BD01B50E49}"/>
                </a:ext>
              </a:extLst>
            </p:cNvPr>
            <p:cNvSpPr>
              <a:spLocks/>
            </p:cNvSpPr>
            <p:nvPr/>
          </p:nvSpPr>
          <p:spPr bwMode="auto">
            <a:xfrm>
              <a:off x="3162" y="2826"/>
              <a:ext cx="385" cy="11"/>
            </a:xfrm>
            <a:custGeom>
              <a:avLst/>
              <a:gdLst>
                <a:gd name="T0" fmla="*/ 0 w 1924"/>
                <a:gd name="T1" fmla="*/ 0 h 57"/>
                <a:gd name="T2" fmla="*/ 0 w 1924"/>
                <a:gd name="T3" fmla="*/ 0 h 57"/>
                <a:gd name="T4" fmla="*/ 0 w 1924"/>
                <a:gd name="T5" fmla="*/ 0 h 57"/>
                <a:gd name="T6" fmla="*/ 0 w 1924"/>
                <a:gd name="T7" fmla="*/ 0 h 57"/>
                <a:gd name="T8" fmla="*/ 0 w 1924"/>
                <a:gd name="T9" fmla="*/ 0 h 57"/>
                <a:gd name="T10" fmla="*/ 0 w 1924"/>
                <a:gd name="T11" fmla="*/ 0 h 57"/>
                <a:gd name="T12" fmla="*/ 0 60000 65536"/>
                <a:gd name="T13" fmla="*/ 0 60000 65536"/>
                <a:gd name="T14" fmla="*/ 0 60000 65536"/>
                <a:gd name="T15" fmla="*/ 0 60000 65536"/>
                <a:gd name="T16" fmla="*/ 0 60000 65536"/>
                <a:gd name="T17" fmla="*/ 0 60000 65536"/>
                <a:gd name="T18" fmla="*/ 0 w 1924"/>
                <a:gd name="T19" fmla="*/ 0 h 57"/>
                <a:gd name="T20" fmla="*/ 1924 w 1924"/>
                <a:gd name="T21" fmla="*/ 57 h 57"/>
              </a:gdLst>
              <a:ahLst/>
              <a:cxnLst>
                <a:cxn ang="T12">
                  <a:pos x="T0" y="T1"/>
                </a:cxn>
                <a:cxn ang="T13">
                  <a:pos x="T2" y="T3"/>
                </a:cxn>
                <a:cxn ang="T14">
                  <a:pos x="T4" y="T5"/>
                </a:cxn>
                <a:cxn ang="T15">
                  <a:pos x="T6" y="T7"/>
                </a:cxn>
                <a:cxn ang="T16">
                  <a:pos x="T8" y="T9"/>
                </a:cxn>
                <a:cxn ang="T17">
                  <a:pos x="T10" y="T11"/>
                </a:cxn>
              </a:cxnLst>
              <a:rect l="T18" t="T19" r="T20" b="T21"/>
              <a:pathLst>
                <a:path w="1924" h="57">
                  <a:moveTo>
                    <a:pt x="1924" y="0"/>
                  </a:moveTo>
                  <a:lnTo>
                    <a:pt x="0" y="0"/>
                  </a:lnTo>
                  <a:lnTo>
                    <a:pt x="0" y="57"/>
                  </a:lnTo>
                  <a:lnTo>
                    <a:pt x="1924" y="57"/>
                  </a:lnTo>
                  <a:lnTo>
                    <a:pt x="1924" y="0"/>
                  </a:lnTo>
                  <a:close/>
                </a:path>
              </a:pathLst>
            </a:custGeom>
            <a:solidFill>
              <a:srgbClr val="C5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575" name="Freeform 196">
              <a:extLst>
                <a:ext uri="{FF2B5EF4-FFF2-40B4-BE49-F238E27FC236}">
                  <a16:creationId xmlns:a16="http://schemas.microsoft.com/office/drawing/2014/main" id="{45735469-F91E-4F7C-BFD6-49928A91C945}"/>
                </a:ext>
              </a:extLst>
            </p:cNvPr>
            <p:cNvSpPr>
              <a:spLocks/>
            </p:cNvSpPr>
            <p:nvPr/>
          </p:nvSpPr>
          <p:spPr bwMode="auto">
            <a:xfrm>
              <a:off x="3188" y="2799"/>
              <a:ext cx="14" cy="14"/>
            </a:xfrm>
            <a:custGeom>
              <a:avLst/>
              <a:gdLst>
                <a:gd name="T0" fmla="*/ 0 w 67"/>
                <a:gd name="T1" fmla="*/ 0 h 68"/>
                <a:gd name="T2" fmla="*/ 0 w 67"/>
                <a:gd name="T3" fmla="*/ 0 h 68"/>
                <a:gd name="T4" fmla="*/ 0 w 67"/>
                <a:gd name="T5" fmla="*/ 0 h 68"/>
                <a:gd name="T6" fmla="*/ 0 w 67"/>
                <a:gd name="T7" fmla="*/ 0 h 68"/>
                <a:gd name="T8" fmla="*/ 0 w 67"/>
                <a:gd name="T9" fmla="*/ 0 h 68"/>
                <a:gd name="T10" fmla="*/ 0 w 67"/>
                <a:gd name="T11" fmla="*/ 0 h 68"/>
                <a:gd name="T12" fmla="*/ 0 w 67"/>
                <a:gd name="T13" fmla="*/ 0 h 68"/>
                <a:gd name="T14" fmla="*/ 0 w 67"/>
                <a:gd name="T15" fmla="*/ 0 h 68"/>
                <a:gd name="T16" fmla="*/ 0 w 67"/>
                <a:gd name="T17" fmla="*/ 0 h 68"/>
                <a:gd name="T18" fmla="*/ 0 w 67"/>
                <a:gd name="T19" fmla="*/ 0 h 68"/>
                <a:gd name="T20" fmla="*/ 0 w 67"/>
                <a:gd name="T21" fmla="*/ 0 h 68"/>
                <a:gd name="T22" fmla="*/ 0 w 67"/>
                <a:gd name="T23" fmla="*/ 0 h 68"/>
                <a:gd name="T24" fmla="*/ 0 w 67"/>
                <a:gd name="T25" fmla="*/ 0 h 68"/>
                <a:gd name="T26" fmla="*/ 0 w 67"/>
                <a:gd name="T27" fmla="*/ 0 h 68"/>
                <a:gd name="T28" fmla="*/ 0 w 67"/>
                <a:gd name="T29" fmla="*/ 0 h 68"/>
                <a:gd name="T30" fmla="*/ 0 w 67"/>
                <a:gd name="T31" fmla="*/ 0 h 68"/>
                <a:gd name="T32" fmla="*/ 0 w 67"/>
                <a:gd name="T33" fmla="*/ 0 h 68"/>
                <a:gd name="T34" fmla="*/ 0 w 67"/>
                <a:gd name="T35" fmla="*/ 0 h 68"/>
                <a:gd name="T36" fmla="*/ 0 w 67"/>
                <a:gd name="T37" fmla="*/ 0 h 68"/>
                <a:gd name="T38" fmla="*/ 0 w 67"/>
                <a:gd name="T39" fmla="*/ 0 h 68"/>
                <a:gd name="T40" fmla="*/ 0 w 67"/>
                <a:gd name="T41" fmla="*/ 0 h 68"/>
                <a:gd name="T42" fmla="*/ 0 w 67"/>
                <a:gd name="T43" fmla="*/ 0 h 68"/>
                <a:gd name="T44" fmla="*/ 0 w 67"/>
                <a:gd name="T45" fmla="*/ 0 h 68"/>
                <a:gd name="T46" fmla="*/ 0 w 67"/>
                <a:gd name="T47" fmla="*/ 0 h 68"/>
                <a:gd name="T48" fmla="*/ 0 w 67"/>
                <a:gd name="T49" fmla="*/ 0 h 68"/>
                <a:gd name="T50" fmla="*/ 0 w 67"/>
                <a:gd name="T51" fmla="*/ 0 h 68"/>
                <a:gd name="T52" fmla="*/ 0 w 67"/>
                <a:gd name="T53" fmla="*/ 0 h 68"/>
                <a:gd name="T54" fmla="*/ 0 w 67"/>
                <a:gd name="T55" fmla="*/ 0 h 68"/>
                <a:gd name="T56" fmla="*/ 0 w 67"/>
                <a:gd name="T57" fmla="*/ 0 h 68"/>
                <a:gd name="T58" fmla="*/ 0 w 67"/>
                <a:gd name="T59" fmla="*/ 0 h 68"/>
                <a:gd name="T60" fmla="*/ 0 w 67"/>
                <a:gd name="T61" fmla="*/ 0 h 68"/>
                <a:gd name="T62" fmla="*/ 0 w 67"/>
                <a:gd name="T63" fmla="*/ 0 h 68"/>
                <a:gd name="T64" fmla="*/ 0 w 67"/>
                <a:gd name="T65" fmla="*/ 0 h 68"/>
                <a:gd name="T66" fmla="*/ 0 w 67"/>
                <a:gd name="T67" fmla="*/ 0 h 6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67"/>
                <a:gd name="T103" fmla="*/ 0 h 68"/>
                <a:gd name="T104" fmla="*/ 67 w 67"/>
                <a:gd name="T105" fmla="*/ 68 h 68"/>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67" h="68">
                  <a:moveTo>
                    <a:pt x="0" y="33"/>
                  </a:moveTo>
                  <a:lnTo>
                    <a:pt x="0" y="26"/>
                  </a:lnTo>
                  <a:lnTo>
                    <a:pt x="2" y="21"/>
                  </a:lnTo>
                  <a:lnTo>
                    <a:pt x="5" y="15"/>
                  </a:lnTo>
                  <a:lnTo>
                    <a:pt x="10" y="10"/>
                  </a:lnTo>
                  <a:lnTo>
                    <a:pt x="14" y="6"/>
                  </a:lnTo>
                  <a:lnTo>
                    <a:pt x="20" y="3"/>
                  </a:lnTo>
                  <a:lnTo>
                    <a:pt x="26" y="1"/>
                  </a:lnTo>
                  <a:lnTo>
                    <a:pt x="33" y="0"/>
                  </a:lnTo>
                  <a:lnTo>
                    <a:pt x="40" y="1"/>
                  </a:lnTo>
                  <a:lnTo>
                    <a:pt x="45" y="3"/>
                  </a:lnTo>
                  <a:lnTo>
                    <a:pt x="52" y="6"/>
                  </a:lnTo>
                  <a:lnTo>
                    <a:pt x="57" y="10"/>
                  </a:lnTo>
                  <a:lnTo>
                    <a:pt x="61" y="15"/>
                  </a:lnTo>
                  <a:lnTo>
                    <a:pt x="64" y="21"/>
                  </a:lnTo>
                  <a:lnTo>
                    <a:pt x="65" y="26"/>
                  </a:lnTo>
                  <a:lnTo>
                    <a:pt x="67" y="33"/>
                  </a:lnTo>
                  <a:lnTo>
                    <a:pt x="65" y="41"/>
                  </a:lnTo>
                  <a:lnTo>
                    <a:pt x="64" y="47"/>
                  </a:lnTo>
                  <a:lnTo>
                    <a:pt x="61" y="52"/>
                  </a:lnTo>
                  <a:lnTo>
                    <a:pt x="57" y="58"/>
                  </a:lnTo>
                  <a:lnTo>
                    <a:pt x="52" y="62"/>
                  </a:lnTo>
                  <a:lnTo>
                    <a:pt x="45" y="65"/>
                  </a:lnTo>
                  <a:lnTo>
                    <a:pt x="40" y="67"/>
                  </a:lnTo>
                  <a:lnTo>
                    <a:pt x="33" y="68"/>
                  </a:lnTo>
                  <a:lnTo>
                    <a:pt x="26" y="67"/>
                  </a:lnTo>
                  <a:lnTo>
                    <a:pt x="20" y="65"/>
                  </a:lnTo>
                  <a:lnTo>
                    <a:pt x="14" y="62"/>
                  </a:lnTo>
                  <a:lnTo>
                    <a:pt x="10" y="58"/>
                  </a:lnTo>
                  <a:lnTo>
                    <a:pt x="5" y="52"/>
                  </a:lnTo>
                  <a:lnTo>
                    <a:pt x="2" y="47"/>
                  </a:lnTo>
                  <a:lnTo>
                    <a:pt x="0" y="41"/>
                  </a:lnTo>
                  <a:lnTo>
                    <a:pt x="0" y="33"/>
                  </a:lnTo>
                  <a:close/>
                </a:path>
              </a:pathLst>
            </a:custGeom>
            <a:solidFill>
              <a:srgbClr val="5F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576" name="Freeform 197">
              <a:extLst>
                <a:ext uri="{FF2B5EF4-FFF2-40B4-BE49-F238E27FC236}">
                  <a16:creationId xmlns:a16="http://schemas.microsoft.com/office/drawing/2014/main" id="{F68F37BD-9EDA-4159-962C-3FFD38255C7D}"/>
                </a:ext>
              </a:extLst>
            </p:cNvPr>
            <p:cNvSpPr>
              <a:spLocks/>
            </p:cNvSpPr>
            <p:nvPr/>
          </p:nvSpPr>
          <p:spPr bwMode="auto">
            <a:xfrm>
              <a:off x="3188" y="2800"/>
              <a:ext cx="12" cy="12"/>
            </a:xfrm>
            <a:custGeom>
              <a:avLst/>
              <a:gdLst>
                <a:gd name="T0" fmla="*/ 0 w 59"/>
                <a:gd name="T1" fmla="*/ 0 h 61"/>
                <a:gd name="T2" fmla="*/ 0 w 59"/>
                <a:gd name="T3" fmla="*/ 0 h 61"/>
                <a:gd name="T4" fmla="*/ 0 w 59"/>
                <a:gd name="T5" fmla="*/ 0 h 61"/>
                <a:gd name="T6" fmla="*/ 0 w 59"/>
                <a:gd name="T7" fmla="*/ 0 h 61"/>
                <a:gd name="T8" fmla="*/ 0 w 59"/>
                <a:gd name="T9" fmla="*/ 0 h 61"/>
                <a:gd name="T10" fmla="*/ 0 w 59"/>
                <a:gd name="T11" fmla="*/ 0 h 61"/>
                <a:gd name="T12" fmla="*/ 0 w 59"/>
                <a:gd name="T13" fmla="*/ 0 h 61"/>
                <a:gd name="T14" fmla="*/ 0 w 59"/>
                <a:gd name="T15" fmla="*/ 0 h 61"/>
                <a:gd name="T16" fmla="*/ 0 w 59"/>
                <a:gd name="T17" fmla="*/ 0 h 61"/>
                <a:gd name="T18" fmla="*/ 0 w 59"/>
                <a:gd name="T19" fmla="*/ 0 h 61"/>
                <a:gd name="T20" fmla="*/ 0 w 59"/>
                <a:gd name="T21" fmla="*/ 0 h 61"/>
                <a:gd name="T22" fmla="*/ 0 w 59"/>
                <a:gd name="T23" fmla="*/ 0 h 61"/>
                <a:gd name="T24" fmla="*/ 0 w 59"/>
                <a:gd name="T25" fmla="*/ 0 h 61"/>
                <a:gd name="T26" fmla="*/ 0 w 59"/>
                <a:gd name="T27" fmla="*/ 0 h 61"/>
                <a:gd name="T28" fmla="*/ 0 w 59"/>
                <a:gd name="T29" fmla="*/ 0 h 61"/>
                <a:gd name="T30" fmla="*/ 0 w 59"/>
                <a:gd name="T31" fmla="*/ 0 h 61"/>
                <a:gd name="T32" fmla="*/ 0 w 59"/>
                <a:gd name="T33" fmla="*/ 0 h 61"/>
                <a:gd name="T34" fmla="*/ 0 w 59"/>
                <a:gd name="T35" fmla="*/ 0 h 61"/>
                <a:gd name="T36" fmla="*/ 0 w 59"/>
                <a:gd name="T37" fmla="*/ 0 h 61"/>
                <a:gd name="T38" fmla="*/ 0 w 59"/>
                <a:gd name="T39" fmla="*/ 0 h 61"/>
                <a:gd name="T40" fmla="*/ 0 w 59"/>
                <a:gd name="T41" fmla="*/ 0 h 61"/>
                <a:gd name="T42" fmla="*/ 0 w 59"/>
                <a:gd name="T43" fmla="*/ 0 h 61"/>
                <a:gd name="T44" fmla="*/ 0 w 59"/>
                <a:gd name="T45" fmla="*/ 0 h 61"/>
                <a:gd name="T46" fmla="*/ 0 w 59"/>
                <a:gd name="T47" fmla="*/ 0 h 61"/>
                <a:gd name="T48" fmla="*/ 0 w 59"/>
                <a:gd name="T49" fmla="*/ 0 h 61"/>
                <a:gd name="T50" fmla="*/ 0 w 59"/>
                <a:gd name="T51" fmla="*/ 0 h 61"/>
                <a:gd name="T52" fmla="*/ 0 w 59"/>
                <a:gd name="T53" fmla="*/ 0 h 61"/>
                <a:gd name="T54" fmla="*/ 0 w 59"/>
                <a:gd name="T55" fmla="*/ 0 h 61"/>
                <a:gd name="T56" fmla="*/ 0 w 59"/>
                <a:gd name="T57" fmla="*/ 0 h 61"/>
                <a:gd name="T58" fmla="*/ 0 w 59"/>
                <a:gd name="T59" fmla="*/ 0 h 61"/>
                <a:gd name="T60" fmla="*/ 0 w 59"/>
                <a:gd name="T61" fmla="*/ 0 h 61"/>
                <a:gd name="T62" fmla="*/ 0 w 59"/>
                <a:gd name="T63" fmla="*/ 0 h 61"/>
                <a:gd name="T64" fmla="*/ 0 w 59"/>
                <a:gd name="T65" fmla="*/ 0 h 61"/>
                <a:gd name="T66" fmla="*/ 0 w 59"/>
                <a:gd name="T67" fmla="*/ 0 h 61"/>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59"/>
                <a:gd name="T103" fmla="*/ 0 h 61"/>
                <a:gd name="T104" fmla="*/ 59 w 59"/>
                <a:gd name="T105" fmla="*/ 61 h 61"/>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59" h="61">
                  <a:moveTo>
                    <a:pt x="0" y="30"/>
                  </a:moveTo>
                  <a:lnTo>
                    <a:pt x="0" y="25"/>
                  </a:lnTo>
                  <a:lnTo>
                    <a:pt x="2" y="19"/>
                  </a:lnTo>
                  <a:lnTo>
                    <a:pt x="4" y="14"/>
                  </a:lnTo>
                  <a:lnTo>
                    <a:pt x="9" y="9"/>
                  </a:lnTo>
                  <a:lnTo>
                    <a:pt x="13" y="6"/>
                  </a:lnTo>
                  <a:lnTo>
                    <a:pt x="18" y="2"/>
                  </a:lnTo>
                  <a:lnTo>
                    <a:pt x="23" y="1"/>
                  </a:lnTo>
                  <a:lnTo>
                    <a:pt x="29" y="0"/>
                  </a:lnTo>
                  <a:lnTo>
                    <a:pt x="35" y="1"/>
                  </a:lnTo>
                  <a:lnTo>
                    <a:pt x="41" y="2"/>
                  </a:lnTo>
                  <a:lnTo>
                    <a:pt x="45" y="6"/>
                  </a:lnTo>
                  <a:lnTo>
                    <a:pt x="50" y="9"/>
                  </a:lnTo>
                  <a:lnTo>
                    <a:pt x="54" y="14"/>
                  </a:lnTo>
                  <a:lnTo>
                    <a:pt x="57" y="19"/>
                  </a:lnTo>
                  <a:lnTo>
                    <a:pt x="59" y="25"/>
                  </a:lnTo>
                  <a:lnTo>
                    <a:pt x="59" y="30"/>
                  </a:lnTo>
                  <a:lnTo>
                    <a:pt x="59" y="36"/>
                  </a:lnTo>
                  <a:lnTo>
                    <a:pt x="57" y="43"/>
                  </a:lnTo>
                  <a:lnTo>
                    <a:pt x="54" y="47"/>
                  </a:lnTo>
                  <a:lnTo>
                    <a:pt x="50" y="52"/>
                  </a:lnTo>
                  <a:lnTo>
                    <a:pt x="45" y="55"/>
                  </a:lnTo>
                  <a:lnTo>
                    <a:pt x="41" y="58"/>
                  </a:lnTo>
                  <a:lnTo>
                    <a:pt x="35" y="61"/>
                  </a:lnTo>
                  <a:lnTo>
                    <a:pt x="29" y="61"/>
                  </a:lnTo>
                  <a:lnTo>
                    <a:pt x="23" y="61"/>
                  </a:lnTo>
                  <a:lnTo>
                    <a:pt x="18" y="58"/>
                  </a:lnTo>
                  <a:lnTo>
                    <a:pt x="13" y="55"/>
                  </a:lnTo>
                  <a:lnTo>
                    <a:pt x="9" y="52"/>
                  </a:lnTo>
                  <a:lnTo>
                    <a:pt x="4" y="47"/>
                  </a:lnTo>
                  <a:lnTo>
                    <a:pt x="2" y="43"/>
                  </a:lnTo>
                  <a:lnTo>
                    <a:pt x="0" y="36"/>
                  </a:lnTo>
                  <a:lnTo>
                    <a:pt x="0" y="30"/>
                  </a:lnTo>
                  <a:close/>
                </a:path>
              </a:pathLst>
            </a:custGeom>
            <a:solidFill>
              <a:srgbClr val="ECF3F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577" name="Freeform 198">
              <a:extLst>
                <a:ext uri="{FF2B5EF4-FFF2-40B4-BE49-F238E27FC236}">
                  <a16:creationId xmlns:a16="http://schemas.microsoft.com/office/drawing/2014/main" id="{8C1EA3FA-E97F-4553-B420-0752A1C4C486}"/>
                </a:ext>
              </a:extLst>
            </p:cNvPr>
            <p:cNvSpPr>
              <a:spLocks/>
            </p:cNvSpPr>
            <p:nvPr/>
          </p:nvSpPr>
          <p:spPr bwMode="auto">
            <a:xfrm>
              <a:off x="3189" y="2801"/>
              <a:ext cx="10" cy="5"/>
            </a:xfrm>
            <a:custGeom>
              <a:avLst/>
              <a:gdLst>
                <a:gd name="T0" fmla="*/ 0 w 48"/>
                <a:gd name="T1" fmla="*/ 0 h 23"/>
                <a:gd name="T2" fmla="*/ 0 w 48"/>
                <a:gd name="T3" fmla="*/ 0 h 23"/>
                <a:gd name="T4" fmla="*/ 0 w 48"/>
                <a:gd name="T5" fmla="*/ 0 h 23"/>
                <a:gd name="T6" fmla="*/ 0 w 48"/>
                <a:gd name="T7" fmla="*/ 0 h 23"/>
                <a:gd name="T8" fmla="*/ 0 w 48"/>
                <a:gd name="T9" fmla="*/ 0 h 23"/>
                <a:gd name="T10" fmla="*/ 0 w 48"/>
                <a:gd name="T11" fmla="*/ 0 h 23"/>
                <a:gd name="T12" fmla="*/ 0 w 48"/>
                <a:gd name="T13" fmla="*/ 0 h 23"/>
                <a:gd name="T14" fmla="*/ 0 w 48"/>
                <a:gd name="T15" fmla="*/ 0 h 23"/>
                <a:gd name="T16" fmla="*/ 0 w 48"/>
                <a:gd name="T17" fmla="*/ 0 h 23"/>
                <a:gd name="T18" fmla="*/ 0 w 48"/>
                <a:gd name="T19" fmla="*/ 0 h 23"/>
                <a:gd name="T20" fmla="*/ 0 w 48"/>
                <a:gd name="T21" fmla="*/ 0 h 23"/>
                <a:gd name="T22" fmla="*/ 0 w 48"/>
                <a:gd name="T23" fmla="*/ 0 h 23"/>
                <a:gd name="T24" fmla="*/ 0 w 48"/>
                <a:gd name="T25" fmla="*/ 0 h 23"/>
                <a:gd name="T26" fmla="*/ 0 w 48"/>
                <a:gd name="T27" fmla="*/ 0 h 23"/>
                <a:gd name="T28" fmla="*/ 0 w 48"/>
                <a:gd name="T29" fmla="*/ 0 h 23"/>
                <a:gd name="T30" fmla="*/ 0 w 48"/>
                <a:gd name="T31" fmla="*/ 0 h 23"/>
                <a:gd name="T32" fmla="*/ 0 w 48"/>
                <a:gd name="T33" fmla="*/ 0 h 23"/>
                <a:gd name="T34" fmla="*/ 0 w 48"/>
                <a:gd name="T35" fmla="*/ 0 h 23"/>
                <a:gd name="T36" fmla="*/ 0 w 48"/>
                <a:gd name="T37" fmla="*/ 0 h 23"/>
                <a:gd name="T38" fmla="*/ 0 w 48"/>
                <a:gd name="T39" fmla="*/ 0 h 23"/>
                <a:gd name="T40" fmla="*/ 0 w 48"/>
                <a:gd name="T41" fmla="*/ 0 h 23"/>
                <a:gd name="T42" fmla="*/ 0 w 48"/>
                <a:gd name="T43" fmla="*/ 0 h 23"/>
                <a:gd name="T44" fmla="*/ 0 w 48"/>
                <a:gd name="T45" fmla="*/ 0 h 23"/>
                <a:gd name="T46" fmla="*/ 0 w 48"/>
                <a:gd name="T47" fmla="*/ 0 h 23"/>
                <a:gd name="T48" fmla="*/ 0 w 48"/>
                <a:gd name="T49" fmla="*/ 0 h 23"/>
                <a:gd name="T50" fmla="*/ 0 w 48"/>
                <a:gd name="T51" fmla="*/ 0 h 23"/>
                <a:gd name="T52" fmla="*/ 0 w 48"/>
                <a:gd name="T53" fmla="*/ 0 h 23"/>
                <a:gd name="T54" fmla="*/ 0 w 48"/>
                <a:gd name="T55" fmla="*/ 0 h 23"/>
                <a:gd name="T56" fmla="*/ 0 w 48"/>
                <a:gd name="T57" fmla="*/ 0 h 23"/>
                <a:gd name="T58" fmla="*/ 0 w 48"/>
                <a:gd name="T59" fmla="*/ 0 h 23"/>
                <a:gd name="T60" fmla="*/ 0 w 48"/>
                <a:gd name="T61" fmla="*/ 0 h 23"/>
                <a:gd name="T62" fmla="*/ 0 w 48"/>
                <a:gd name="T63" fmla="*/ 0 h 23"/>
                <a:gd name="T64" fmla="*/ 0 w 48"/>
                <a:gd name="T65" fmla="*/ 0 h 23"/>
                <a:gd name="T66" fmla="*/ 0 w 48"/>
                <a:gd name="T67" fmla="*/ 0 h 23"/>
                <a:gd name="T68" fmla="*/ 0 w 48"/>
                <a:gd name="T69" fmla="*/ 0 h 23"/>
                <a:gd name="T70" fmla="*/ 0 w 48"/>
                <a:gd name="T71" fmla="*/ 0 h 23"/>
                <a:gd name="T72" fmla="*/ 0 w 48"/>
                <a:gd name="T73" fmla="*/ 0 h 23"/>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48"/>
                <a:gd name="T112" fmla="*/ 0 h 23"/>
                <a:gd name="T113" fmla="*/ 48 w 48"/>
                <a:gd name="T114" fmla="*/ 23 h 23"/>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48" h="23">
                  <a:moveTo>
                    <a:pt x="0" y="23"/>
                  </a:moveTo>
                  <a:lnTo>
                    <a:pt x="1" y="19"/>
                  </a:lnTo>
                  <a:lnTo>
                    <a:pt x="3" y="14"/>
                  </a:lnTo>
                  <a:lnTo>
                    <a:pt x="5" y="10"/>
                  </a:lnTo>
                  <a:lnTo>
                    <a:pt x="8" y="7"/>
                  </a:lnTo>
                  <a:lnTo>
                    <a:pt x="11" y="4"/>
                  </a:lnTo>
                  <a:lnTo>
                    <a:pt x="16" y="2"/>
                  </a:lnTo>
                  <a:lnTo>
                    <a:pt x="20" y="0"/>
                  </a:lnTo>
                  <a:lnTo>
                    <a:pt x="24" y="0"/>
                  </a:lnTo>
                  <a:lnTo>
                    <a:pt x="29" y="0"/>
                  </a:lnTo>
                  <a:lnTo>
                    <a:pt x="34" y="2"/>
                  </a:lnTo>
                  <a:lnTo>
                    <a:pt x="37" y="4"/>
                  </a:lnTo>
                  <a:lnTo>
                    <a:pt x="40" y="7"/>
                  </a:lnTo>
                  <a:lnTo>
                    <a:pt x="44" y="10"/>
                  </a:lnTo>
                  <a:lnTo>
                    <a:pt x="46" y="14"/>
                  </a:lnTo>
                  <a:lnTo>
                    <a:pt x="47" y="19"/>
                  </a:lnTo>
                  <a:lnTo>
                    <a:pt x="48" y="23"/>
                  </a:lnTo>
                  <a:lnTo>
                    <a:pt x="41" y="23"/>
                  </a:lnTo>
                  <a:lnTo>
                    <a:pt x="41" y="20"/>
                  </a:lnTo>
                  <a:lnTo>
                    <a:pt x="40" y="17"/>
                  </a:lnTo>
                  <a:lnTo>
                    <a:pt x="38" y="14"/>
                  </a:lnTo>
                  <a:lnTo>
                    <a:pt x="36" y="11"/>
                  </a:lnTo>
                  <a:lnTo>
                    <a:pt x="34" y="9"/>
                  </a:lnTo>
                  <a:lnTo>
                    <a:pt x="31" y="7"/>
                  </a:lnTo>
                  <a:lnTo>
                    <a:pt x="27" y="7"/>
                  </a:lnTo>
                  <a:lnTo>
                    <a:pt x="24" y="5"/>
                  </a:lnTo>
                  <a:lnTo>
                    <a:pt x="21" y="7"/>
                  </a:lnTo>
                  <a:lnTo>
                    <a:pt x="18" y="7"/>
                  </a:lnTo>
                  <a:lnTo>
                    <a:pt x="15" y="9"/>
                  </a:lnTo>
                  <a:lnTo>
                    <a:pt x="13" y="11"/>
                  </a:lnTo>
                  <a:lnTo>
                    <a:pt x="10" y="14"/>
                  </a:lnTo>
                  <a:lnTo>
                    <a:pt x="8" y="17"/>
                  </a:lnTo>
                  <a:lnTo>
                    <a:pt x="7" y="20"/>
                  </a:lnTo>
                  <a:lnTo>
                    <a:pt x="7" y="23"/>
                  </a:lnTo>
                  <a:lnTo>
                    <a:pt x="1" y="23"/>
                  </a:lnTo>
                  <a:lnTo>
                    <a:pt x="0" y="23"/>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578" name="Freeform 199">
              <a:extLst>
                <a:ext uri="{FF2B5EF4-FFF2-40B4-BE49-F238E27FC236}">
                  <a16:creationId xmlns:a16="http://schemas.microsoft.com/office/drawing/2014/main" id="{8824A381-83BD-4664-8701-E5FDFE4E6AC2}"/>
                </a:ext>
              </a:extLst>
            </p:cNvPr>
            <p:cNvSpPr>
              <a:spLocks/>
            </p:cNvSpPr>
            <p:nvPr/>
          </p:nvSpPr>
          <p:spPr bwMode="auto">
            <a:xfrm>
              <a:off x="3189" y="2806"/>
              <a:ext cx="10" cy="5"/>
            </a:xfrm>
            <a:custGeom>
              <a:avLst/>
              <a:gdLst>
                <a:gd name="T0" fmla="*/ 0 w 48"/>
                <a:gd name="T1" fmla="*/ 0 h 24"/>
                <a:gd name="T2" fmla="*/ 0 w 48"/>
                <a:gd name="T3" fmla="*/ 0 h 24"/>
                <a:gd name="T4" fmla="*/ 0 w 48"/>
                <a:gd name="T5" fmla="*/ 0 h 24"/>
                <a:gd name="T6" fmla="*/ 0 w 48"/>
                <a:gd name="T7" fmla="*/ 0 h 24"/>
                <a:gd name="T8" fmla="*/ 0 w 48"/>
                <a:gd name="T9" fmla="*/ 0 h 24"/>
                <a:gd name="T10" fmla="*/ 0 w 48"/>
                <a:gd name="T11" fmla="*/ 0 h 24"/>
                <a:gd name="T12" fmla="*/ 0 w 48"/>
                <a:gd name="T13" fmla="*/ 0 h 24"/>
                <a:gd name="T14" fmla="*/ 0 w 48"/>
                <a:gd name="T15" fmla="*/ 0 h 24"/>
                <a:gd name="T16" fmla="*/ 0 w 48"/>
                <a:gd name="T17" fmla="*/ 0 h 24"/>
                <a:gd name="T18" fmla="*/ 0 w 48"/>
                <a:gd name="T19" fmla="*/ 0 h 24"/>
                <a:gd name="T20" fmla="*/ 0 w 48"/>
                <a:gd name="T21" fmla="*/ 0 h 24"/>
                <a:gd name="T22" fmla="*/ 0 w 48"/>
                <a:gd name="T23" fmla="*/ 0 h 24"/>
                <a:gd name="T24" fmla="*/ 0 w 48"/>
                <a:gd name="T25" fmla="*/ 0 h 24"/>
                <a:gd name="T26" fmla="*/ 0 w 48"/>
                <a:gd name="T27" fmla="*/ 0 h 24"/>
                <a:gd name="T28" fmla="*/ 0 w 48"/>
                <a:gd name="T29" fmla="*/ 0 h 24"/>
                <a:gd name="T30" fmla="*/ 0 w 48"/>
                <a:gd name="T31" fmla="*/ 0 h 24"/>
                <a:gd name="T32" fmla="*/ 0 w 48"/>
                <a:gd name="T33" fmla="*/ 0 h 24"/>
                <a:gd name="T34" fmla="*/ 0 w 48"/>
                <a:gd name="T35" fmla="*/ 0 h 24"/>
                <a:gd name="T36" fmla="*/ 0 w 48"/>
                <a:gd name="T37" fmla="*/ 0 h 24"/>
                <a:gd name="T38" fmla="*/ 0 w 48"/>
                <a:gd name="T39" fmla="*/ 0 h 24"/>
                <a:gd name="T40" fmla="*/ 0 w 48"/>
                <a:gd name="T41" fmla="*/ 0 h 24"/>
                <a:gd name="T42" fmla="*/ 0 w 48"/>
                <a:gd name="T43" fmla="*/ 0 h 24"/>
                <a:gd name="T44" fmla="*/ 0 w 48"/>
                <a:gd name="T45" fmla="*/ 0 h 24"/>
                <a:gd name="T46" fmla="*/ 0 w 48"/>
                <a:gd name="T47" fmla="*/ 0 h 24"/>
                <a:gd name="T48" fmla="*/ 0 w 48"/>
                <a:gd name="T49" fmla="*/ 0 h 24"/>
                <a:gd name="T50" fmla="*/ 0 w 48"/>
                <a:gd name="T51" fmla="*/ 0 h 24"/>
                <a:gd name="T52" fmla="*/ 0 w 48"/>
                <a:gd name="T53" fmla="*/ 0 h 24"/>
                <a:gd name="T54" fmla="*/ 0 w 48"/>
                <a:gd name="T55" fmla="*/ 0 h 24"/>
                <a:gd name="T56" fmla="*/ 0 w 48"/>
                <a:gd name="T57" fmla="*/ 0 h 24"/>
                <a:gd name="T58" fmla="*/ 0 w 48"/>
                <a:gd name="T59" fmla="*/ 0 h 24"/>
                <a:gd name="T60" fmla="*/ 0 w 48"/>
                <a:gd name="T61" fmla="*/ 0 h 24"/>
                <a:gd name="T62" fmla="*/ 0 w 48"/>
                <a:gd name="T63" fmla="*/ 0 h 24"/>
                <a:gd name="T64" fmla="*/ 0 w 48"/>
                <a:gd name="T65" fmla="*/ 0 h 24"/>
                <a:gd name="T66" fmla="*/ 0 w 48"/>
                <a:gd name="T67" fmla="*/ 0 h 24"/>
                <a:gd name="T68" fmla="*/ 0 w 48"/>
                <a:gd name="T69" fmla="*/ 0 h 24"/>
                <a:gd name="T70" fmla="*/ 0 w 48"/>
                <a:gd name="T71" fmla="*/ 0 h 24"/>
                <a:gd name="T72" fmla="*/ 0 w 48"/>
                <a:gd name="T73" fmla="*/ 0 h 24"/>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48"/>
                <a:gd name="T112" fmla="*/ 0 h 24"/>
                <a:gd name="T113" fmla="*/ 48 w 48"/>
                <a:gd name="T114" fmla="*/ 24 h 24"/>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48" h="24">
                  <a:moveTo>
                    <a:pt x="0" y="0"/>
                  </a:moveTo>
                  <a:lnTo>
                    <a:pt x="1" y="6"/>
                  </a:lnTo>
                  <a:lnTo>
                    <a:pt x="3" y="9"/>
                  </a:lnTo>
                  <a:lnTo>
                    <a:pt x="5" y="14"/>
                  </a:lnTo>
                  <a:lnTo>
                    <a:pt x="8" y="17"/>
                  </a:lnTo>
                  <a:lnTo>
                    <a:pt x="11" y="21"/>
                  </a:lnTo>
                  <a:lnTo>
                    <a:pt x="16" y="22"/>
                  </a:lnTo>
                  <a:lnTo>
                    <a:pt x="20" y="24"/>
                  </a:lnTo>
                  <a:lnTo>
                    <a:pt x="24" y="24"/>
                  </a:lnTo>
                  <a:lnTo>
                    <a:pt x="29" y="24"/>
                  </a:lnTo>
                  <a:lnTo>
                    <a:pt x="34" y="22"/>
                  </a:lnTo>
                  <a:lnTo>
                    <a:pt x="37" y="21"/>
                  </a:lnTo>
                  <a:lnTo>
                    <a:pt x="40" y="17"/>
                  </a:lnTo>
                  <a:lnTo>
                    <a:pt x="44" y="14"/>
                  </a:lnTo>
                  <a:lnTo>
                    <a:pt x="46" y="9"/>
                  </a:lnTo>
                  <a:lnTo>
                    <a:pt x="47" y="6"/>
                  </a:lnTo>
                  <a:lnTo>
                    <a:pt x="48" y="0"/>
                  </a:lnTo>
                  <a:lnTo>
                    <a:pt x="41" y="0"/>
                  </a:lnTo>
                  <a:lnTo>
                    <a:pt x="41" y="4"/>
                  </a:lnTo>
                  <a:lnTo>
                    <a:pt x="40" y="7"/>
                  </a:lnTo>
                  <a:lnTo>
                    <a:pt x="38" y="10"/>
                  </a:lnTo>
                  <a:lnTo>
                    <a:pt x="36" y="13"/>
                  </a:lnTo>
                  <a:lnTo>
                    <a:pt x="34" y="15"/>
                  </a:lnTo>
                  <a:lnTo>
                    <a:pt x="31" y="17"/>
                  </a:lnTo>
                  <a:lnTo>
                    <a:pt x="27" y="17"/>
                  </a:lnTo>
                  <a:lnTo>
                    <a:pt x="24" y="17"/>
                  </a:lnTo>
                  <a:lnTo>
                    <a:pt x="21" y="17"/>
                  </a:lnTo>
                  <a:lnTo>
                    <a:pt x="18" y="17"/>
                  </a:lnTo>
                  <a:lnTo>
                    <a:pt x="15" y="15"/>
                  </a:lnTo>
                  <a:lnTo>
                    <a:pt x="13" y="13"/>
                  </a:lnTo>
                  <a:lnTo>
                    <a:pt x="10" y="10"/>
                  </a:lnTo>
                  <a:lnTo>
                    <a:pt x="8" y="7"/>
                  </a:lnTo>
                  <a:lnTo>
                    <a:pt x="7" y="4"/>
                  </a:lnTo>
                  <a:lnTo>
                    <a:pt x="7" y="0"/>
                  </a:lnTo>
                  <a:lnTo>
                    <a:pt x="1"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579" name="Freeform 200">
              <a:extLst>
                <a:ext uri="{FF2B5EF4-FFF2-40B4-BE49-F238E27FC236}">
                  <a16:creationId xmlns:a16="http://schemas.microsoft.com/office/drawing/2014/main" id="{5DADC937-6EC4-4E3B-911C-ECCF29CD0B8C}"/>
                </a:ext>
              </a:extLst>
            </p:cNvPr>
            <p:cNvSpPr>
              <a:spLocks/>
            </p:cNvSpPr>
            <p:nvPr/>
          </p:nvSpPr>
          <p:spPr bwMode="auto">
            <a:xfrm>
              <a:off x="3191" y="2802"/>
              <a:ext cx="7" cy="7"/>
            </a:xfrm>
            <a:custGeom>
              <a:avLst/>
              <a:gdLst>
                <a:gd name="T0" fmla="*/ 0 w 34"/>
                <a:gd name="T1" fmla="*/ 0 h 35"/>
                <a:gd name="T2" fmla="*/ 0 w 34"/>
                <a:gd name="T3" fmla="*/ 0 h 35"/>
                <a:gd name="T4" fmla="*/ 0 w 34"/>
                <a:gd name="T5" fmla="*/ 0 h 35"/>
                <a:gd name="T6" fmla="*/ 0 w 34"/>
                <a:gd name="T7" fmla="*/ 0 h 35"/>
                <a:gd name="T8" fmla="*/ 0 w 34"/>
                <a:gd name="T9" fmla="*/ 0 h 35"/>
                <a:gd name="T10" fmla="*/ 0 w 34"/>
                <a:gd name="T11" fmla="*/ 0 h 35"/>
                <a:gd name="T12" fmla="*/ 0 w 34"/>
                <a:gd name="T13" fmla="*/ 0 h 35"/>
                <a:gd name="T14" fmla="*/ 0 w 34"/>
                <a:gd name="T15" fmla="*/ 0 h 35"/>
                <a:gd name="T16" fmla="*/ 0 w 34"/>
                <a:gd name="T17" fmla="*/ 0 h 35"/>
                <a:gd name="T18" fmla="*/ 0 w 34"/>
                <a:gd name="T19" fmla="*/ 0 h 35"/>
                <a:gd name="T20" fmla="*/ 0 w 34"/>
                <a:gd name="T21" fmla="*/ 0 h 35"/>
                <a:gd name="T22" fmla="*/ 0 w 34"/>
                <a:gd name="T23" fmla="*/ 0 h 35"/>
                <a:gd name="T24" fmla="*/ 0 w 34"/>
                <a:gd name="T25" fmla="*/ 0 h 35"/>
                <a:gd name="T26" fmla="*/ 0 w 34"/>
                <a:gd name="T27" fmla="*/ 0 h 35"/>
                <a:gd name="T28" fmla="*/ 0 w 34"/>
                <a:gd name="T29" fmla="*/ 0 h 35"/>
                <a:gd name="T30" fmla="*/ 0 w 34"/>
                <a:gd name="T31" fmla="*/ 0 h 35"/>
                <a:gd name="T32" fmla="*/ 0 w 34"/>
                <a:gd name="T33" fmla="*/ 0 h 35"/>
                <a:gd name="T34" fmla="*/ 0 w 34"/>
                <a:gd name="T35" fmla="*/ 0 h 35"/>
                <a:gd name="T36" fmla="*/ 0 w 34"/>
                <a:gd name="T37" fmla="*/ 0 h 35"/>
                <a:gd name="T38" fmla="*/ 0 w 34"/>
                <a:gd name="T39" fmla="*/ 0 h 35"/>
                <a:gd name="T40" fmla="*/ 0 w 34"/>
                <a:gd name="T41" fmla="*/ 0 h 35"/>
                <a:gd name="T42" fmla="*/ 0 w 34"/>
                <a:gd name="T43" fmla="*/ 0 h 35"/>
                <a:gd name="T44" fmla="*/ 0 w 34"/>
                <a:gd name="T45" fmla="*/ 0 h 35"/>
                <a:gd name="T46" fmla="*/ 0 w 34"/>
                <a:gd name="T47" fmla="*/ 0 h 35"/>
                <a:gd name="T48" fmla="*/ 0 w 34"/>
                <a:gd name="T49" fmla="*/ 0 h 35"/>
                <a:gd name="T50" fmla="*/ 0 w 34"/>
                <a:gd name="T51" fmla="*/ 0 h 35"/>
                <a:gd name="T52" fmla="*/ 0 w 34"/>
                <a:gd name="T53" fmla="*/ 0 h 35"/>
                <a:gd name="T54" fmla="*/ 0 w 34"/>
                <a:gd name="T55" fmla="*/ 0 h 35"/>
                <a:gd name="T56" fmla="*/ 0 w 34"/>
                <a:gd name="T57" fmla="*/ 0 h 35"/>
                <a:gd name="T58" fmla="*/ 0 w 34"/>
                <a:gd name="T59" fmla="*/ 0 h 35"/>
                <a:gd name="T60" fmla="*/ 0 w 34"/>
                <a:gd name="T61" fmla="*/ 0 h 35"/>
                <a:gd name="T62" fmla="*/ 0 w 34"/>
                <a:gd name="T63" fmla="*/ 0 h 35"/>
                <a:gd name="T64" fmla="*/ 0 w 34"/>
                <a:gd name="T65" fmla="*/ 0 h 3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4"/>
                <a:gd name="T100" fmla="*/ 0 h 35"/>
                <a:gd name="T101" fmla="*/ 34 w 34"/>
                <a:gd name="T102" fmla="*/ 35 h 35"/>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4" h="35">
                  <a:moveTo>
                    <a:pt x="0" y="18"/>
                  </a:moveTo>
                  <a:lnTo>
                    <a:pt x="0" y="15"/>
                  </a:lnTo>
                  <a:lnTo>
                    <a:pt x="1" y="12"/>
                  </a:lnTo>
                  <a:lnTo>
                    <a:pt x="3" y="9"/>
                  </a:lnTo>
                  <a:lnTo>
                    <a:pt x="6" y="6"/>
                  </a:lnTo>
                  <a:lnTo>
                    <a:pt x="8" y="4"/>
                  </a:lnTo>
                  <a:lnTo>
                    <a:pt x="11" y="2"/>
                  </a:lnTo>
                  <a:lnTo>
                    <a:pt x="14" y="2"/>
                  </a:lnTo>
                  <a:lnTo>
                    <a:pt x="17" y="0"/>
                  </a:lnTo>
                  <a:lnTo>
                    <a:pt x="20" y="2"/>
                  </a:lnTo>
                  <a:lnTo>
                    <a:pt x="24" y="2"/>
                  </a:lnTo>
                  <a:lnTo>
                    <a:pt x="27" y="4"/>
                  </a:lnTo>
                  <a:lnTo>
                    <a:pt x="29" y="6"/>
                  </a:lnTo>
                  <a:lnTo>
                    <a:pt x="31" y="9"/>
                  </a:lnTo>
                  <a:lnTo>
                    <a:pt x="33" y="12"/>
                  </a:lnTo>
                  <a:lnTo>
                    <a:pt x="34" y="15"/>
                  </a:lnTo>
                  <a:lnTo>
                    <a:pt x="34" y="18"/>
                  </a:lnTo>
                  <a:lnTo>
                    <a:pt x="34" y="22"/>
                  </a:lnTo>
                  <a:lnTo>
                    <a:pt x="33" y="25"/>
                  </a:lnTo>
                  <a:lnTo>
                    <a:pt x="31" y="28"/>
                  </a:lnTo>
                  <a:lnTo>
                    <a:pt x="29" y="31"/>
                  </a:lnTo>
                  <a:lnTo>
                    <a:pt x="27" y="33"/>
                  </a:lnTo>
                  <a:lnTo>
                    <a:pt x="24" y="35"/>
                  </a:lnTo>
                  <a:lnTo>
                    <a:pt x="20" y="35"/>
                  </a:lnTo>
                  <a:lnTo>
                    <a:pt x="17" y="35"/>
                  </a:lnTo>
                  <a:lnTo>
                    <a:pt x="14" y="35"/>
                  </a:lnTo>
                  <a:lnTo>
                    <a:pt x="11" y="35"/>
                  </a:lnTo>
                  <a:lnTo>
                    <a:pt x="8" y="33"/>
                  </a:lnTo>
                  <a:lnTo>
                    <a:pt x="6" y="31"/>
                  </a:lnTo>
                  <a:lnTo>
                    <a:pt x="3" y="28"/>
                  </a:lnTo>
                  <a:lnTo>
                    <a:pt x="1" y="25"/>
                  </a:lnTo>
                  <a:lnTo>
                    <a:pt x="0" y="22"/>
                  </a:lnTo>
                  <a:lnTo>
                    <a:pt x="0" y="18"/>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2580" name="Freeform 201">
              <a:extLst>
                <a:ext uri="{FF2B5EF4-FFF2-40B4-BE49-F238E27FC236}">
                  <a16:creationId xmlns:a16="http://schemas.microsoft.com/office/drawing/2014/main" id="{7D438E2A-4D0B-4C48-94B4-2BA2354A9982}"/>
                </a:ext>
              </a:extLst>
            </p:cNvPr>
            <p:cNvSpPr>
              <a:spLocks/>
            </p:cNvSpPr>
            <p:nvPr/>
          </p:nvSpPr>
          <p:spPr bwMode="auto">
            <a:xfrm>
              <a:off x="3189" y="2801"/>
              <a:ext cx="10" cy="10"/>
            </a:xfrm>
            <a:custGeom>
              <a:avLst/>
              <a:gdLst>
                <a:gd name="T0" fmla="*/ 0 w 48"/>
                <a:gd name="T1" fmla="*/ 0 h 47"/>
                <a:gd name="T2" fmla="*/ 0 w 48"/>
                <a:gd name="T3" fmla="*/ 0 h 47"/>
                <a:gd name="T4" fmla="*/ 0 w 48"/>
                <a:gd name="T5" fmla="*/ 0 h 47"/>
                <a:gd name="T6" fmla="*/ 0 w 48"/>
                <a:gd name="T7" fmla="*/ 0 h 47"/>
                <a:gd name="T8" fmla="*/ 0 w 48"/>
                <a:gd name="T9" fmla="*/ 0 h 47"/>
                <a:gd name="T10" fmla="*/ 0 w 48"/>
                <a:gd name="T11" fmla="*/ 0 h 47"/>
                <a:gd name="T12" fmla="*/ 0 w 48"/>
                <a:gd name="T13" fmla="*/ 0 h 47"/>
                <a:gd name="T14" fmla="*/ 0 w 48"/>
                <a:gd name="T15" fmla="*/ 0 h 47"/>
                <a:gd name="T16" fmla="*/ 0 w 48"/>
                <a:gd name="T17" fmla="*/ 0 h 47"/>
                <a:gd name="T18" fmla="*/ 0 w 48"/>
                <a:gd name="T19" fmla="*/ 0 h 47"/>
                <a:gd name="T20" fmla="*/ 0 w 48"/>
                <a:gd name="T21" fmla="*/ 0 h 47"/>
                <a:gd name="T22" fmla="*/ 0 w 48"/>
                <a:gd name="T23" fmla="*/ 0 h 47"/>
                <a:gd name="T24" fmla="*/ 0 w 48"/>
                <a:gd name="T25" fmla="*/ 0 h 47"/>
                <a:gd name="T26" fmla="*/ 0 w 48"/>
                <a:gd name="T27" fmla="*/ 0 h 47"/>
                <a:gd name="T28" fmla="*/ 0 w 48"/>
                <a:gd name="T29" fmla="*/ 0 h 47"/>
                <a:gd name="T30" fmla="*/ 0 w 48"/>
                <a:gd name="T31" fmla="*/ 0 h 47"/>
                <a:gd name="T32" fmla="*/ 0 w 48"/>
                <a:gd name="T33" fmla="*/ 0 h 47"/>
                <a:gd name="T34" fmla="*/ 0 w 48"/>
                <a:gd name="T35" fmla="*/ 0 h 47"/>
                <a:gd name="T36" fmla="*/ 0 w 48"/>
                <a:gd name="T37" fmla="*/ 0 h 47"/>
                <a:gd name="T38" fmla="*/ 0 w 48"/>
                <a:gd name="T39" fmla="*/ 0 h 47"/>
                <a:gd name="T40" fmla="*/ 0 w 48"/>
                <a:gd name="T41" fmla="*/ 0 h 47"/>
                <a:gd name="T42" fmla="*/ 0 w 48"/>
                <a:gd name="T43" fmla="*/ 0 h 47"/>
                <a:gd name="T44" fmla="*/ 0 w 48"/>
                <a:gd name="T45" fmla="*/ 0 h 47"/>
                <a:gd name="T46" fmla="*/ 0 w 48"/>
                <a:gd name="T47" fmla="*/ 0 h 47"/>
                <a:gd name="T48" fmla="*/ 0 w 48"/>
                <a:gd name="T49" fmla="*/ 0 h 47"/>
                <a:gd name="T50" fmla="*/ 0 w 48"/>
                <a:gd name="T51" fmla="*/ 0 h 47"/>
                <a:gd name="T52" fmla="*/ 0 w 48"/>
                <a:gd name="T53" fmla="*/ 0 h 47"/>
                <a:gd name="T54" fmla="*/ 0 w 48"/>
                <a:gd name="T55" fmla="*/ 0 h 47"/>
                <a:gd name="T56" fmla="*/ 0 w 48"/>
                <a:gd name="T57" fmla="*/ 0 h 47"/>
                <a:gd name="T58" fmla="*/ 0 w 48"/>
                <a:gd name="T59" fmla="*/ 0 h 47"/>
                <a:gd name="T60" fmla="*/ 0 w 48"/>
                <a:gd name="T61" fmla="*/ 0 h 47"/>
                <a:gd name="T62" fmla="*/ 0 w 48"/>
                <a:gd name="T63" fmla="*/ 0 h 47"/>
                <a:gd name="T64" fmla="*/ 0 w 48"/>
                <a:gd name="T65" fmla="*/ 0 h 4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48"/>
                <a:gd name="T100" fmla="*/ 0 h 47"/>
                <a:gd name="T101" fmla="*/ 48 w 48"/>
                <a:gd name="T102" fmla="*/ 47 h 4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48" h="47">
                  <a:moveTo>
                    <a:pt x="0" y="23"/>
                  </a:moveTo>
                  <a:lnTo>
                    <a:pt x="1" y="19"/>
                  </a:lnTo>
                  <a:lnTo>
                    <a:pt x="3" y="14"/>
                  </a:lnTo>
                  <a:lnTo>
                    <a:pt x="5" y="10"/>
                  </a:lnTo>
                  <a:lnTo>
                    <a:pt x="8" y="7"/>
                  </a:lnTo>
                  <a:lnTo>
                    <a:pt x="11" y="4"/>
                  </a:lnTo>
                  <a:lnTo>
                    <a:pt x="16" y="2"/>
                  </a:lnTo>
                  <a:lnTo>
                    <a:pt x="20" y="0"/>
                  </a:lnTo>
                  <a:lnTo>
                    <a:pt x="24" y="0"/>
                  </a:lnTo>
                  <a:lnTo>
                    <a:pt x="29" y="0"/>
                  </a:lnTo>
                  <a:lnTo>
                    <a:pt x="34" y="2"/>
                  </a:lnTo>
                  <a:lnTo>
                    <a:pt x="37" y="4"/>
                  </a:lnTo>
                  <a:lnTo>
                    <a:pt x="40" y="7"/>
                  </a:lnTo>
                  <a:lnTo>
                    <a:pt x="44" y="10"/>
                  </a:lnTo>
                  <a:lnTo>
                    <a:pt x="46" y="14"/>
                  </a:lnTo>
                  <a:lnTo>
                    <a:pt x="47" y="19"/>
                  </a:lnTo>
                  <a:lnTo>
                    <a:pt x="48" y="23"/>
                  </a:lnTo>
                  <a:lnTo>
                    <a:pt x="47" y="29"/>
                  </a:lnTo>
                  <a:lnTo>
                    <a:pt x="46" y="32"/>
                  </a:lnTo>
                  <a:lnTo>
                    <a:pt x="44" y="37"/>
                  </a:lnTo>
                  <a:lnTo>
                    <a:pt x="40" y="40"/>
                  </a:lnTo>
                  <a:lnTo>
                    <a:pt x="37" y="44"/>
                  </a:lnTo>
                  <a:lnTo>
                    <a:pt x="34" y="45"/>
                  </a:lnTo>
                  <a:lnTo>
                    <a:pt x="29" y="47"/>
                  </a:lnTo>
                  <a:lnTo>
                    <a:pt x="24" y="47"/>
                  </a:lnTo>
                  <a:lnTo>
                    <a:pt x="20" y="47"/>
                  </a:lnTo>
                  <a:lnTo>
                    <a:pt x="16" y="45"/>
                  </a:lnTo>
                  <a:lnTo>
                    <a:pt x="11" y="44"/>
                  </a:lnTo>
                  <a:lnTo>
                    <a:pt x="8" y="40"/>
                  </a:lnTo>
                  <a:lnTo>
                    <a:pt x="5" y="37"/>
                  </a:lnTo>
                  <a:lnTo>
                    <a:pt x="3" y="32"/>
                  </a:lnTo>
                  <a:lnTo>
                    <a:pt x="1" y="29"/>
                  </a:lnTo>
                  <a:lnTo>
                    <a:pt x="1" y="23"/>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2581" name="Freeform 202">
              <a:extLst>
                <a:ext uri="{FF2B5EF4-FFF2-40B4-BE49-F238E27FC236}">
                  <a16:creationId xmlns:a16="http://schemas.microsoft.com/office/drawing/2014/main" id="{263279AF-E21B-4EF4-BF4D-AA3C776DDACD}"/>
                </a:ext>
              </a:extLst>
            </p:cNvPr>
            <p:cNvSpPr>
              <a:spLocks/>
            </p:cNvSpPr>
            <p:nvPr/>
          </p:nvSpPr>
          <p:spPr bwMode="auto">
            <a:xfrm>
              <a:off x="3193" y="2802"/>
              <a:ext cx="2" cy="3"/>
            </a:xfrm>
            <a:custGeom>
              <a:avLst/>
              <a:gdLst>
                <a:gd name="T0" fmla="*/ 0 w 7"/>
                <a:gd name="T1" fmla="*/ 0 h 14"/>
                <a:gd name="T2" fmla="*/ 0 w 7"/>
                <a:gd name="T3" fmla="*/ 0 h 14"/>
                <a:gd name="T4" fmla="*/ 0 w 7"/>
                <a:gd name="T5" fmla="*/ 0 h 14"/>
                <a:gd name="T6" fmla="*/ 0 w 7"/>
                <a:gd name="T7" fmla="*/ 0 h 14"/>
                <a:gd name="T8" fmla="*/ 0 w 7"/>
                <a:gd name="T9" fmla="*/ 0 h 14"/>
                <a:gd name="T10" fmla="*/ 0 w 7"/>
                <a:gd name="T11" fmla="*/ 0 h 14"/>
                <a:gd name="T12" fmla="*/ 0 60000 65536"/>
                <a:gd name="T13" fmla="*/ 0 60000 65536"/>
                <a:gd name="T14" fmla="*/ 0 60000 65536"/>
                <a:gd name="T15" fmla="*/ 0 60000 65536"/>
                <a:gd name="T16" fmla="*/ 0 60000 65536"/>
                <a:gd name="T17" fmla="*/ 0 60000 65536"/>
                <a:gd name="T18" fmla="*/ 0 w 7"/>
                <a:gd name="T19" fmla="*/ 0 h 14"/>
                <a:gd name="T20" fmla="*/ 7 w 7"/>
                <a:gd name="T21" fmla="*/ 14 h 14"/>
              </a:gdLst>
              <a:ahLst/>
              <a:cxnLst>
                <a:cxn ang="T12">
                  <a:pos x="T0" y="T1"/>
                </a:cxn>
                <a:cxn ang="T13">
                  <a:pos x="T2" y="T3"/>
                </a:cxn>
                <a:cxn ang="T14">
                  <a:pos x="T4" y="T5"/>
                </a:cxn>
                <a:cxn ang="T15">
                  <a:pos x="T6" y="T7"/>
                </a:cxn>
                <a:cxn ang="T16">
                  <a:pos x="T8" y="T9"/>
                </a:cxn>
                <a:cxn ang="T17">
                  <a:pos x="T10" y="T11"/>
                </a:cxn>
              </a:cxnLst>
              <a:rect l="T18" t="T19" r="T20" b="T21"/>
              <a:pathLst>
                <a:path w="7" h="14">
                  <a:moveTo>
                    <a:pt x="0" y="14"/>
                  </a:moveTo>
                  <a:lnTo>
                    <a:pt x="0" y="0"/>
                  </a:lnTo>
                  <a:lnTo>
                    <a:pt x="7" y="0"/>
                  </a:lnTo>
                  <a:lnTo>
                    <a:pt x="7" y="14"/>
                  </a:lnTo>
                  <a:lnTo>
                    <a:pt x="0" y="14"/>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582" name="Freeform 203">
              <a:extLst>
                <a:ext uri="{FF2B5EF4-FFF2-40B4-BE49-F238E27FC236}">
                  <a16:creationId xmlns:a16="http://schemas.microsoft.com/office/drawing/2014/main" id="{71798165-06FB-4771-9C27-2428B29ED514}"/>
                </a:ext>
              </a:extLst>
            </p:cNvPr>
            <p:cNvSpPr>
              <a:spLocks/>
            </p:cNvSpPr>
            <p:nvPr/>
          </p:nvSpPr>
          <p:spPr bwMode="auto">
            <a:xfrm>
              <a:off x="3193" y="2802"/>
              <a:ext cx="2" cy="3"/>
            </a:xfrm>
            <a:custGeom>
              <a:avLst/>
              <a:gdLst>
                <a:gd name="T0" fmla="*/ 0 w 7"/>
                <a:gd name="T1" fmla="*/ 0 h 14"/>
                <a:gd name="T2" fmla="*/ 0 w 7"/>
                <a:gd name="T3" fmla="*/ 0 h 14"/>
                <a:gd name="T4" fmla="*/ 0 w 7"/>
                <a:gd name="T5" fmla="*/ 0 h 14"/>
                <a:gd name="T6" fmla="*/ 0 w 7"/>
                <a:gd name="T7" fmla="*/ 0 h 14"/>
                <a:gd name="T8" fmla="*/ 0 w 7"/>
                <a:gd name="T9" fmla="*/ 0 h 14"/>
                <a:gd name="T10" fmla="*/ 0 w 7"/>
                <a:gd name="T11" fmla="*/ 0 h 14"/>
                <a:gd name="T12" fmla="*/ 0 60000 65536"/>
                <a:gd name="T13" fmla="*/ 0 60000 65536"/>
                <a:gd name="T14" fmla="*/ 0 60000 65536"/>
                <a:gd name="T15" fmla="*/ 0 60000 65536"/>
                <a:gd name="T16" fmla="*/ 0 60000 65536"/>
                <a:gd name="T17" fmla="*/ 0 60000 65536"/>
                <a:gd name="T18" fmla="*/ 0 w 7"/>
                <a:gd name="T19" fmla="*/ 0 h 14"/>
                <a:gd name="T20" fmla="*/ 7 w 7"/>
                <a:gd name="T21" fmla="*/ 14 h 14"/>
              </a:gdLst>
              <a:ahLst/>
              <a:cxnLst>
                <a:cxn ang="T12">
                  <a:pos x="T0" y="T1"/>
                </a:cxn>
                <a:cxn ang="T13">
                  <a:pos x="T2" y="T3"/>
                </a:cxn>
                <a:cxn ang="T14">
                  <a:pos x="T4" y="T5"/>
                </a:cxn>
                <a:cxn ang="T15">
                  <a:pos x="T6" y="T7"/>
                </a:cxn>
                <a:cxn ang="T16">
                  <a:pos x="T8" y="T9"/>
                </a:cxn>
                <a:cxn ang="T17">
                  <a:pos x="T10" y="T11"/>
                </a:cxn>
              </a:cxnLst>
              <a:rect l="T18" t="T19" r="T20" b="T21"/>
              <a:pathLst>
                <a:path w="7" h="14">
                  <a:moveTo>
                    <a:pt x="0" y="14"/>
                  </a:moveTo>
                  <a:lnTo>
                    <a:pt x="0" y="0"/>
                  </a:lnTo>
                  <a:lnTo>
                    <a:pt x="7" y="0"/>
                  </a:lnTo>
                  <a:lnTo>
                    <a:pt x="7" y="14"/>
                  </a:lnTo>
                  <a:lnTo>
                    <a:pt x="0" y="14"/>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2583" name="Rectangle 204">
              <a:extLst>
                <a:ext uri="{FF2B5EF4-FFF2-40B4-BE49-F238E27FC236}">
                  <a16:creationId xmlns:a16="http://schemas.microsoft.com/office/drawing/2014/main" id="{DC89A95E-960F-4965-8029-01DD2F5D3B63}"/>
                </a:ext>
              </a:extLst>
            </p:cNvPr>
            <p:cNvSpPr>
              <a:spLocks noChangeArrowheads="1"/>
            </p:cNvSpPr>
            <p:nvPr/>
          </p:nvSpPr>
          <p:spPr bwMode="auto">
            <a:xfrm>
              <a:off x="3183" y="2798"/>
              <a:ext cx="55" cy="17"/>
            </a:xfrm>
            <a:prstGeom prst="rect">
              <a:avLst/>
            </a:prstGeom>
            <a:noFill/>
            <a:ln w="0">
              <a:solidFill>
                <a:srgbClr val="79808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b="1">
                <a:solidFill>
                  <a:srgbClr val="000000"/>
                </a:solidFill>
                <a:ea typeface="宋体" panose="02010600030101010101" pitchFamily="2" charset="-122"/>
              </a:endParaRPr>
            </a:p>
          </p:txBody>
        </p:sp>
        <p:sp>
          <p:nvSpPr>
            <p:cNvPr id="12584" name="Rectangle 205">
              <a:extLst>
                <a:ext uri="{FF2B5EF4-FFF2-40B4-BE49-F238E27FC236}">
                  <a16:creationId xmlns:a16="http://schemas.microsoft.com/office/drawing/2014/main" id="{DC234AE1-56FE-4D45-88C3-31FD89FD37AD}"/>
                </a:ext>
              </a:extLst>
            </p:cNvPr>
            <p:cNvSpPr>
              <a:spLocks noChangeArrowheads="1"/>
            </p:cNvSpPr>
            <p:nvPr/>
          </p:nvSpPr>
          <p:spPr bwMode="auto">
            <a:xfrm>
              <a:off x="3266" y="2768"/>
              <a:ext cx="242" cy="47"/>
            </a:xfrm>
            <a:prstGeom prst="rect">
              <a:avLst/>
            </a:prstGeom>
            <a:noFill/>
            <a:ln w="0">
              <a:solidFill>
                <a:srgbClr val="79808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b="1">
                <a:solidFill>
                  <a:srgbClr val="000000"/>
                </a:solidFill>
                <a:ea typeface="宋体" panose="02010600030101010101" pitchFamily="2" charset="-122"/>
              </a:endParaRPr>
            </a:p>
          </p:txBody>
        </p:sp>
        <p:sp>
          <p:nvSpPr>
            <p:cNvPr id="12585" name="Freeform 206">
              <a:extLst>
                <a:ext uri="{FF2B5EF4-FFF2-40B4-BE49-F238E27FC236}">
                  <a16:creationId xmlns:a16="http://schemas.microsoft.com/office/drawing/2014/main" id="{4469F13E-66A2-4AD2-934A-0FFB86EC2C6E}"/>
                </a:ext>
              </a:extLst>
            </p:cNvPr>
            <p:cNvSpPr>
              <a:spLocks/>
            </p:cNvSpPr>
            <p:nvPr/>
          </p:nvSpPr>
          <p:spPr bwMode="auto">
            <a:xfrm>
              <a:off x="3177" y="2733"/>
              <a:ext cx="70" cy="19"/>
            </a:xfrm>
            <a:custGeom>
              <a:avLst/>
              <a:gdLst>
                <a:gd name="T0" fmla="*/ 0 w 348"/>
                <a:gd name="T1" fmla="*/ 0 h 96"/>
                <a:gd name="T2" fmla="*/ 0 w 348"/>
                <a:gd name="T3" fmla="*/ 0 h 96"/>
                <a:gd name="T4" fmla="*/ 0 w 348"/>
                <a:gd name="T5" fmla="*/ 0 h 96"/>
                <a:gd name="T6" fmla="*/ 0 w 348"/>
                <a:gd name="T7" fmla="*/ 0 h 96"/>
                <a:gd name="T8" fmla="*/ 0 w 348"/>
                <a:gd name="T9" fmla="*/ 0 h 96"/>
                <a:gd name="T10" fmla="*/ 0 w 348"/>
                <a:gd name="T11" fmla="*/ 0 h 96"/>
                <a:gd name="T12" fmla="*/ 0 w 348"/>
                <a:gd name="T13" fmla="*/ 0 h 96"/>
                <a:gd name="T14" fmla="*/ 0 60000 65536"/>
                <a:gd name="T15" fmla="*/ 0 60000 65536"/>
                <a:gd name="T16" fmla="*/ 0 60000 65536"/>
                <a:gd name="T17" fmla="*/ 0 60000 65536"/>
                <a:gd name="T18" fmla="*/ 0 60000 65536"/>
                <a:gd name="T19" fmla="*/ 0 60000 65536"/>
                <a:gd name="T20" fmla="*/ 0 60000 65536"/>
                <a:gd name="T21" fmla="*/ 0 w 348"/>
                <a:gd name="T22" fmla="*/ 0 h 96"/>
                <a:gd name="T23" fmla="*/ 348 w 348"/>
                <a:gd name="T24" fmla="*/ 96 h 9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48" h="96">
                  <a:moveTo>
                    <a:pt x="0" y="96"/>
                  </a:moveTo>
                  <a:lnTo>
                    <a:pt x="348" y="96"/>
                  </a:lnTo>
                  <a:lnTo>
                    <a:pt x="348" y="0"/>
                  </a:lnTo>
                  <a:lnTo>
                    <a:pt x="0" y="0"/>
                  </a:lnTo>
                  <a:lnTo>
                    <a:pt x="0" y="96"/>
                  </a:lnTo>
                  <a:close/>
                </a:path>
              </a:pathLst>
            </a:custGeom>
            <a:solidFill>
              <a:srgbClr val="79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586" name="Freeform 207">
              <a:extLst>
                <a:ext uri="{FF2B5EF4-FFF2-40B4-BE49-F238E27FC236}">
                  <a16:creationId xmlns:a16="http://schemas.microsoft.com/office/drawing/2014/main" id="{EF8BF704-BEF2-42CD-9E4E-F27555365A6B}"/>
                </a:ext>
              </a:extLst>
            </p:cNvPr>
            <p:cNvSpPr>
              <a:spLocks/>
            </p:cNvSpPr>
            <p:nvPr/>
          </p:nvSpPr>
          <p:spPr bwMode="auto">
            <a:xfrm>
              <a:off x="3206" y="2799"/>
              <a:ext cx="29" cy="14"/>
            </a:xfrm>
            <a:custGeom>
              <a:avLst/>
              <a:gdLst>
                <a:gd name="T0" fmla="*/ 0 w 141"/>
                <a:gd name="T1" fmla="*/ 0 h 68"/>
                <a:gd name="T2" fmla="*/ 0 w 141"/>
                <a:gd name="T3" fmla="*/ 0 h 68"/>
                <a:gd name="T4" fmla="*/ 0 w 141"/>
                <a:gd name="T5" fmla="*/ 0 h 68"/>
                <a:gd name="T6" fmla="*/ 0 w 141"/>
                <a:gd name="T7" fmla="*/ 0 h 68"/>
                <a:gd name="T8" fmla="*/ 0 w 141"/>
                <a:gd name="T9" fmla="*/ 0 h 68"/>
                <a:gd name="T10" fmla="*/ 0 w 141"/>
                <a:gd name="T11" fmla="*/ 0 h 68"/>
                <a:gd name="T12" fmla="*/ 0 w 141"/>
                <a:gd name="T13" fmla="*/ 0 h 68"/>
                <a:gd name="T14" fmla="*/ 0 60000 65536"/>
                <a:gd name="T15" fmla="*/ 0 60000 65536"/>
                <a:gd name="T16" fmla="*/ 0 60000 65536"/>
                <a:gd name="T17" fmla="*/ 0 60000 65536"/>
                <a:gd name="T18" fmla="*/ 0 60000 65536"/>
                <a:gd name="T19" fmla="*/ 0 60000 65536"/>
                <a:gd name="T20" fmla="*/ 0 60000 65536"/>
                <a:gd name="T21" fmla="*/ 0 w 141"/>
                <a:gd name="T22" fmla="*/ 0 h 68"/>
                <a:gd name="T23" fmla="*/ 141 w 141"/>
                <a:gd name="T24" fmla="*/ 68 h 6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1" h="68">
                  <a:moveTo>
                    <a:pt x="0" y="68"/>
                  </a:moveTo>
                  <a:lnTo>
                    <a:pt x="1" y="0"/>
                  </a:lnTo>
                  <a:lnTo>
                    <a:pt x="141" y="0"/>
                  </a:lnTo>
                  <a:lnTo>
                    <a:pt x="141" y="68"/>
                  </a:lnTo>
                  <a:lnTo>
                    <a:pt x="1" y="68"/>
                  </a:lnTo>
                  <a:lnTo>
                    <a:pt x="0" y="68"/>
                  </a:lnTo>
                  <a:close/>
                </a:path>
              </a:pathLst>
            </a:custGeom>
            <a:solidFill>
              <a:srgbClr val="2C333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587" name="Freeform 208">
              <a:extLst>
                <a:ext uri="{FF2B5EF4-FFF2-40B4-BE49-F238E27FC236}">
                  <a16:creationId xmlns:a16="http://schemas.microsoft.com/office/drawing/2014/main" id="{2F3173F5-D714-4EAD-82E6-8A150DEA08AA}"/>
                </a:ext>
              </a:extLst>
            </p:cNvPr>
            <p:cNvSpPr>
              <a:spLocks/>
            </p:cNvSpPr>
            <p:nvPr/>
          </p:nvSpPr>
          <p:spPr bwMode="auto">
            <a:xfrm>
              <a:off x="3208" y="2800"/>
              <a:ext cx="25" cy="12"/>
            </a:xfrm>
            <a:custGeom>
              <a:avLst/>
              <a:gdLst>
                <a:gd name="T0" fmla="*/ 0 w 123"/>
                <a:gd name="T1" fmla="*/ 0 h 61"/>
                <a:gd name="T2" fmla="*/ 0 w 123"/>
                <a:gd name="T3" fmla="*/ 0 h 61"/>
                <a:gd name="T4" fmla="*/ 0 w 123"/>
                <a:gd name="T5" fmla="*/ 0 h 61"/>
                <a:gd name="T6" fmla="*/ 0 w 123"/>
                <a:gd name="T7" fmla="*/ 0 h 61"/>
                <a:gd name="T8" fmla="*/ 0 w 123"/>
                <a:gd name="T9" fmla="*/ 0 h 61"/>
                <a:gd name="T10" fmla="*/ 0 w 123"/>
                <a:gd name="T11" fmla="*/ 0 h 61"/>
                <a:gd name="T12" fmla="*/ 0 w 123"/>
                <a:gd name="T13" fmla="*/ 0 h 61"/>
                <a:gd name="T14" fmla="*/ 0 60000 65536"/>
                <a:gd name="T15" fmla="*/ 0 60000 65536"/>
                <a:gd name="T16" fmla="*/ 0 60000 65536"/>
                <a:gd name="T17" fmla="*/ 0 60000 65536"/>
                <a:gd name="T18" fmla="*/ 0 60000 65536"/>
                <a:gd name="T19" fmla="*/ 0 60000 65536"/>
                <a:gd name="T20" fmla="*/ 0 60000 65536"/>
                <a:gd name="T21" fmla="*/ 0 w 123"/>
                <a:gd name="T22" fmla="*/ 0 h 61"/>
                <a:gd name="T23" fmla="*/ 123 w 123"/>
                <a:gd name="T24" fmla="*/ 61 h 6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3" h="61">
                  <a:moveTo>
                    <a:pt x="0" y="61"/>
                  </a:moveTo>
                  <a:lnTo>
                    <a:pt x="0" y="0"/>
                  </a:lnTo>
                  <a:lnTo>
                    <a:pt x="123" y="0"/>
                  </a:lnTo>
                  <a:lnTo>
                    <a:pt x="123" y="61"/>
                  </a:lnTo>
                  <a:lnTo>
                    <a:pt x="0" y="61"/>
                  </a:lnTo>
                  <a:close/>
                </a:path>
              </a:pathLst>
            </a:custGeom>
            <a:solidFill>
              <a:srgbClr val="C5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588" name="Freeform 209">
              <a:extLst>
                <a:ext uri="{FF2B5EF4-FFF2-40B4-BE49-F238E27FC236}">
                  <a16:creationId xmlns:a16="http://schemas.microsoft.com/office/drawing/2014/main" id="{2B59FAD1-409D-42AB-B4BC-ADDB6967AD7A}"/>
                </a:ext>
              </a:extLst>
            </p:cNvPr>
            <p:cNvSpPr>
              <a:spLocks/>
            </p:cNvSpPr>
            <p:nvPr/>
          </p:nvSpPr>
          <p:spPr bwMode="auto">
            <a:xfrm>
              <a:off x="3213" y="2800"/>
              <a:ext cx="15" cy="12"/>
            </a:xfrm>
            <a:custGeom>
              <a:avLst/>
              <a:gdLst>
                <a:gd name="T0" fmla="*/ 0 w 79"/>
                <a:gd name="T1" fmla="*/ 0 h 61"/>
                <a:gd name="T2" fmla="*/ 0 w 79"/>
                <a:gd name="T3" fmla="*/ 0 h 61"/>
                <a:gd name="T4" fmla="*/ 0 w 79"/>
                <a:gd name="T5" fmla="*/ 0 h 61"/>
                <a:gd name="T6" fmla="*/ 0 w 79"/>
                <a:gd name="T7" fmla="*/ 0 h 61"/>
                <a:gd name="T8" fmla="*/ 0 w 79"/>
                <a:gd name="T9" fmla="*/ 0 h 61"/>
                <a:gd name="T10" fmla="*/ 0 w 79"/>
                <a:gd name="T11" fmla="*/ 0 h 61"/>
                <a:gd name="T12" fmla="*/ 0 60000 65536"/>
                <a:gd name="T13" fmla="*/ 0 60000 65536"/>
                <a:gd name="T14" fmla="*/ 0 60000 65536"/>
                <a:gd name="T15" fmla="*/ 0 60000 65536"/>
                <a:gd name="T16" fmla="*/ 0 60000 65536"/>
                <a:gd name="T17" fmla="*/ 0 60000 65536"/>
                <a:gd name="T18" fmla="*/ 0 w 79"/>
                <a:gd name="T19" fmla="*/ 0 h 61"/>
                <a:gd name="T20" fmla="*/ 79 w 79"/>
                <a:gd name="T21" fmla="*/ 61 h 61"/>
              </a:gdLst>
              <a:ahLst/>
              <a:cxnLst>
                <a:cxn ang="T12">
                  <a:pos x="T0" y="T1"/>
                </a:cxn>
                <a:cxn ang="T13">
                  <a:pos x="T2" y="T3"/>
                </a:cxn>
                <a:cxn ang="T14">
                  <a:pos x="T4" y="T5"/>
                </a:cxn>
                <a:cxn ang="T15">
                  <a:pos x="T6" y="T7"/>
                </a:cxn>
                <a:cxn ang="T16">
                  <a:pos x="T8" y="T9"/>
                </a:cxn>
                <a:cxn ang="T17">
                  <a:pos x="T10" y="T11"/>
                </a:cxn>
              </a:cxnLst>
              <a:rect l="T18" t="T19" r="T20" b="T21"/>
              <a:pathLst>
                <a:path w="79" h="61">
                  <a:moveTo>
                    <a:pt x="0" y="61"/>
                  </a:moveTo>
                  <a:lnTo>
                    <a:pt x="0" y="0"/>
                  </a:lnTo>
                  <a:lnTo>
                    <a:pt x="79" y="0"/>
                  </a:lnTo>
                  <a:lnTo>
                    <a:pt x="79" y="61"/>
                  </a:lnTo>
                  <a:lnTo>
                    <a:pt x="0" y="61"/>
                  </a:lnTo>
                  <a:close/>
                </a:path>
              </a:pathLst>
            </a:custGeom>
            <a:solidFill>
              <a:srgbClr val="92999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589" name="Freeform 210">
              <a:extLst>
                <a:ext uri="{FF2B5EF4-FFF2-40B4-BE49-F238E27FC236}">
                  <a16:creationId xmlns:a16="http://schemas.microsoft.com/office/drawing/2014/main" id="{27671E7E-2D31-440D-9996-FCB8CECCD2EB}"/>
                </a:ext>
              </a:extLst>
            </p:cNvPr>
            <p:cNvSpPr>
              <a:spLocks/>
            </p:cNvSpPr>
            <p:nvPr/>
          </p:nvSpPr>
          <p:spPr bwMode="auto">
            <a:xfrm>
              <a:off x="3215" y="2800"/>
              <a:ext cx="11" cy="12"/>
            </a:xfrm>
            <a:custGeom>
              <a:avLst/>
              <a:gdLst>
                <a:gd name="T0" fmla="*/ 0 w 57"/>
                <a:gd name="T1" fmla="*/ 0 h 61"/>
                <a:gd name="T2" fmla="*/ 0 w 57"/>
                <a:gd name="T3" fmla="*/ 0 h 61"/>
                <a:gd name="T4" fmla="*/ 0 w 57"/>
                <a:gd name="T5" fmla="*/ 0 h 61"/>
                <a:gd name="T6" fmla="*/ 0 w 57"/>
                <a:gd name="T7" fmla="*/ 0 h 61"/>
                <a:gd name="T8" fmla="*/ 0 w 57"/>
                <a:gd name="T9" fmla="*/ 0 h 61"/>
                <a:gd name="T10" fmla="*/ 0 w 57"/>
                <a:gd name="T11" fmla="*/ 0 h 61"/>
                <a:gd name="T12" fmla="*/ 0 60000 65536"/>
                <a:gd name="T13" fmla="*/ 0 60000 65536"/>
                <a:gd name="T14" fmla="*/ 0 60000 65536"/>
                <a:gd name="T15" fmla="*/ 0 60000 65536"/>
                <a:gd name="T16" fmla="*/ 0 60000 65536"/>
                <a:gd name="T17" fmla="*/ 0 60000 65536"/>
                <a:gd name="T18" fmla="*/ 0 w 57"/>
                <a:gd name="T19" fmla="*/ 0 h 61"/>
                <a:gd name="T20" fmla="*/ 57 w 57"/>
                <a:gd name="T21" fmla="*/ 61 h 61"/>
              </a:gdLst>
              <a:ahLst/>
              <a:cxnLst>
                <a:cxn ang="T12">
                  <a:pos x="T0" y="T1"/>
                </a:cxn>
                <a:cxn ang="T13">
                  <a:pos x="T2" y="T3"/>
                </a:cxn>
                <a:cxn ang="T14">
                  <a:pos x="T4" y="T5"/>
                </a:cxn>
                <a:cxn ang="T15">
                  <a:pos x="T6" y="T7"/>
                </a:cxn>
                <a:cxn ang="T16">
                  <a:pos x="T8" y="T9"/>
                </a:cxn>
                <a:cxn ang="T17">
                  <a:pos x="T10" y="T11"/>
                </a:cxn>
              </a:cxnLst>
              <a:rect l="T18" t="T19" r="T20" b="T21"/>
              <a:pathLst>
                <a:path w="57" h="61">
                  <a:moveTo>
                    <a:pt x="0" y="61"/>
                  </a:moveTo>
                  <a:lnTo>
                    <a:pt x="0" y="0"/>
                  </a:lnTo>
                  <a:lnTo>
                    <a:pt x="57" y="0"/>
                  </a:lnTo>
                  <a:lnTo>
                    <a:pt x="57" y="61"/>
                  </a:lnTo>
                  <a:lnTo>
                    <a:pt x="0" y="61"/>
                  </a:lnTo>
                  <a:close/>
                </a:path>
              </a:pathLst>
            </a:custGeom>
            <a:solidFill>
              <a:srgbClr val="92999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590" name="Freeform 211">
              <a:extLst>
                <a:ext uri="{FF2B5EF4-FFF2-40B4-BE49-F238E27FC236}">
                  <a16:creationId xmlns:a16="http://schemas.microsoft.com/office/drawing/2014/main" id="{3FD5506A-2BDC-4072-BD36-56E3AF3AD250}"/>
                </a:ext>
              </a:extLst>
            </p:cNvPr>
            <p:cNvSpPr>
              <a:spLocks/>
            </p:cNvSpPr>
            <p:nvPr/>
          </p:nvSpPr>
          <p:spPr bwMode="auto">
            <a:xfrm>
              <a:off x="3206" y="2785"/>
              <a:ext cx="6" cy="6"/>
            </a:xfrm>
            <a:custGeom>
              <a:avLst/>
              <a:gdLst>
                <a:gd name="T0" fmla="*/ 0 w 29"/>
                <a:gd name="T1" fmla="*/ 0 h 29"/>
                <a:gd name="T2" fmla="*/ 0 w 29"/>
                <a:gd name="T3" fmla="*/ 0 h 29"/>
                <a:gd name="T4" fmla="*/ 0 w 29"/>
                <a:gd name="T5" fmla="*/ 0 h 29"/>
                <a:gd name="T6" fmla="*/ 0 w 29"/>
                <a:gd name="T7" fmla="*/ 0 h 29"/>
                <a:gd name="T8" fmla="*/ 0 w 29"/>
                <a:gd name="T9" fmla="*/ 0 h 29"/>
                <a:gd name="T10" fmla="*/ 0 w 29"/>
                <a:gd name="T11" fmla="*/ 0 h 29"/>
                <a:gd name="T12" fmla="*/ 0 w 29"/>
                <a:gd name="T13" fmla="*/ 0 h 29"/>
                <a:gd name="T14" fmla="*/ 0 w 29"/>
                <a:gd name="T15" fmla="*/ 0 h 29"/>
                <a:gd name="T16" fmla="*/ 0 w 29"/>
                <a:gd name="T17" fmla="*/ 0 h 29"/>
                <a:gd name="T18" fmla="*/ 0 w 29"/>
                <a:gd name="T19" fmla="*/ 0 h 29"/>
                <a:gd name="T20" fmla="*/ 0 w 29"/>
                <a:gd name="T21" fmla="*/ 0 h 29"/>
                <a:gd name="T22" fmla="*/ 0 w 29"/>
                <a:gd name="T23" fmla="*/ 0 h 29"/>
                <a:gd name="T24" fmla="*/ 0 w 29"/>
                <a:gd name="T25" fmla="*/ 0 h 29"/>
                <a:gd name="T26" fmla="*/ 0 w 29"/>
                <a:gd name="T27" fmla="*/ 0 h 29"/>
                <a:gd name="T28" fmla="*/ 0 w 29"/>
                <a:gd name="T29" fmla="*/ 0 h 29"/>
                <a:gd name="T30" fmla="*/ 0 w 29"/>
                <a:gd name="T31" fmla="*/ 0 h 29"/>
                <a:gd name="T32" fmla="*/ 0 w 29"/>
                <a:gd name="T33" fmla="*/ 0 h 29"/>
                <a:gd name="T34" fmla="*/ 0 w 29"/>
                <a:gd name="T35" fmla="*/ 0 h 29"/>
                <a:gd name="T36" fmla="*/ 0 w 29"/>
                <a:gd name="T37" fmla="*/ 0 h 29"/>
                <a:gd name="T38" fmla="*/ 0 w 29"/>
                <a:gd name="T39" fmla="*/ 0 h 29"/>
                <a:gd name="T40" fmla="*/ 0 w 29"/>
                <a:gd name="T41" fmla="*/ 0 h 29"/>
                <a:gd name="T42" fmla="*/ 0 w 29"/>
                <a:gd name="T43" fmla="*/ 0 h 29"/>
                <a:gd name="T44" fmla="*/ 0 w 29"/>
                <a:gd name="T45" fmla="*/ 0 h 29"/>
                <a:gd name="T46" fmla="*/ 0 w 29"/>
                <a:gd name="T47" fmla="*/ 0 h 29"/>
                <a:gd name="T48" fmla="*/ 0 w 29"/>
                <a:gd name="T49" fmla="*/ 0 h 29"/>
                <a:gd name="T50" fmla="*/ 0 w 29"/>
                <a:gd name="T51" fmla="*/ 0 h 29"/>
                <a:gd name="T52" fmla="*/ 0 w 29"/>
                <a:gd name="T53" fmla="*/ 0 h 29"/>
                <a:gd name="T54" fmla="*/ 0 w 29"/>
                <a:gd name="T55" fmla="*/ 0 h 29"/>
                <a:gd name="T56" fmla="*/ 0 w 29"/>
                <a:gd name="T57" fmla="*/ 0 h 29"/>
                <a:gd name="T58" fmla="*/ 0 w 29"/>
                <a:gd name="T59" fmla="*/ 0 h 29"/>
                <a:gd name="T60" fmla="*/ 0 w 29"/>
                <a:gd name="T61" fmla="*/ 0 h 29"/>
                <a:gd name="T62" fmla="*/ 0 w 29"/>
                <a:gd name="T63" fmla="*/ 0 h 29"/>
                <a:gd name="T64" fmla="*/ 0 w 29"/>
                <a:gd name="T65" fmla="*/ 0 h 29"/>
                <a:gd name="T66" fmla="*/ 0 w 29"/>
                <a:gd name="T67" fmla="*/ 0 h 29"/>
                <a:gd name="T68" fmla="*/ 0 w 29"/>
                <a:gd name="T69" fmla="*/ 0 h 29"/>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29"/>
                <a:gd name="T106" fmla="*/ 0 h 29"/>
                <a:gd name="T107" fmla="*/ 29 w 29"/>
                <a:gd name="T108" fmla="*/ 29 h 29"/>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29" h="29">
                  <a:moveTo>
                    <a:pt x="14" y="0"/>
                  </a:moveTo>
                  <a:lnTo>
                    <a:pt x="18" y="1"/>
                  </a:lnTo>
                  <a:lnTo>
                    <a:pt x="21" y="1"/>
                  </a:lnTo>
                  <a:lnTo>
                    <a:pt x="22" y="2"/>
                  </a:lnTo>
                  <a:lnTo>
                    <a:pt x="26" y="5"/>
                  </a:lnTo>
                  <a:lnTo>
                    <a:pt x="27" y="7"/>
                  </a:lnTo>
                  <a:lnTo>
                    <a:pt x="28" y="9"/>
                  </a:lnTo>
                  <a:lnTo>
                    <a:pt x="29" y="11"/>
                  </a:lnTo>
                  <a:lnTo>
                    <a:pt x="29" y="15"/>
                  </a:lnTo>
                  <a:lnTo>
                    <a:pt x="29" y="18"/>
                  </a:lnTo>
                  <a:lnTo>
                    <a:pt x="28" y="20"/>
                  </a:lnTo>
                  <a:lnTo>
                    <a:pt x="27" y="22"/>
                  </a:lnTo>
                  <a:lnTo>
                    <a:pt x="26" y="25"/>
                  </a:lnTo>
                  <a:lnTo>
                    <a:pt x="22" y="27"/>
                  </a:lnTo>
                  <a:lnTo>
                    <a:pt x="21" y="29"/>
                  </a:lnTo>
                  <a:lnTo>
                    <a:pt x="18" y="29"/>
                  </a:lnTo>
                  <a:lnTo>
                    <a:pt x="14" y="29"/>
                  </a:lnTo>
                  <a:lnTo>
                    <a:pt x="12" y="29"/>
                  </a:lnTo>
                  <a:lnTo>
                    <a:pt x="9" y="29"/>
                  </a:lnTo>
                  <a:lnTo>
                    <a:pt x="7" y="27"/>
                  </a:lnTo>
                  <a:lnTo>
                    <a:pt x="4" y="25"/>
                  </a:lnTo>
                  <a:lnTo>
                    <a:pt x="3" y="22"/>
                  </a:lnTo>
                  <a:lnTo>
                    <a:pt x="1" y="20"/>
                  </a:lnTo>
                  <a:lnTo>
                    <a:pt x="1" y="18"/>
                  </a:lnTo>
                  <a:lnTo>
                    <a:pt x="0" y="15"/>
                  </a:lnTo>
                  <a:lnTo>
                    <a:pt x="1" y="11"/>
                  </a:lnTo>
                  <a:lnTo>
                    <a:pt x="1" y="9"/>
                  </a:lnTo>
                  <a:lnTo>
                    <a:pt x="3" y="7"/>
                  </a:lnTo>
                  <a:lnTo>
                    <a:pt x="4" y="5"/>
                  </a:lnTo>
                  <a:lnTo>
                    <a:pt x="7" y="2"/>
                  </a:lnTo>
                  <a:lnTo>
                    <a:pt x="9" y="1"/>
                  </a:lnTo>
                  <a:lnTo>
                    <a:pt x="12" y="1"/>
                  </a:lnTo>
                  <a:lnTo>
                    <a:pt x="14" y="0"/>
                  </a:lnTo>
                  <a:close/>
                </a:path>
              </a:pathLst>
            </a:custGeom>
            <a:solidFill>
              <a:srgbClr val="C5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591" name="Freeform 212">
              <a:extLst>
                <a:ext uri="{FF2B5EF4-FFF2-40B4-BE49-F238E27FC236}">
                  <a16:creationId xmlns:a16="http://schemas.microsoft.com/office/drawing/2014/main" id="{EC657BC2-2E09-4B65-BA40-CE37C6628752}"/>
                </a:ext>
              </a:extLst>
            </p:cNvPr>
            <p:cNvSpPr>
              <a:spLocks/>
            </p:cNvSpPr>
            <p:nvPr/>
          </p:nvSpPr>
          <p:spPr bwMode="auto">
            <a:xfrm>
              <a:off x="3228" y="2785"/>
              <a:ext cx="6" cy="6"/>
            </a:xfrm>
            <a:custGeom>
              <a:avLst/>
              <a:gdLst>
                <a:gd name="T0" fmla="*/ 0 w 30"/>
                <a:gd name="T1" fmla="*/ 0 h 29"/>
                <a:gd name="T2" fmla="*/ 0 w 30"/>
                <a:gd name="T3" fmla="*/ 0 h 29"/>
                <a:gd name="T4" fmla="*/ 0 w 30"/>
                <a:gd name="T5" fmla="*/ 0 h 29"/>
                <a:gd name="T6" fmla="*/ 0 w 30"/>
                <a:gd name="T7" fmla="*/ 0 h 29"/>
                <a:gd name="T8" fmla="*/ 0 w 30"/>
                <a:gd name="T9" fmla="*/ 0 h 29"/>
                <a:gd name="T10" fmla="*/ 0 w 30"/>
                <a:gd name="T11" fmla="*/ 0 h 29"/>
                <a:gd name="T12" fmla="*/ 0 w 30"/>
                <a:gd name="T13" fmla="*/ 0 h 29"/>
                <a:gd name="T14" fmla="*/ 0 w 30"/>
                <a:gd name="T15" fmla="*/ 0 h 29"/>
                <a:gd name="T16" fmla="*/ 0 w 30"/>
                <a:gd name="T17" fmla="*/ 0 h 29"/>
                <a:gd name="T18" fmla="*/ 0 w 30"/>
                <a:gd name="T19" fmla="*/ 0 h 29"/>
                <a:gd name="T20" fmla="*/ 0 w 30"/>
                <a:gd name="T21" fmla="*/ 0 h 29"/>
                <a:gd name="T22" fmla="*/ 0 w 30"/>
                <a:gd name="T23" fmla="*/ 0 h 29"/>
                <a:gd name="T24" fmla="*/ 0 w 30"/>
                <a:gd name="T25" fmla="*/ 0 h 29"/>
                <a:gd name="T26" fmla="*/ 0 w 30"/>
                <a:gd name="T27" fmla="*/ 0 h 29"/>
                <a:gd name="T28" fmla="*/ 0 w 30"/>
                <a:gd name="T29" fmla="*/ 0 h 29"/>
                <a:gd name="T30" fmla="*/ 0 w 30"/>
                <a:gd name="T31" fmla="*/ 0 h 29"/>
                <a:gd name="T32" fmla="*/ 0 w 30"/>
                <a:gd name="T33" fmla="*/ 0 h 29"/>
                <a:gd name="T34" fmla="*/ 0 w 30"/>
                <a:gd name="T35" fmla="*/ 0 h 29"/>
                <a:gd name="T36" fmla="*/ 0 w 30"/>
                <a:gd name="T37" fmla="*/ 0 h 29"/>
                <a:gd name="T38" fmla="*/ 0 w 30"/>
                <a:gd name="T39" fmla="*/ 0 h 29"/>
                <a:gd name="T40" fmla="*/ 0 w 30"/>
                <a:gd name="T41" fmla="*/ 0 h 29"/>
                <a:gd name="T42" fmla="*/ 0 w 30"/>
                <a:gd name="T43" fmla="*/ 0 h 29"/>
                <a:gd name="T44" fmla="*/ 0 w 30"/>
                <a:gd name="T45" fmla="*/ 0 h 29"/>
                <a:gd name="T46" fmla="*/ 0 w 30"/>
                <a:gd name="T47" fmla="*/ 0 h 29"/>
                <a:gd name="T48" fmla="*/ 0 w 30"/>
                <a:gd name="T49" fmla="*/ 0 h 29"/>
                <a:gd name="T50" fmla="*/ 0 w 30"/>
                <a:gd name="T51" fmla="*/ 0 h 29"/>
                <a:gd name="T52" fmla="*/ 0 w 30"/>
                <a:gd name="T53" fmla="*/ 0 h 29"/>
                <a:gd name="T54" fmla="*/ 0 w 30"/>
                <a:gd name="T55" fmla="*/ 0 h 29"/>
                <a:gd name="T56" fmla="*/ 0 w 30"/>
                <a:gd name="T57" fmla="*/ 0 h 29"/>
                <a:gd name="T58" fmla="*/ 0 w 30"/>
                <a:gd name="T59" fmla="*/ 0 h 29"/>
                <a:gd name="T60" fmla="*/ 0 w 30"/>
                <a:gd name="T61" fmla="*/ 0 h 29"/>
                <a:gd name="T62" fmla="*/ 0 w 30"/>
                <a:gd name="T63" fmla="*/ 0 h 29"/>
                <a:gd name="T64" fmla="*/ 0 w 30"/>
                <a:gd name="T65" fmla="*/ 0 h 29"/>
                <a:gd name="T66" fmla="*/ 0 w 30"/>
                <a:gd name="T67" fmla="*/ 0 h 29"/>
                <a:gd name="T68" fmla="*/ 0 w 30"/>
                <a:gd name="T69" fmla="*/ 0 h 29"/>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30"/>
                <a:gd name="T106" fmla="*/ 0 h 29"/>
                <a:gd name="T107" fmla="*/ 30 w 30"/>
                <a:gd name="T108" fmla="*/ 29 h 29"/>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30" h="29">
                  <a:moveTo>
                    <a:pt x="16" y="0"/>
                  </a:moveTo>
                  <a:lnTo>
                    <a:pt x="18" y="1"/>
                  </a:lnTo>
                  <a:lnTo>
                    <a:pt x="21" y="1"/>
                  </a:lnTo>
                  <a:lnTo>
                    <a:pt x="24" y="2"/>
                  </a:lnTo>
                  <a:lnTo>
                    <a:pt x="26" y="5"/>
                  </a:lnTo>
                  <a:lnTo>
                    <a:pt x="27" y="7"/>
                  </a:lnTo>
                  <a:lnTo>
                    <a:pt x="29" y="9"/>
                  </a:lnTo>
                  <a:lnTo>
                    <a:pt x="30" y="11"/>
                  </a:lnTo>
                  <a:lnTo>
                    <a:pt x="30" y="15"/>
                  </a:lnTo>
                  <a:lnTo>
                    <a:pt x="30" y="18"/>
                  </a:lnTo>
                  <a:lnTo>
                    <a:pt x="29" y="20"/>
                  </a:lnTo>
                  <a:lnTo>
                    <a:pt x="27" y="22"/>
                  </a:lnTo>
                  <a:lnTo>
                    <a:pt x="26" y="25"/>
                  </a:lnTo>
                  <a:lnTo>
                    <a:pt x="24" y="27"/>
                  </a:lnTo>
                  <a:lnTo>
                    <a:pt x="21" y="29"/>
                  </a:lnTo>
                  <a:lnTo>
                    <a:pt x="18" y="29"/>
                  </a:lnTo>
                  <a:lnTo>
                    <a:pt x="16" y="29"/>
                  </a:lnTo>
                  <a:lnTo>
                    <a:pt x="12" y="29"/>
                  </a:lnTo>
                  <a:lnTo>
                    <a:pt x="9" y="29"/>
                  </a:lnTo>
                  <a:lnTo>
                    <a:pt x="8" y="27"/>
                  </a:lnTo>
                  <a:lnTo>
                    <a:pt x="6" y="25"/>
                  </a:lnTo>
                  <a:lnTo>
                    <a:pt x="4" y="22"/>
                  </a:lnTo>
                  <a:lnTo>
                    <a:pt x="2" y="20"/>
                  </a:lnTo>
                  <a:lnTo>
                    <a:pt x="1" y="18"/>
                  </a:lnTo>
                  <a:lnTo>
                    <a:pt x="0" y="15"/>
                  </a:lnTo>
                  <a:lnTo>
                    <a:pt x="1" y="11"/>
                  </a:lnTo>
                  <a:lnTo>
                    <a:pt x="2" y="9"/>
                  </a:lnTo>
                  <a:lnTo>
                    <a:pt x="4" y="7"/>
                  </a:lnTo>
                  <a:lnTo>
                    <a:pt x="6" y="5"/>
                  </a:lnTo>
                  <a:lnTo>
                    <a:pt x="8" y="2"/>
                  </a:lnTo>
                  <a:lnTo>
                    <a:pt x="9" y="1"/>
                  </a:lnTo>
                  <a:lnTo>
                    <a:pt x="12" y="1"/>
                  </a:lnTo>
                  <a:lnTo>
                    <a:pt x="16" y="0"/>
                  </a:lnTo>
                  <a:close/>
                </a:path>
              </a:pathLst>
            </a:custGeom>
            <a:solidFill>
              <a:srgbClr val="C5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592" name="Freeform 213">
              <a:extLst>
                <a:ext uri="{FF2B5EF4-FFF2-40B4-BE49-F238E27FC236}">
                  <a16:creationId xmlns:a16="http://schemas.microsoft.com/office/drawing/2014/main" id="{5678BB3F-F44D-4235-B234-EB1AF2E521EA}"/>
                </a:ext>
              </a:extLst>
            </p:cNvPr>
            <p:cNvSpPr>
              <a:spLocks/>
            </p:cNvSpPr>
            <p:nvPr/>
          </p:nvSpPr>
          <p:spPr bwMode="auto">
            <a:xfrm>
              <a:off x="3206" y="2785"/>
              <a:ext cx="5" cy="5"/>
            </a:xfrm>
            <a:custGeom>
              <a:avLst/>
              <a:gdLst>
                <a:gd name="T0" fmla="*/ 0 w 22"/>
                <a:gd name="T1" fmla="*/ 0 h 22"/>
                <a:gd name="T2" fmla="*/ 0 w 22"/>
                <a:gd name="T3" fmla="*/ 0 h 22"/>
                <a:gd name="T4" fmla="*/ 0 w 22"/>
                <a:gd name="T5" fmla="*/ 0 h 22"/>
                <a:gd name="T6" fmla="*/ 0 w 22"/>
                <a:gd name="T7" fmla="*/ 0 h 22"/>
                <a:gd name="T8" fmla="*/ 0 w 22"/>
                <a:gd name="T9" fmla="*/ 0 h 22"/>
                <a:gd name="T10" fmla="*/ 0 w 22"/>
                <a:gd name="T11" fmla="*/ 0 h 22"/>
                <a:gd name="T12" fmla="*/ 0 w 22"/>
                <a:gd name="T13" fmla="*/ 0 h 22"/>
                <a:gd name="T14" fmla="*/ 0 w 22"/>
                <a:gd name="T15" fmla="*/ 0 h 22"/>
                <a:gd name="T16" fmla="*/ 0 w 22"/>
                <a:gd name="T17" fmla="*/ 0 h 22"/>
                <a:gd name="T18" fmla="*/ 0 w 22"/>
                <a:gd name="T19" fmla="*/ 0 h 22"/>
                <a:gd name="T20" fmla="*/ 0 w 22"/>
                <a:gd name="T21" fmla="*/ 0 h 22"/>
                <a:gd name="T22" fmla="*/ 0 w 22"/>
                <a:gd name="T23" fmla="*/ 0 h 22"/>
                <a:gd name="T24" fmla="*/ 0 w 22"/>
                <a:gd name="T25" fmla="*/ 0 h 22"/>
                <a:gd name="T26" fmla="*/ 0 w 22"/>
                <a:gd name="T27" fmla="*/ 0 h 22"/>
                <a:gd name="T28" fmla="*/ 0 w 22"/>
                <a:gd name="T29" fmla="*/ 0 h 22"/>
                <a:gd name="T30" fmla="*/ 0 w 22"/>
                <a:gd name="T31" fmla="*/ 0 h 22"/>
                <a:gd name="T32" fmla="*/ 0 w 22"/>
                <a:gd name="T33" fmla="*/ 0 h 22"/>
                <a:gd name="T34" fmla="*/ 0 w 22"/>
                <a:gd name="T35" fmla="*/ 0 h 22"/>
                <a:gd name="T36" fmla="*/ 0 w 22"/>
                <a:gd name="T37" fmla="*/ 0 h 2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2"/>
                <a:gd name="T58" fmla="*/ 0 h 22"/>
                <a:gd name="T59" fmla="*/ 22 w 22"/>
                <a:gd name="T60" fmla="*/ 22 h 22"/>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2" h="22">
                  <a:moveTo>
                    <a:pt x="11" y="0"/>
                  </a:moveTo>
                  <a:lnTo>
                    <a:pt x="16" y="1"/>
                  </a:lnTo>
                  <a:lnTo>
                    <a:pt x="19" y="3"/>
                  </a:lnTo>
                  <a:lnTo>
                    <a:pt x="21" y="7"/>
                  </a:lnTo>
                  <a:lnTo>
                    <a:pt x="22" y="11"/>
                  </a:lnTo>
                  <a:lnTo>
                    <a:pt x="21" y="16"/>
                  </a:lnTo>
                  <a:lnTo>
                    <a:pt x="19" y="19"/>
                  </a:lnTo>
                  <a:lnTo>
                    <a:pt x="16" y="21"/>
                  </a:lnTo>
                  <a:lnTo>
                    <a:pt x="11" y="22"/>
                  </a:lnTo>
                  <a:lnTo>
                    <a:pt x="7" y="21"/>
                  </a:lnTo>
                  <a:lnTo>
                    <a:pt x="3" y="19"/>
                  </a:lnTo>
                  <a:lnTo>
                    <a:pt x="1" y="16"/>
                  </a:lnTo>
                  <a:lnTo>
                    <a:pt x="0" y="11"/>
                  </a:lnTo>
                  <a:lnTo>
                    <a:pt x="1" y="7"/>
                  </a:lnTo>
                  <a:lnTo>
                    <a:pt x="3" y="3"/>
                  </a:lnTo>
                  <a:lnTo>
                    <a:pt x="7" y="1"/>
                  </a:lnTo>
                  <a:lnTo>
                    <a:pt x="11" y="0"/>
                  </a:lnTo>
                  <a:close/>
                </a:path>
              </a:pathLst>
            </a:custGeom>
            <a:solidFill>
              <a:srgbClr val="131A1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593" name="Freeform 214">
              <a:extLst>
                <a:ext uri="{FF2B5EF4-FFF2-40B4-BE49-F238E27FC236}">
                  <a16:creationId xmlns:a16="http://schemas.microsoft.com/office/drawing/2014/main" id="{F81B9248-529F-4957-ABD6-B854AF6BF2F4}"/>
                </a:ext>
              </a:extLst>
            </p:cNvPr>
            <p:cNvSpPr>
              <a:spLocks/>
            </p:cNvSpPr>
            <p:nvPr/>
          </p:nvSpPr>
          <p:spPr bwMode="auto">
            <a:xfrm>
              <a:off x="3228" y="2785"/>
              <a:ext cx="5" cy="5"/>
            </a:xfrm>
            <a:custGeom>
              <a:avLst/>
              <a:gdLst>
                <a:gd name="T0" fmla="*/ 0 w 22"/>
                <a:gd name="T1" fmla="*/ 0 h 22"/>
                <a:gd name="T2" fmla="*/ 0 w 22"/>
                <a:gd name="T3" fmla="*/ 0 h 22"/>
                <a:gd name="T4" fmla="*/ 0 w 22"/>
                <a:gd name="T5" fmla="*/ 0 h 22"/>
                <a:gd name="T6" fmla="*/ 0 w 22"/>
                <a:gd name="T7" fmla="*/ 0 h 22"/>
                <a:gd name="T8" fmla="*/ 0 w 22"/>
                <a:gd name="T9" fmla="*/ 0 h 22"/>
                <a:gd name="T10" fmla="*/ 0 w 22"/>
                <a:gd name="T11" fmla="*/ 0 h 22"/>
                <a:gd name="T12" fmla="*/ 0 w 22"/>
                <a:gd name="T13" fmla="*/ 0 h 22"/>
                <a:gd name="T14" fmla="*/ 0 w 22"/>
                <a:gd name="T15" fmla="*/ 0 h 22"/>
                <a:gd name="T16" fmla="*/ 0 w 22"/>
                <a:gd name="T17" fmla="*/ 0 h 22"/>
                <a:gd name="T18" fmla="*/ 0 w 22"/>
                <a:gd name="T19" fmla="*/ 0 h 22"/>
                <a:gd name="T20" fmla="*/ 0 w 22"/>
                <a:gd name="T21" fmla="*/ 0 h 22"/>
                <a:gd name="T22" fmla="*/ 0 w 22"/>
                <a:gd name="T23" fmla="*/ 0 h 22"/>
                <a:gd name="T24" fmla="*/ 0 w 22"/>
                <a:gd name="T25" fmla="*/ 0 h 22"/>
                <a:gd name="T26" fmla="*/ 0 w 22"/>
                <a:gd name="T27" fmla="*/ 0 h 22"/>
                <a:gd name="T28" fmla="*/ 0 w 22"/>
                <a:gd name="T29" fmla="*/ 0 h 22"/>
                <a:gd name="T30" fmla="*/ 0 w 22"/>
                <a:gd name="T31" fmla="*/ 0 h 22"/>
                <a:gd name="T32" fmla="*/ 0 w 22"/>
                <a:gd name="T33" fmla="*/ 0 h 22"/>
                <a:gd name="T34" fmla="*/ 0 w 22"/>
                <a:gd name="T35" fmla="*/ 0 h 22"/>
                <a:gd name="T36" fmla="*/ 0 w 22"/>
                <a:gd name="T37" fmla="*/ 0 h 2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2"/>
                <a:gd name="T58" fmla="*/ 0 h 22"/>
                <a:gd name="T59" fmla="*/ 22 w 22"/>
                <a:gd name="T60" fmla="*/ 22 h 22"/>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2" h="22">
                  <a:moveTo>
                    <a:pt x="11" y="0"/>
                  </a:moveTo>
                  <a:lnTo>
                    <a:pt x="16" y="1"/>
                  </a:lnTo>
                  <a:lnTo>
                    <a:pt x="19" y="3"/>
                  </a:lnTo>
                  <a:lnTo>
                    <a:pt x="22" y="7"/>
                  </a:lnTo>
                  <a:lnTo>
                    <a:pt x="22" y="11"/>
                  </a:lnTo>
                  <a:lnTo>
                    <a:pt x="22" y="16"/>
                  </a:lnTo>
                  <a:lnTo>
                    <a:pt x="19" y="19"/>
                  </a:lnTo>
                  <a:lnTo>
                    <a:pt x="16" y="21"/>
                  </a:lnTo>
                  <a:lnTo>
                    <a:pt x="11" y="22"/>
                  </a:lnTo>
                  <a:lnTo>
                    <a:pt x="8" y="21"/>
                  </a:lnTo>
                  <a:lnTo>
                    <a:pt x="5" y="19"/>
                  </a:lnTo>
                  <a:lnTo>
                    <a:pt x="1" y="16"/>
                  </a:lnTo>
                  <a:lnTo>
                    <a:pt x="0" y="11"/>
                  </a:lnTo>
                  <a:lnTo>
                    <a:pt x="1" y="7"/>
                  </a:lnTo>
                  <a:lnTo>
                    <a:pt x="5" y="3"/>
                  </a:lnTo>
                  <a:lnTo>
                    <a:pt x="8" y="1"/>
                  </a:lnTo>
                  <a:lnTo>
                    <a:pt x="11" y="0"/>
                  </a:lnTo>
                  <a:close/>
                </a:path>
              </a:pathLst>
            </a:custGeom>
            <a:solidFill>
              <a:srgbClr val="131A1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pic>
        <p:nvPicPr>
          <p:cNvPr id="12325" name="Picture 215">
            <a:extLst>
              <a:ext uri="{FF2B5EF4-FFF2-40B4-BE49-F238E27FC236}">
                <a16:creationId xmlns:a16="http://schemas.microsoft.com/office/drawing/2014/main" id="{C3C827A0-A804-43B1-98B2-63EBE99B8BA6}"/>
              </a:ext>
            </a:extLst>
          </p:cNvPr>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554788" y="1487488"/>
            <a:ext cx="703262"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26" name="Picture 216">
            <a:extLst>
              <a:ext uri="{FF2B5EF4-FFF2-40B4-BE49-F238E27FC236}">
                <a16:creationId xmlns:a16="http://schemas.microsoft.com/office/drawing/2014/main" id="{A9FCE6D5-F2FC-4699-A114-00E185DD4B21}"/>
              </a:ext>
            </a:extLst>
          </p:cNvPr>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07188" y="1639888"/>
            <a:ext cx="703262"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11" name="Text Box 217">
            <a:extLst>
              <a:ext uri="{FF2B5EF4-FFF2-40B4-BE49-F238E27FC236}">
                <a16:creationId xmlns:a16="http://schemas.microsoft.com/office/drawing/2014/main" id="{8063DD5A-E59E-4125-9B11-794FBBC30917}"/>
              </a:ext>
            </a:extLst>
          </p:cNvPr>
          <p:cNvSpPr txBox="1">
            <a:spLocks noChangeArrowheads="1"/>
          </p:cNvSpPr>
          <p:nvPr/>
        </p:nvSpPr>
        <p:spPr bwMode="auto">
          <a:xfrm>
            <a:off x="631825" y="2574925"/>
            <a:ext cx="1250950" cy="438150"/>
          </a:xfrm>
          <a:prstGeom prst="rect">
            <a:avLst/>
          </a:prstGeom>
          <a:noFill/>
          <a:ln>
            <a:noFill/>
          </a:ln>
          <a:effectLst/>
        </p:spPr>
        <p:txBody>
          <a:bodyPr wrap="none" lIns="99276" tIns="49638" rIns="99276" bIns="49638">
            <a:spAutoFit/>
          </a:bodyPr>
          <a:lstStyle>
            <a:lvl1pPr defTabSz="992188">
              <a:defRPr kumimoji="1" sz="2400">
                <a:solidFill>
                  <a:schemeClr val="tx1"/>
                </a:solidFill>
                <a:latin typeface="Times New Roman" pitchFamily="18" charset="0"/>
                <a:ea typeface="宋体" charset="-122"/>
              </a:defRPr>
            </a:lvl1pPr>
            <a:lvl2pPr marL="496888" defTabSz="992188">
              <a:defRPr kumimoji="1" sz="2400">
                <a:solidFill>
                  <a:schemeClr val="tx1"/>
                </a:solidFill>
                <a:latin typeface="Times New Roman" pitchFamily="18" charset="0"/>
                <a:ea typeface="宋体" charset="-122"/>
              </a:defRPr>
            </a:lvl2pPr>
            <a:lvl3pPr marL="992188" defTabSz="992188">
              <a:defRPr kumimoji="1" sz="2400">
                <a:solidFill>
                  <a:schemeClr val="tx1"/>
                </a:solidFill>
                <a:latin typeface="Times New Roman" pitchFamily="18" charset="0"/>
                <a:ea typeface="宋体" charset="-122"/>
              </a:defRPr>
            </a:lvl3pPr>
            <a:lvl4pPr marL="1489075" defTabSz="992188">
              <a:defRPr kumimoji="1" sz="2400">
                <a:solidFill>
                  <a:schemeClr val="tx1"/>
                </a:solidFill>
                <a:latin typeface="Times New Roman" pitchFamily="18" charset="0"/>
                <a:ea typeface="宋体" charset="-122"/>
              </a:defRPr>
            </a:lvl4pPr>
            <a:lvl5pPr marL="1985963" defTabSz="992188">
              <a:defRPr kumimoji="1" sz="2400">
                <a:solidFill>
                  <a:schemeClr val="tx1"/>
                </a:solidFill>
                <a:latin typeface="Times New Roman" pitchFamily="18" charset="0"/>
                <a:ea typeface="宋体" charset="-122"/>
              </a:defRPr>
            </a:lvl5pPr>
            <a:lvl6pPr marL="2443163" defTabSz="992188" fontAlgn="base">
              <a:spcBef>
                <a:spcPct val="0"/>
              </a:spcBef>
              <a:spcAft>
                <a:spcPct val="0"/>
              </a:spcAft>
              <a:defRPr kumimoji="1" sz="2400">
                <a:solidFill>
                  <a:schemeClr val="tx1"/>
                </a:solidFill>
                <a:latin typeface="Times New Roman" pitchFamily="18" charset="0"/>
                <a:ea typeface="宋体" charset="-122"/>
              </a:defRPr>
            </a:lvl6pPr>
            <a:lvl7pPr marL="2900363" defTabSz="992188" fontAlgn="base">
              <a:spcBef>
                <a:spcPct val="0"/>
              </a:spcBef>
              <a:spcAft>
                <a:spcPct val="0"/>
              </a:spcAft>
              <a:defRPr kumimoji="1" sz="2400">
                <a:solidFill>
                  <a:schemeClr val="tx1"/>
                </a:solidFill>
                <a:latin typeface="Times New Roman" pitchFamily="18" charset="0"/>
                <a:ea typeface="宋体" charset="-122"/>
              </a:defRPr>
            </a:lvl7pPr>
            <a:lvl8pPr marL="3357563" defTabSz="992188" fontAlgn="base">
              <a:spcBef>
                <a:spcPct val="0"/>
              </a:spcBef>
              <a:spcAft>
                <a:spcPct val="0"/>
              </a:spcAft>
              <a:defRPr kumimoji="1" sz="2400">
                <a:solidFill>
                  <a:schemeClr val="tx1"/>
                </a:solidFill>
                <a:latin typeface="Times New Roman" pitchFamily="18" charset="0"/>
                <a:ea typeface="宋体" charset="-122"/>
              </a:defRPr>
            </a:lvl8pPr>
            <a:lvl9pPr marL="3814763" defTabSz="992188" fontAlgn="base">
              <a:spcBef>
                <a:spcPct val="0"/>
              </a:spcBef>
              <a:spcAft>
                <a:spcPct val="0"/>
              </a:spcAft>
              <a:defRPr kumimoji="1" sz="2400">
                <a:solidFill>
                  <a:schemeClr val="tx1"/>
                </a:solidFill>
                <a:latin typeface="Times New Roman" pitchFamily="18" charset="0"/>
                <a:ea typeface="宋体" charset="-122"/>
              </a:defRPr>
            </a:lvl9pPr>
          </a:lstStyle>
          <a:p>
            <a:pPr algn="ctr">
              <a:defRPr/>
            </a:pPr>
            <a:r>
              <a:rPr kumimoji="0" lang="en-US" altLang="zh-TW" sz="2200" b="1">
                <a:solidFill>
                  <a:srgbClr val="000000"/>
                </a:solidFill>
                <a:effectLst>
                  <a:outerShdw blurRad="38100" dist="38100" dir="2700000" algn="tl">
                    <a:srgbClr val="C0C0C0"/>
                  </a:outerShdw>
                </a:effectLst>
                <a:ea typeface="PMingLiU" pitchFamily="18" charset="-120"/>
              </a:rPr>
              <a:t>Partners</a:t>
            </a:r>
          </a:p>
        </p:txBody>
      </p:sp>
      <p:grpSp>
        <p:nvGrpSpPr>
          <p:cNvPr id="12328" name="Group 218">
            <a:extLst>
              <a:ext uri="{FF2B5EF4-FFF2-40B4-BE49-F238E27FC236}">
                <a16:creationId xmlns:a16="http://schemas.microsoft.com/office/drawing/2014/main" id="{F989A4CB-BBFF-408F-BD90-6A44E8FD5C67}"/>
              </a:ext>
            </a:extLst>
          </p:cNvPr>
          <p:cNvGrpSpPr>
            <a:grpSpLocks/>
          </p:cNvGrpSpPr>
          <p:nvPr/>
        </p:nvGrpSpPr>
        <p:grpSpPr bwMode="auto">
          <a:xfrm>
            <a:off x="827088" y="3206750"/>
            <a:ext cx="855662" cy="669925"/>
            <a:chOff x="572" y="2887"/>
            <a:chExt cx="539" cy="422"/>
          </a:xfrm>
        </p:grpSpPr>
        <p:pic>
          <p:nvPicPr>
            <p:cNvPr id="12559" name="Picture 219">
              <a:extLst>
                <a:ext uri="{FF2B5EF4-FFF2-40B4-BE49-F238E27FC236}">
                  <a16:creationId xmlns:a16="http://schemas.microsoft.com/office/drawing/2014/main" id="{2F51F345-5321-4FAC-9DDF-28FC97E88480}"/>
                </a:ext>
              </a:extLst>
            </p:cNvPr>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2" y="2887"/>
              <a:ext cx="443" cy="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560" name="Picture 220">
              <a:extLst>
                <a:ext uri="{FF2B5EF4-FFF2-40B4-BE49-F238E27FC236}">
                  <a16:creationId xmlns:a16="http://schemas.microsoft.com/office/drawing/2014/main" id="{9E3C5CD1-9C02-4963-9A77-DCDD7B67706C}"/>
                </a:ext>
              </a:extLst>
            </p:cNvPr>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8" y="2983"/>
              <a:ext cx="443" cy="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2329" name="Group 221">
            <a:extLst>
              <a:ext uri="{FF2B5EF4-FFF2-40B4-BE49-F238E27FC236}">
                <a16:creationId xmlns:a16="http://schemas.microsoft.com/office/drawing/2014/main" id="{C0CBC2FF-B022-4C18-8F2B-46B274142DD9}"/>
              </a:ext>
            </a:extLst>
          </p:cNvPr>
          <p:cNvGrpSpPr>
            <a:grpSpLocks/>
          </p:cNvGrpSpPr>
          <p:nvPr/>
        </p:nvGrpSpPr>
        <p:grpSpPr bwMode="auto">
          <a:xfrm>
            <a:off x="827088" y="1944688"/>
            <a:ext cx="855662" cy="669925"/>
            <a:chOff x="531" y="2092"/>
            <a:chExt cx="539" cy="422"/>
          </a:xfrm>
        </p:grpSpPr>
        <p:pic>
          <p:nvPicPr>
            <p:cNvPr id="12557" name="Picture 222">
              <a:extLst>
                <a:ext uri="{FF2B5EF4-FFF2-40B4-BE49-F238E27FC236}">
                  <a16:creationId xmlns:a16="http://schemas.microsoft.com/office/drawing/2014/main" id="{3A095CEF-18FE-49BD-A231-008A1EDD40D5}"/>
                </a:ext>
              </a:extLst>
            </p:cNvPr>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1" y="2092"/>
              <a:ext cx="443" cy="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558" name="Picture 223">
              <a:extLst>
                <a:ext uri="{FF2B5EF4-FFF2-40B4-BE49-F238E27FC236}">
                  <a16:creationId xmlns:a16="http://schemas.microsoft.com/office/drawing/2014/main" id="{C12F6CF6-97E8-4551-96CD-0D68A684FC5A}"/>
                </a:ext>
              </a:extLst>
            </p:cNvPr>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27" y="2188"/>
              <a:ext cx="443" cy="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2330" name="Group 224">
            <a:extLst>
              <a:ext uri="{FF2B5EF4-FFF2-40B4-BE49-F238E27FC236}">
                <a16:creationId xmlns:a16="http://schemas.microsoft.com/office/drawing/2014/main" id="{CCE931C5-5CE8-49F3-9593-610970A1F89E}"/>
              </a:ext>
            </a:extLst>
          </p:cNvPr>
          <p:cNvGrpSpPr>
            <a:grpSpLocks/>
          </p:cNvGrpSpPr>
          <p:nvPr/>
        </p:nvGrpSpPr>
        <p:grpSpPr bwMode="auto">
          <a:xfrm>
            <a:off x="827088" y="654050"/>
            <a:ext cx="855662" cy="669925"/>
            <a:chOff x="508" y="1279"/>
            <a:chExt cx="539" cy="422"/>
          </a:xfrm>
        </p:grpSpPr>
        <p:pic>
          <p:nvPicPr>
            <p:cNvPr id="12555" name="Picture 225">
              <a:extLst>
                <a:ext uri="{FF2B5EF4-FFF2-40B4-BE49-F238E27FC236}">
                  <a16:creationId xmlns:a16="http://schemas.microsoft.com/office/drawing/2014/main" id="{9C02CC83-7B55-4E32-BF89-3BFACD0F254B}"/>
                </a:ext>
              </a:extLst>
            </p:cNvPr>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8" y="1279"/>
              <a:ext cx="443" cy="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556" name="Picture 226">
              <a:extLst>
                <a:ext uri="{FF2B5EF4-FFF2-40B4-BE49-F238E27FC236}">
                  <a16:creationId xmlns:a16="http://schemas.microsoft.com/office/drawing/2014/main" id="{2C817CAB-F58E-47D5-A762-FD1A6107A5D0}"/>
                </a:ext>
              </a:extLst>
            </p:cNvPr>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4" y="1375"/>
              <a:ext cx="443" cy="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2331" name="Group 228">
            <a:extLst>
              <a:ext uri="{FF2B5EF4-FFF2-40B4-BE49-F238E27FC236}">
                <a16:creationId xmlns:a16="http://schemas.microsoft.com/office/drawing/2014/main" id="{045F83BE-26B1-4170-8C2D-BA9D383C3F9D}"/>
              </a:ext>
            </a:extLst>
          </p:cNvPr>
          <p:cNvGrpSpPr>
            <a:grpSpLocks/>
          </p:cNvGrpSpPr>
          <p:nvPr/>
        </p:nvGrpSpPr>
        <p:grpSpPr bwMode="auto">
          <a:xfrm>
            <a:off x="3341688" y="1501775"/>
            <a:ext cx="1458912" cy="312738"/>
            <a:chOff x="2137" y="1813"/>
            <a:chExt cx="919" cy="197"/>
          </a:xfrm>
        </p:grpSpPr>
        <p:sp>
          <p:nvSpPr>
            <p:cNvPr id="12552" name="Line 229">
              <a:extLst>
                <a:ext uri="{FF2B5EF4-FFF2-40B4-BE49-F238E27FC236}">
                  <a16:creationId xmlns:a16="http://schemas.microsoft.com/office/drawing/2014/main" id="{0AFDFBB4-C4C6-49C9-A4DD-C65041D565E9}"/>
                </a:ext>
              </a:extLst>
            </p:cNvPr>
            <p:cNvSpPr>
              <a:spLocks noChangeShapeType="1"/>
            </p:cNvSpPr>
            <p:nvPr/>
          </p:nvSpPr>
          <p:spPr bwMode="auto">
            <a:xfrm rot="-2575922">
              <a:off x="2137" y="2010"/>
              <a:ext cx="545" cy="0"/>
            </a:xfrm>
            <a:prstGeom prst="line">
              <a:avLst/>
            </a:prstGeom>
            <a:noFill/>
            <a:ln w="57150">
              <a:solidFill>
                <a:srgbClr val="CC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553" name="Line 230">
              <a:extLst>
                <a:ext uri="{FF2B5EF4-FFF2-40B4-BE49-F238E27FC236}">
                  <a16:creationId xmlns:a16="http://schemas.microsoft.com/office/drawing/2014/main" id="{0EA5FCD5-8757-4541-924C-7D0731FA2479}"/>
                </a:ext>
              </a:extLst>
            </p:cNvPr>
            <p:cNvSpPr>
              <a:spLocks noChangeShapeType="1"/>
            </p:cNvSpPr>
            <p:nvPr/>
          </p:nvSpPr>
          <p:spPr bwMode="auto">
            <a:xfrm rot="19024078" flipH="1">
              <a:off x="2606" y="1817"/>
              <a:ext cx="58" cy="155"/>
            </a:xfrm>
            <a:prstGeom prst="line">
              <a:avLst/>
            </a:prstGeom>
            <a:noFill/>
            <a:ln w="57150">
              <a:solidFill>
                <a:srgbClr val="CC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554" name="Line 231">
              <a:extLst>
                <a:ext uri="{FF2B5EF4-FFF2-40B4-BE49-F238E27FC236}">
                  <a16:creationId xmlns:a16="http://schemas.microsoft.com/office/drawing/2014/main" id="{AEDE89D5-B533-4594-8D5A-D768E9105AF4}"/>
                </a:ext>
              </a:extLst>
            </p:cNvPr>
            <p:cNvSpPr>
              <a:spLocks noChangeShapeType="1"/>
            </p:cNvSpPr>
            <p:nvPr/>
          </p:nvSpPr>
          <p:spPr bwMode="auto">
            <a:xfrm rot="-2575922">
              <a:off x="2605" y="1813"/>
              <a:ext cx="451" cy="0"/>
            </a:xfrm>
            <a:prstGeom prst="line">
              <a:avLst/>
            </a:prstGeom>
            <a:noFill/>
            <a:ln w="57150">
              <a:solidFill>
                <a:srgbClr val="CC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125" name="Text Box 232">
            <a:extLst>
              <a:ext uri="{FF2B5EF4-FFF2-40B4-BE49-F238E27FC236}">
                <a16:creationId xmlns:a16="http://schemas.microsoft.com/office/drawing/2014/main" id="{5240C737-C3D9-4A88-83E1-85A9824D8666}"/>
              </a:ext>
            </a:extLst>
          </p:cNvPr>
          <p:cNvSpPr txBox="1">
            <a:spLocks noChangeArrowheads="1"/>
          </p:cNvSpPr>
          <p:nvPr/>
        </p:nvSpPr>
        <p:spPr bwMode="auto">
          <a:xfrm>
            <a:off x="4138613" y="822325"/>
            <a:ext cx="1157287" cy="461963"/>
          </a:xfrm>
          <a:prstGeom prst="rect">
            <a:avLst/>
          </a:prstGeom>
          <a:noFill/>
          <a:ln>
            <a:noFill/>
          </a:ln>
          <a:effectLst/>
        </p:spPr>
        <p:txBody>
          <a:bodyPr wrap="none">
            <a:spAutoFit/>
          </a:bodyPr>
          <a:lstStyle/>
          <a:p>
            <a:pPr algn="ctr">
              <a:defRPr/>
            </a:pPr>
            <a:r>
              <a:rPr lang="en-US" altLang="zh-TW" sz="2400" b="1" dirty="0">
                <a:solidFill>
                  <a:srgbClr val="CC0000"/>
                </a:solidFill>
                <a:effectLst>
                  <a:outerShdw blurRad="38100" dist="38100" dir="2700000" algn="tl">
                    <a:srgbClr val="C0C0C0"/>
                  </a:outerShdw>
                </a:effectLst>
                <a:latin typeface="Times New Roman" pitchFamily="18" charset="0"/>
                <a:ea typeface="PMingLiU" pitchFamily="18" charset="-120"/>
              </a:rPr>
              <a:t>Hacker</a:t>
            </a:r>
            <a:endParaRPr lang="en-US" altLang="zh-TW" sz="2400" b="1" dirty="0">
              <a:solidFill>
                <a:srgbClr val="CC0000"/>
              </a:solidFill>
              <a:latin typeface="Times New Roman" pitchFamily="18" charset="0"/>
              <a:ea typeface="PMingLiU" pitchFamily="18" charset="-120"/>
            </a:endParaRPr>
          </a:p>
        </p:txBody>
      </p:sp>
      <p:sp>
        <p:nvSpPr>
          <p:cNvPr id="12333" name="Line 233">
            <a:extLst>
              <a:ext uri="{FF2B5EF4-FFF2-40B4-BE49-F238E27FC236}">
                <a16:creationId xmlns:a16="http://schemas.microsoft.com/office/drawing/2014/main" id="{3F30F6ED-0CC8-4986-8DD4-B136CE962789}"/>
              </a:ext>
            </a:extLst>
          </p:cNvPr>
          <p:cNvSpPr>
            <a:spLocks noChangeShapeType="1"/>
          </p:cNvSpPr>
          <p:nvPr/>
        </p:nvSpPr>
        <p:spPr bwMode="auto">
          <a:xfrm>
            <a:off x="4306888" y="2736850"/>
            <a:ext cx="1168400" cy="0"/>
          </a:xfrm>
          <a:prstGeom prst="line">
            <a:avLst/>
          </a:prstGeom>
          <a:noFill/>
          <a:ln w="57150">
            <a:solidFill>
              <a:srgbClr val="CC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334" name="Line 234">
            <a:extLst>
              <a:ext uri="{FF2B5EF4-FFF2-40B4-BE49-F238E27FC236}">
                <a16:creationId xmlns:a16="http://schemas.microsoft.com/office/drawing/2014/main" id="{122D29F8-0725-4221-B449-CB9D797770EC}"/>
              </a:ext>
            </a:extLst>
          </p:cNvPr>
          <p:cNvSpPr>
            <a:spLocks noChangeShapeType="1"/>
          </p:cNvSpPr>
          <p:nvPr/>
        </p:nvSpPr>
        <p:spPr bwMode="auto">
          <a:xfrm flipH="1">
            <a:off x="5006975" y="3025775"/>
            <a:ext cx="419100" cy="546100"/>
          </a:xfrm>
          <a:prstGeom prst="line">
            <a:avLst/>
          </a:prstGeom>
          <a:noFill/>
          <a:ln w="57150">
            <a:solidFill>
              <a:srgbClr val="CC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12335" name="Group 235">
            <a:extLst>
              <a:ext uri="{FF2B5EF4-FFF2-40B4-BE49-F238E27FC236}">
                <a16:creationId xmlns:a16="http://schemas.microsoft.com/office/drawing/2014/main" id="{AA0DDE7A-F262-4121-9DD1-473161DA3A95}"/>
              </a:ext>
            </a:extLst>
          </p:cNvPr>
          <p:cNvGrpSpPr>
            <a:grpSpLocks/>
          </p:cNvGrpSpPr>
          <p:nvPr/>
        </p:nvGrpSpPr>
        <p:grpSpPr bwMode="auto">
          <a:xfrm flipH="1">
            <a:off x="4668838" y="3327400"/>
            <a:ext cx="374650" cy="579438"/>
            <a:chOff x="5181" y="2356"/>
            <a:chExt cx="236" cy="365"/>
          </a:xfrm>
        </p:grpSpPr>
        <p:grpSp>
          <p:nvGrpSpPr>
            <p:cNvPr id="12505" name="Group 236">
              <a:extLst>
                <a:ext uri="{FF2B5EF4-FFF2-40B4-BE49-F238E27FC236}">
                  <a16:creationId xmlns:a16="http://schemas.microsoft.com/office/drawing/2014/main" id="{296DD7F9-799F-429D-979B-37F108275574}"/>
                </a:ext>
              </a:extLst>
            </p:cNvPr>
            <p:cNvGrpSpPr>
              <a:grpSpLocks/>
            </p:cNvGrpSpPr>
            <p:nvPr/>
          </p:nvGrpSpPr>
          <p:grpSpPr bwMode="auto">
            <a:xfrm>
              <a:off x="5181" y="2356"/>
              <a:ext cx="236" cy="365"/>
              <a:chOff x="5181" y="2356"/>
              <a:chExt cx="236" cy="365"/>
            </a:xfrm>
          </p:grpSpPr>
          <p:sp>
            <p:nvSpPr>
              <p:cNvPr id="12545" name="Freeform 237">
                <a:extLst>
                  <a:ext uri="{FF2B5EF4-FFF2-40B4-BE49-F238E27FC236}">
                    <a16:creationId xmlns:a16="http://schemas.microsoft.com/office/drawing/2014/main" id="{001EC34E-28F3-42F4-8142-AD8263B5E721}"/>
                  </a:ext>
                </a:extLst>
              </p:cNvPr>
              <p:cNvSpPr>
                <a:spLocks/>
              </p:cNvSpPr>
              <p:nvPr/>
            </p:nvSpPr>
            <p:spPr bwMode="auto">
              <a:xfrm>
                <a:off x="5250" y="2380"/>
                <a:ext cx="159" cy="6"/>
              </a:xfrm>
              <a:custGeom>
                <a:avLst/>
                <a:gdLst>
                  <a:gd name="T0" fmla="*/ 0 w 1270"/>
                  <a:gd name="T1" fmla="*/ 0 h 46"/>
                  <a:gd name="T2" fmla="*/ 0 w 1270"/>
                  <a:gd name="T3" fmla="*/ 0 h 46"/>
                  <a:gd name="T4" fmla="*/ 0 w 1270"/>
                  <a:gd name="T5" fmla="*/ 0 h 46"/>
                  <a:gd name="T6" fmla="*/ 0 w 1270"/>
                  <a:gd name="T7" fmla="*/ 0 h 46"/>
                  <a:gd name="T8" fmla="*/ 0 w 1270"/>
                  <a:gd name="T9" fmla="*/ 0 h 46"/>
                  <a:gd name="T10" fmla="*/ 0 60000 65536"/>
                  <a:gd name="T11" fmla="*/ 0 60000 65536"/>
                  <a:gd name="T12" fmla="*/ 0 60000 65536"/>
                  <a:gd name="T13" fmla="*/ 0 60000 65536"/>
                  <a:gd name="T14" fmla="*/ 0 60000 65536"/>
                  <a:gd name="T15" fmla="*/ 0 w 1270"/>
                  <a:gd name="T16" fmla="*/ 0 h 46"/>
                  <a:gd name="T17" fmla="*/ 1270 w 1270"/>
                  <a:gd name="T18" fmla="*/ 46 h 46"/>
                </a:gdLst>
                <a:ahLst/>
                <a:cxnLst>
                  <a:cxn ang="T10">
                    <a:pos x="T0" y="T1"/>
                  </a:cxn>
                  <a:cxn ang="T11">
                    <a:pos x="T2" y="T3"/>
                  </a:cxn>
                  <a:cxn ang="T12">
                    <a:pos x="T4" y="T5"/>
                  </a:cxn>
                  <a:cxn ang="T13">
                    <a:pos x="T6" y="T7"/>
                  </a:cxn>
                  <a:cxn ang="T14">
                    <a:pos x="T8" y="T9"/>
                  </a:cxn>
                </a:cxnLst>
                <a:rect l="T15" t="T16" r="T17" b="T18"/>
                <a:pathLst>
                  <a:path w="1270" h="46">
                    <a:moveTo>
                      <a:pt x="0" y="0"/>
                    </a:moveTo>
                    <a:lnTo>
                      <a:pt x="75" y="46"/>
                    </a:lnTo>
                    <a:lnTo>
                      <a:pt x="1270" y="46"/>
                    </a:lnTo>
                    <a:lnTo>
                      <a:pt x="1232" y="0"/>
                    </a:lnTo>
                    <a:lnTo>
                      <a:pt x="0" y="0"/>
                    </a:lnTo>
                    <a:close/>
                  </a:path>
                </a:pathLst>
              </a:custGeom>
              <a:solidFill>
                <a:srgbClr val="E0E0E0"/>
              </a:solidFill>
              <a:ln w="3175">
                <a:solidFill>
                  <a:srgbClr val="808080"/>
                </a:solidFill>
                <a:round/>
                <a:headEnd/>
                <a:tailEnd/>
              </a:ln>
            </p:spPr>
            <p:txBody>
              <a:bodyPr/>
              <a:lstStyle/>
              <a:p>
                <a:endParaRPr lang="zh-CN" altLang="en-US"/>
              </a:p>
            </p:txBody>
          </p:sp>
          <p:sp>
            <p:nvSpPr>
              <p:cNvPr id="12546" name="Freeform 238">
                <a:extLst>
                  <a:ext uri="{FF2B5EF4-FFF2-40B4-BE49-F238E27FC236}">
                    <a16:creationId xmlns:a16="http://schemas.microsoft.com/office/drawing/2014/main" id="{8588915B-1811-44B2-AC11-783C6D8F092B}"/>
                  </a:ext>
                </a:extLst>
              </p:cNvPr>
              <p:cNvSpPr>
                <a:spLocks/>
              </p:cNvSpPr>
              <p:nvPr/>
            </p:nvSpPr>
            <p:spPr bwMode="auto">
              <a:xfrm>
                <a:off x="5250" y="2379"/>
                <a:ext cx="40" cy="342"/>
              </a:xfrm>
              <a:custGeom>
                <a:avLst/>
                <a:gdLst>
                  <a:gd name="T0" fmla="*/ 0 w 321"/>
                  <a:gd name="T1" fmla="*/ 0 h 2391"/>
                  <a:gd name="T2" fmla="*/ 0 w 321"/>
                  <a:gd name="T3" fmla="*/ 0 h 2391"/>
                  <a:gd name="T4" fmla="*/ 0 w 321"/>
                  <a:gd name="T5" fmla="*/ 0 h 2391"/>
                  <a:gd name="T6" fmla="*/ 0 w 321"/>
                  <a:gd name="T7" fmla="*/ 0 h 2391"/>
                  <a:gd name="T8" fmla="*/ 0 w 321"/>
                  <a:gd name="T9" fmla="*/ 0 h 2391"/>
                  <a:gd name="T10" fmla="*/ 0 w 321"/>
                  <a:gd name="T11" fmla="*/ 0 h 2391"/>
                  <a:gd name="T12" fmla="*/ 0 w 321"/>
                  <a:gd name="T13" fmla="*/ 0 h 2391"/>
                  <a:gd name="T14" fmla="*/ 0 60000 65536"/>
                  <a:gd name="T15" fmla="*/ 0 60000 65536"/>
                  <a:gd name="T16" fmla="*/ 0 60000 65536"/>
                  <a:gd name="T17" fmla="*/ 0 60000 65536"/>
                  <a:gd name="T18" fmla="*/ 0 60000 65536"/>
                  <a:gd name="T19" fmla="*/ 0 60000 65536"/>
                  <a:gd name="T20" fmla="*/ 0 60000 65536"/>
                  <a:gd name="T21" fmla="*/ 0 w 321"/>
                  <a:gd name="T22" fmla="*/ 0 h 2391"/>
                  <a:gd name="T23" fmla="*/ 321 w 321"/>
                  <a:gd name="T24" fmla="*/ 2391 h 239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21" h="2391">
                    <a:moveTo>
                      <a:pt x="0" y="2310"/>
                    </a:moveTo>
                    <a:lnTo>
                      <a:pt x="66" y="2391"/>
                    </a:lnTo>
                    <a:lnTo>
                      <a:pt x="321" y="794"/>
                    </a:lnTo>
                    <a:lnTo>
                      <a:pt x="82" y="47"/>
                    </a:lnTo>
                    <a:lnTo>
                      <a:pt x="3" y="0"/>
                    </a:lnTo>
                    <a:lnTo>
                      <a:pt x="0" y="873"/>
                    </a:lnTo>
                    <a:lnTo>
                      <a:pt x="0" y="2310"/>
                    </a:lnTo>
                    <a:close/>
                  </a:path>
                </a:pathLst>
              </a:custGeom>
              <a:solidFill>
                <a:srgbClr val="A0A0A0"/>
              </a:solidFill>
              <a:ln w="3175">
                <a:solidFill>
                  <a:srgbClr val="808080"/>
                </a:solidFill>
                <a:round/>
                <a:headEnd/>
                <a:tailEnd/>
              </a:ln>
            </p:spPr>
            <p:txBody>
              <a:bodyPr/>
              <a:lstStyle/>
              <a:p>
                <a:endParaRPr lang="zh-CN" altLang="en-US"/>
              </a:p>
            </p:txBody>
          </p:sp>
          <p:sp>
            <p:nvSpPr>
              <p:cNvPr id="12547" name="Freeform 239">
                <a:extLst>
                  <a:ext uri="{FF2B5EF4-FFF2-40B4-BE49-F238E27FC236}">
                    <a16:creationId xmlns:a16="http://schemas.microsoft.com/office/drawing/2014/main" id="{B0288329-CC05-459C-B879-7F05648117AB}"/>
                  </a:ext>
                </a:extLst>
              </p:cNvPr>
              <p:cNvSpPr>
                <a:spLocks/>
              </p:cNvSpPr>
              <p:nvPr/>
            </p:nvSpPr>
            <p:spPr bwMode="auto">
              <a:xfrm>
                <a:off x="5181" y="2356"/>
                <a:ext cx="70" cy="353"/>
              </a:xfrm>
              <a:custGeom>
                <a:avLst/>
                <a:gdLst>
                  <a:gd name="T0" fmla="*/ 0 w 558"/>
                  <a:gd name="T1" fmla="*/ 0 h 2471"/>
                  <a:gd name="T2" fmla="*/ 0 w 558"/>
                  <a:gd name="T3" fmla="*/ 0 h 2471"/>
                  <a:gd name="T4" fmla="*/ 0 w 558"/>
                  <a:gd name="T5" fmla="*/ 0 h 2471"/>
                  <a:gd name="T6" fmla="*/ 0 w 558"/>
                  <a:gd name="T7" fmla="*/ 0 h 2471"/>
                  <a:gd name="T8" fmla="*/ 0 w 558"/>
                  <a:gd name="T9" fmla="*/ 0 h 2471"/>
                  <a:gd name="T10" fmla="*/ 0 60000 65536"/>
                  <a:gd name="T11" fmla="*/ 0 60000 65536"/>
                  <a:gd name="T12" fmla="*/ 0 60000 65536"/>
                  <a:gd name="T13" fmla="*/ 0 60000 65536"/>
                  <a:gd name="T14" fmla="*/ 0 60000 65536"/>
                  <a:gd name="T15" fmla="*/ 0 w 558"/>
                  <a:gd name="T16" fmla="*/ 0 h 2471"/>
                  <a:gd name="T17" fmla="*/ 558 w 558"/>
                  <a:gd name="T18" fmla="*/ 2471 h 2471"/>
                </a:gdLst>
                <a:ahLst/>
                <a:cxnLst>
                  <a:cxn ang="T10">
                    <a:pos x="T0" y="T1"/>
                  </a:cxn>
                  <a:cxn ang="T11">
                    <a:pos x="T2" y="T3"/>
                  </a:cxn>
                  <a:cxn ang="T12">
                    <a:pos x="T4" y="T5"/>
                  </a:cxn>
                  <a:cxn ang="T13">
                    <a:pos x="T6" y="T7"/>
                  </a:cxn>
                  <a:cxn ang="T14">
                    <a:pos x="T8" y="T9"/>
                  </a:cxn>
                </a:cxnLst>
                <a:rect l="T15" t="T16" r="T17" b="T18"/>
                <a:pathLst>
                  <a:path w="558" h="2471">
                    <a:moveTo>
                      <a:pt x="0" y="0"/>
                    </a:moveTo>
                    <a:lnTo>
                      <a:pt x="558" y="162"/>
                    </a:lnTo>
                    <a:lnTo>
                      <a:pt x="558" y="2471"/>
                    </a:lnTo>
                    <a:lnTo>
                      <a:pt x="0" y="1882"/>
                    </a:lnTo>
                    <a:lnTo>
                      <a:pt x="0" y="0"/>
                    </a:lnTo>
                    <a:close/>
                  </a:path>
                </a:pathLst>
              </a:custGeom>
              <a:solidFill>
                <a:srgbClr val="A0A0A0"/>
              </a:solidFill>
              <a:ln w="3175">
                <a:solidFill>
                  <a:srgbClr val="808080"/>
                </a:solidFill>
                <a:round/>
                <a:headEnd/>
                <a:tailEnd/>
              </a:ln>
            </p:spPr>
            <p:txBody>
              <a:bodyPr/>
              <a:lstStyle/>
              <a:p>
                <a:endParaRPr lang="zh-CN" altLang="en-US"/>
              </a:p>
            </p:txBody>
          </p:sp>
          <p:sp>
            <p:nvSpPr>
              <p:cNvPr id="12548" name="Freeform 240">
                <a:extLst>
                  <a:ext uri="{FF2B5EF4-FFF2-40B4-BE49-F238E27FC236}">
                    <a16:creationId xmlns:a16="http://schemas.microsoft.com/office/drawing/2014/main" id="{FFCBB756-75EE-4CBB-ADD8-14652B761678}"/>
                  </a:ext>
                </a:extLst>
              </p:cNvPr>
              <p:cNvSpPr>
                <a:spLocks/>
              </p:cNvSpPr>
              <p:nvPr/>
            </p:nvSpPr>
            <p:spPr bwMode="auto">
              <a:xfrm>
                <a:off x="5181" y="2356"/>
                <a:ext cx="224" cy="24"/>
              </a:xfrm>
              <a:custGeom>
                <a:avLst/>
                <a:gdLst>
                  <a:gd name="T0" fmla="*/ 0 w 1790"/>
                  <a:gd name="T1" fmla="*/ 0 h 170"/>
                  <a:gd name="T2" fmla="*/ 0 w 1790"/>
                  <a:gd name="T3" fmla="*/ 0 h 170"/>
                  <a:gd name="T4" fmla="*/ 0 w 1790"/>
                  <a:gd name="T5" fmla="*/ 0 h 170"/>
                  <a:gd name="T6" fmla="*/ 0 w 1790"/>
                  <a:gd name="T7" fmla="*/ 0 h 170"/>
                  <a:gd name="T8" fmla="*/ 0 w 1790"/>
                  <a:gd name="T9" fmla="*/ 0 h 170"/>
                  <a:gd name="T10" fmla="*/ 0 60000 65536"/>
                  <a:gd name="T11" fmla="*/ 0 60000 65536"/>
                  <a:gd name="T12" fmla="*/ 0 60000 65536"/>
                  <a:gd name="T13" fmla="*/ 0 60000 65536"/>
                  <a:gd name="T14" fmla="*/ 0 60000 65536"/>
                  <a:gd name="T15" fmla="*/ 0 w 1790"/>
                  <a:gd name="T16" fmla="*/ 0 h 170"/>
                  <a:gd name="T17" fmla="*/ 1790 w 1790"/>
                  <a:gd name="T18" fmla="*/ 170 h 170"/>
                </a:gdLst>
                <a:ahLst/>
                <a:cxnLst>
                  <a:cxn ang="T10">
                    <a:pos x="T0" y="T1"/>
                  </a:cxn>
                  <a:cxn ang="T11">
                    <a:pos x="T2" y="T3"/>
                  </a:cxn>
                  <a:cxn ang="T12">
                    <a:pos x="T4" y="T5"/>
                  </a:cxn>
                  <a:cxn ang="T13">
                    <a:pos x="T6" y="T7"/>
                  </a:cxn>
                  <a:cxn ang="T14">
                    <a:pos x="T8" y="T9"/>
                  </a:cxn>
                </a:cxnLst>
                <a:rect l="T15" t="T16" r="T17" b="T18"/>
                <a:pathLst>
                  <a:path w="1790" h="170">
                    <a:moveTo>
                      <a:pt x="559" y="170"/>
                    </a:moveTo>
                    <a:lnTo>
                      <a:pt x="1790" y="170"/>
                    </a:lnTo>
                    <a:lnTo>
                      <a:pt x="927" y="0"/>
                    </a:lnTo>
                    <a:lnTo>
                      <a:pt x="0" y="0"/>
                    </a:lnTo>
                    <a:lnTo>
                      <a:pt x="559" y="170"/>
                    </a:lnTo>
                    <a:close/>
                  </a:path>
                </a:pathLst>
              </a:custGeom>
              <a:solidFill>
                <a:srgbClr val="E0E0E0"/>
              </a:solidFill>
              <a:ln w="3175">
                <a:solidFill>
                  <a:srgbClr val="808080"/>
                </a:solidFill>
                <a:round/>
                <a:headEnd/>
                <a:tailEnd/>
              </a:ln>
            </p:spPr>
            <p:txBody>
              <a:bodyPr/>
              <a:lstStyle/>
              <a:p>
                <a:endParaRPr lang="zh-CN" altLang="en-US"/>
              </a:p>
            </p:txBody>
          </p:sp>
          <p:sp>
            <p:nvSpPr>
              <p:cNvPr id="12549" name="Rectangle 241">
                <a:extLst>
                  <a:ext uri="{FF2B5EF4-FFF2-40B4-BE49-F238E27FC236}">
                    <a16:creationId xmlns:a16="http://schemas.microsoft.com/office/drawing/2014/main" id="{E36867D6-61A3-455C-AE5B-7D07051F201D}"/>
                  </a:ext>
                </a:extLst>
              </p:cNvPr>
              <p:cNvSpPr>
                <a:spLocks noChangeArrowheads="1"/>
              </p:cNvSpPr>
              <p:nvPr/>
            </p:nvSpPr>
            <p:spPr bwMode="auto">
              <a:xfrm>
                <a:off x="5259" y="2507"/>
                <a:ext cx="145" cy="213"/>
              </a:xfrm>
              <a:prstGeom prst="rect">
                <a:avLst/>
              </a:prstGeom>
              <a:solidFill>
                <a:srgbClr val="C0C0C0"/>
              </a:solidFill>
              <a:ln w="3175">
                <a:solidFill>
                  <a:srgbClr val="808080"/>
                </a:solidFill>
                <a:miter lim="800000"/>
                <a:headEnd/>
                <a:tailEnd/>
              </a:ln>
            </p:spPr>
            <p:txBody>
              <a:bodyP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b="1">
                  <a:solidFill>
                    <a:srgbClr val="000000"/>
                  </a:solidFill>
                  <a:ea typeface="宋体" panose="02010600030101010101" pitchFamily="2" charset="-122"/>
                </a:endParaRPr>
              </a:p>
            </p:txBody>
          </p:sp>
          <p:sp>
            <p:nvSpPr>
              <p:cNvPr id="12550" name="Freeform 242">
                <a:extLst>
                  <a:ext uri="{FF2B5EF4-FFF2-40B4-BE49-F238E27FC236}">
                    <a16:creationId xmlns:a16="http://schemas.microsoft.com/office/drawing/2014/main" id="{3676A4AA-D613-47B9-B01C-F7BA7DCA5986}"/>
                  </a:ext>
                </a:extLst>
              </p:cNvPr>
              <p:cNvSpPr>
                <a:spLocks/>
              </p:cNvSpPr>
              <p:nvPr/>
            </p:nvSpPr>
            <p:spPr bwMode="auto">
              <a:xfrm>
                <a:off x="5260" y="2386"/>
                <a:ext cx="156" cy="107"/>
              </a:xfrm>
              <a:custGeom>
                <a:avLst/>
                <a:gdLst>
                  <a:gd name="T0" fmla="*/ 0 w 1250"/>
                  <a:gd name="T1" fmla="*/ 0 h 752"/>
                  <a:gd name="T2" fmla="*/ 0 w 1250"/>
                  <a:gd name="T3" fmla="*/ 0 h 752"/>
                  <a:gd name="T4" fmla="*/ 0 w 1250"/>
                  <a:gd name="T5" fmla="*/ 0 h 752"/>
                  <a:gd name="T6" fmla="*/ 0 w 1250"/>
                  <a:gd name="T7" fmla="*/ 0 h 752"/>
                  <a:gd name="T8" fmla="*/ 0 w 1250"/>
                  <a:gd name="T9" fmla="*/ 0 h 752"/>
                  <a:gd name="T10" fmla="*/ 0 60000 65536"/>
                  <a:gd name="T11" fmla="*/ 0 60000 65536"/>
                  <a:gd name="T12" fmla="*/ 0 60000 65536"/>
                  <a:gd name="T13" fmla="*/ 0 60000 65536"/>
                  <a:gd name="T14" fmla="*/ 0 60000 65536"/>
                  <a:gd name="T15" fmla="*/ 0 w 1250"/>
                  <a:gd name="T16" fmla="*/ 0 h 752"/>
                  <a:gd name="T17" fmla="*/ 1250 w 1250"/>
                  <a:gd name="T18" fmla="*/ 752 h 752"/>
                </a:gdLst>
                <a:ahLst/>
                <a:cxnLst>
                  <a:cxn ang="T10">
                    <a:pos x="T0" y="T1"/>
                  </a:cxn>
                  <a:cxn ang="T11">
                    <a:pos x="T2" y="T3"/>
                  </a:cxn>
                  <a:cxn ang="T12">
                    <a:pos x="T4" y="T5"/>
                  </a:cxn>
                  <a:cxn ang="T13">
                    <a:pos x="T6" y="T7"/>
                  </a:cxn>
                  <a:cxn ang="T14">
                    <a:pos x="T8" y="T9"/>
                  </a:cxn>
                </a:cxnLst>
                <a:rect l="T15" t="T16" r="T17" b="T18"/>
                <a:pathLst>
                  <a:path w="1250" h="752">
                    <a:moveTo>
                      <a:pt x="0" y="0"/>
                    </a:moveTo>
                    <a:lnTo>
                      <a:pt x="1193" y="0"/>
                    </a:lnTo>
                    <a:lnTo>
                      <a:pt x="1250" y="752"/>
                    </a:lnTo>
                    <a:lnTo>
                      <a:pt x="51" y="752"/>
                    </a:lnTo>
                    <a:lnTo>
                      <a:pt x="0" y="0"/>
                    </a:lnTo>
                    <a:close/>
                  </a:path>
                </a:pathLst>
              </a:custGeom>
              <a:solidFill>
                <a:srgbClr val="C0C0C0"/>
              </a:solidFill>
              <a:ln w="3175">
                <a:solidFill>
                  <a:srgbClr val="808080"/>
                </a:solidFill>
                <a:round/>
                <a:headEnd/>
                <a:tailEnd/>
              </a:ln>
            </p:spPr>
            <p:txBody>
              <a:bodyPr/>
              <a:lstStyle/>
              <a:p>
                <a:endParaRPr lang="zh-CN" altLang="en-US"/>
              </a:p>
            </p:txBody>
          </p:sp>
          <p:sp>
            <p:nvSpPr>
              <p:cNvPr id="12551" name="Freeform 243">
                <a:extLst>
                  <a:ext uri="{FF2B5EF4-FFF2-40B4-BE49-F238E27FC236}">
                    <a16:creationId xmlns:a16="http://schemas.microsoft.com/office/drawing/2014/main" id="{C73ECE47-1A13-43C9-A3BA-F77D915B7CA8}"/>
                  </a:ext>
                </a:extLst>
              </p:cNvPr>
              <p:cNvSpPr>
                <a:spLocks/>
              </p:cNvSpPr>
              <p:nvPr/>
            </p:nvSpPr>
            <p:spPr bwMode="auto">
              <a:xfrm>
                <a:off x="5259" y="2493"/>
                <a:ext cx="158" cy="13"/>
              </a:xfrm>
              <a:custGeom>
                <a:avLst/>
                <a:gdLst>
                  <a:gd name="T0" fmla="*/ 0 w 1264"/>
                  <a:gd name="T1" fmla="*/ 0 h 90"/>
                  <a:gd name="T2" fmla="*/ 0 w 1264"/>
                  <a:gd name="T3" fmla="*/ 0 h 90"/>
                  <a:gd name="T4" fmla="*/ 0 w 1264"/>
                  <a:gd name="T5" fmla="*/ 0 h 90"/>
                  <a:gd name="T6" fmla="*/ 0 w 1264"/>
                  <a:gd name="T7" fmla="*/ 0 h 90"/>
                  <a:gd name="T8" fmla="*/ 0 w 1264"/>
                  <a:gd name="T9" fmla="*/ 0 h 90"/>
                  <a:gd name="T10" fmla="*/ 0 60000 65536"/>
                  <a:gd name="T11" fmla="*/ 0 60000 65536"/>
                  <a:gd name="T12" fmla="*/ 0 60000 65536"/>
                  <a:gd name="T13" fmla="*/ 0 60000 65536"/>
                  <a:gd name="T14" fmla="*/ 0 60000 65536"/>
                  <a:gd name="T15" fmla="*/ 0 w 1264"/>
                  <a:gd name="T16" fmla="*/ 0 h 90"/>
                  <a:gd name="T17" fmla="*/ 1264 w 1264"/>
                  <a:gd name="T18" fmla="*/ 90 h 90"/>
                </a:gdLst>
                <a:ahLst/>
                <a:cxnLst>
                  <a:cxn ang="T10">
                    <a:pos x="T0" y="T1"/>
                  </a:cxn>
                  <a:cxn ang="T11">
                    <a:pos x="T2" y="T3"/>
                  </a:cxn>
                  <a:cxn ang="T12">
                    <a:pos x="T4" y="T5"/>
                  </a:cxn>
                  <a:cxn ang="T13">
                    <a:pos x="T6" y="T7"/>
                  </a:cxn>
                  <a:cxn ang="T14">
                    <a:pos x="T8" y="T9"/>
                  </a:cxn>
                </a:cxnLst>
                <a:rect l="T15" t="T16" r="T17" b="T18"/>
                <a:pathLst>
                  <a:path w="1264" h="90">
                    <a:moveTo>
                      <a:pt x="0" y="90"/>
                    </a:moveTo>
                    <a:lnTo>
                      <a:pt x="1167" y="90"/>
                    </a:lnTo>
                    <a:lnTo>
                      <a:pt x="1264" y="0"/>
                    </a:lnTo>
                    <a:lnTo>
                      <a:pt x="63" y="0"/>
                    </a:lnTo>
                    <a:lnTo>
                      <a:pt x="0" y="90"/>
                    </a:lnTo>
                    <a:close/>
                  </a:path>
                </a:pathLst>
              </a:custGeom>
              <a:solidFill>
                <a:srgbClr val="A0A0A0"/>
              </a:solidFill>
              <a:ln w="3175">
                <a:solidFill>
                  <a:srgbClr val="808080"/>
                </a:solidFill>
                <a:round/>
                <a:headEnd/>
                <a:tailEnd/>
              </a:ln>
            </p:spPr>
            <p:txBody>
              <a:bodyPr/>
              <a:lstStyle/>
              <a:p>
                <a:endParaRPr lang="zh-CN" altLang="en-US"/>
              </a:p>
            </p:txBody>
          </p:sp>
        </p:grpSp>
        <p:grpSp>
          <p:nvGrpSpPr>
            <p:cNvPr id="12506" name="Group 244">
              <a:extLst>
                <a:ext uri="{FF2B5EF4-FFF2-40B4-BE49-F238E27FC236}">
                  <a16:creationId xmlns:a16="http://schemas.microsoft.com/office/drawing/2014/main" id="{3F1E1AB3-AD29-4384-85A7-78DBC87DC174}"/>
                </a:ext>
              </a:extLst>
            </p:cNvPr>
            <p:cNvGrpSpPr>
              <a:grpSpLocks/>
            </p:cNvGrpSpPr>
            <p:nvPr/>
          </p:nvGrpSpPr>
          <p:grpSpPr bwMode="auto">
            <a:xfrm>
              <a:off x="5260" y="2380"/>
              <a:ext cx="44" cy="341"/>
              <a:chOff x="5260" y="2380"/>
              <a:chExt cx="44" cy="341"/>
            </a:xfrm>
          </p:grpSpPr>
          <p:sp>
            <p:nvSpPr>
              <p:cNvPr id="12537" name="Freeform 245">
                <a:extLst>
                  <a:ext uri="{FF2B5EF4-FFF2-40B4-BE49-F238E27FC236}">
                    <a16:creationId xmlns:a16="http://schemas.microsoft.com/office/drawing/2014/main" id="{8C9B62A3-E9E9-4367-A1DB-152B72A529AB}"/>
                  </a:ext>
                </a:extLst>
              </p:cNvPr>
              <p:cNvSpPr>
                <a:spLocks/>
              </p:cNvSpPr>
              <p:nvPr/>
            </p:nvSpPr>
            <p:spPr bwMode="auto">
              <a:xfrm>
                <a:off x="5260" y="2380"/>
                <a:ext cx="13" cy="341"/>
              </a:xfrm>
              <a:custGeom>
                <a:avLst/>
                <a:gdLst>
                  <a:gd name="T0" fmla="*/ 0 w 105"/>
                  <a:gd name="T1" fmla="*/ 0 h 2386"/>
                  <a:gd name="T2" fmla="*/ 0 w 105"/>
                  <a:gd name="T3" fmla="*/ 0 h 2386"/>
                  <a:gd name="T4" fmla="*/ 0 w 105"/>
                  <a:gd name="T5" fmla="*/ 0 h 2386"/>
                  <a:gd name="T6" fmla="*/ 0 w 105"/>
                  <a:gd name="T7" fmla="*/ 0 h 2386"/>
                  <a:gd name="T8" fmla="*/ 0 w 105"/>
                  <a:gd name="T9" fmla="*/ 0 h 2386"/>
                  <a:gd name="T10" fmla="*/ 0 60000 65536"/>
                  <a:gd name="T11" fmla="*/ 0 60000 65536"/>
                  <a:gd name="T12" fmla="*/ 0 60000 65536"/>
                  <a:gd name="T13" fmla="*/ 0 60000 65536"/>
                  <a:gd name="T14" fmla="*/ 0 60000 65536"/>
                  <a:gd name="T15" fmla="*/ 0 w 105"/>
                  <a:gd name="T16" fmla="*/ 0 h 2386"/>
                  <a:gd name="T17" fmla="*/ 105 w 105"/>
                  <a:gd name="T18" fmla="*/ 2386 h 2386"/>
                </a:gdLst>
                <a:ahLst/>
                <a:cxnLst>
                  <a:cxn ang="T10">
                    <a:pos x="T0" y="T1"/>
                  </a:cxn>
                  <a:cxn ang="T11">
                    <a:pos x="T2" y="T3"/>
                  </a:cxn>
                  <a:cxn ang="T12">
                    <a:pos x="T4" y="T5"/>
                  </a:cxn>
                  <a:cxn ang="T13">
                    <a:pos x="T6" y="T7"/>
                  </a:cxn>
                  <a:cxn ang="T14">
                    <a:pos x="T8" y="T9"/>
                  </a:cxn>
                </a:cxnLst>
                <a:rect l="T15" t="T16" r="T17" b="T18"/>
                <a:pathLst>
                  <a:path w="105" h="2386">
                    <a:moveTo>
                      <a:pt x="0" y="0"/>
                    </a:moveTo>
                    <a:lnTo>
                      <a:pt x="54" y="40"/>
                    </a:lnTo>
                    <a:lnTo>
                      <a:pt x="105" y="801"/>
                    </a:lnTo>
                    <a:lnTo>
                      <a:pt x="51" y="887"/>
                    </a:lnTo>
                    <a:lnTo>
                      <a:pt x="49" y="2386"/>
                    </a:lnTo>
                  </a:path>
                </a:pathLst>
              </a:custGeom>
              <a:noFill/>
              <a:ln w="3175">
                <a:solidFill>
                  <a:srgbClr val="80808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2538" name="Freeform 246">
                <a:extLst>
                  <a:ext uri="{FF2B5EF4-FFF2-40B4-BE49-F238E27FC236}">
                    <a16:creationId xmlns:a16="http://schemas.microsoft.com/office/drawing/2014/main" id="{0277C6BF-1C7C-495A-A82C-DF87A823FF44}"/>
                  </a:ext>
                </a:extLst>
              </p:cNvPr>
              <p:cNvSpPr>
                <a:spLocks/>
              </p:cNvSpPr>
              <p:nvPr/>
            </p:nvSpPr>
            <p:spPr bwMode="auto">
              <a:xfrm>
                <a:off x="5265" y="2380"/>
                <a:ext cx="13" cy="341"/>
              </a:xfrm>
              <a:custGeom>
                <a:avLst/>
                <a:gdLst>
                  <a:gd name="T0" fmla="*/ 0 w 99"/>
                  <a:gd name="T1" fmla="*/ 0 h 2386"/>
                  <a:gd name="T2" fmla="*/ 0 w 99"/>
                  <a:gd name="T3" fmla="*/ 0 h 2386"/>
                  <a:gd name="T4" fmla="*/ 0 w 99"/>
                  <a:gd name="T5" fmla="*/ 0 h 2386"/>
                  <a:gd name="T6" fmla="*/ 0 w 99"/>
                  <a:gd name="T7" fmla="*/ 0 h 2386"/>
                  <a:gd name="T8" fmla="*/ 0 w 99"/>
                  <a:gd name="T9" fmla="*/ 0 h 2386"/>
                  <a:gd name="T10" fmla="*/ 0 60000 65536"/>
                  <a:gd name="T11" fmla="*/ 0 60000 65536"/>
                  <a:gd name="T12" fmla="*/ 0 60000 65536"/>
                  <a:gd name="T13" fmla="*/ 0 60000 65536"/>
                  <a:gd name="T14" fmla="*/ 0 60000 65536"/>
                  <a:gd name="T15" fmla="*/ 0 w 99"/>
                  <a:gd name="T16" fmla="*/ 0 h 2386"/>
                  <a:gd name="T17" fmla="*/ 99 w 99"/>
                  <a:gd name="T18" fmla="*/ 2386 h 2386"/>
                </a:gdLst>
                <a:ahLst/>
                <a:cxnLst>
                  <a:cxn ang="T10">
                    <a:pos x="T0" y="T1"/>
                  </a:cxn>
                  <a:cxn ang="T11">
                    <a:pos x="T2" y="T3"/>
                  </a:cxn>
                  <a:cxn ang="T12">
                    <a:pos x="T4" y="T5"/>
                  </a:cxn>
                  <a:cxn ang="T13">
                    <a:pos x="T6" y="T7"/>
                  </a:cxn>
                  <a:cxn ang="T14">
                    <a:pos x="T8" y="T9"/>
                  </a:cxn>
                </a:cxnLst>
                <a:rect l="T15" t="T16" r="T17" b="T18"/>
                <a:pathLst>
                  <a:path w="99" h="2386">
                    <a:moveTo>
                      <a:pt x="0" y="0"/>
                    </a:moveTo>
                    <a:lnTo>
                      <a:pt x="47" y="40"/>
                    </a:lnTo>
                    <a:lnTo>
                      <a:pt x="99" y="800"/>
                    </a:lnTo>
                    <a:lnTo>
                      <a:pt x="46" y="886"/>
                    </a:lnTo>
                    <a:lnTo>
                      <a:pt x="44" y="2386"/>
                    </a:lnTo>
                  </a:path>
                </a:pathLst>
              </a:custGeom>
              <a:noFill/>
              <a:ln w="3175">
                <a:solidFill>
                  <a:srgbClr val="80808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2539" name="Freeform 247">
                <a:extLst>
                  <a:ext uri="{FF2B5EF4-FFF2-40B4-BE49-F238E27FC236}">
                    <a16:creationId xmlns:a16="http://schemas.microsoft.com/office/drawing/2014/main" id="{54A5F078-834F-4268-8237-42FE73684F31}"/>
                  </a:ext>
                </a:extLst>
              </p:cNvPr>
              <p:cNvSpPr>
                <a:spLocks/>
              </p:cNvSpPr>
              <p:nvPr/>
            </p:nvSpPr>
            <p:spPr bwMode="auto">
              <a:xfrm>
                <a:off x="5269" y="2380"/>
                <a:ext cx="13" cy="341"/>
              </a:xfrm>
              <a:custGeom>
                <a:avLst/>
                <a:gdLst>
                  <a:gd name="T0" fmla="*/ 0 w 105"/>
                  <a:gd name="T1" fmla="*/ 0 h 2386"/>
                  <a:gd name="T2" fmla="*/ 0 w 105"/>
                  <a:gd name="T3" fmla="*/ 0 h 2386"/>
                  <a:gd name="T4" fmla="*/ 0 w 105"/>
                  <a:gd name="T5" fmla="*/ 0 h 2386"/>
                  <a:gd name="T6" fmla="*/ 0 w 105"/>
                  <a:gd name="T7" fmla="*/ 0 h 2386"/>
                  <a:gd name="T8" fmla="*/ 0 w 105"/>
                  <a:gd name="T9" fmla="*/ 0 h 2386"/>
                  <a:gd name="T10" fmla="*/ 0 60000 65536"/>
                  <a:gd name="T11" fmla="*/ 0 60000 65536"/>
                  <a:gd name="T12" fmla="*/ 0 60000 65536"/>
                  <a:gd name="T13" fmla="*/ 0 60000 65536"/>
                  <a:gd name="T14" fmla="*/ 0 60000 65536"/>
                  <a:gd name="T15" fmla="*/ 0 w 105"/>
                  <a:gd name="T16" fmla="*/ 0 h 2386"/>
                  <a:gd name="T17" fmla="*/ 105 w 105"/>
                  <a:gd name="T18" fmla="*/ 2386 h 2386"/>
                </a:gdLst>
                <a:ahLst/>
                <a:cxnLst>
                  <a:cxn ang="T10">
                    <a:pos x="T0" y="T1"/>
                  </a:cxn>
                  <a:cxn ang="T11">
                    <a:pos x="T2" y="T3"/>
                  </a:cxn>
                  <a:cxn ang="T12">
                    <a:pos x="T4" y="T5"/>
                  </a:cxn>
                  <a:cxn ang="T13">
                    <a:pos x="T6" y="T7"/>
                  </a:cxn>
                  <a:cxn ang="T14">
                    <a:pos x="T8" y="T9"/>
                  </a:cxn>
                </a:cxnLst>
                <a:rect l="T15" t="T16" r="T17" b="T18"/>
                <a:pathLst>
                  <a:path w="105" h="2386">
                    <a:moveTo>
                      <a:pt x="0" y="0"/>
                    </a:moveTo>
                    <a:lnTo>
                      <a:pt x="51" y="40"/>
                    </a:lnTo>
                    <a:lnTo>
                      <a:pt x="105" y="794"/>
                    </a:lnTo>
                    <a:lnTo>
                      <a:pt x="48" y="880"/>
                    </a:lnTo>
                    <a:lnTo>
                      <a:pt x="48" y="2386"/>
                    </a:lnTo>
                  </a:path>
                </a:pathLst>
              </a:custGeom>
              <a:noFill/>
              <a:ln w="3175">
                <a:solidFill>
                  <a:srgbClr val="80808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2540" name="Freeform 248">
                <a:extLst>
                  <a:ext uri="{FF2B5EF4-FFF2-40B4-BE49-F238E27FC236}">
                    <a16:creationId xmlns:a16="http://schemas.microsoft.com/office/drawing/2014/main" id="{5FC99889-E237-48E4-A15E-79CBA728945A}"/>
                  </a:ext>
                </a:extLst>
              </p:cNvPr>
              <p:cNvSpPr>
                <a:spLocks/>
              </p:cNvSpPr>
              <p:nvPr/>
            </p:nvSpPr>
            <p:spPr bwMode="auto">
              <a:xfrm>
                <a:off x="5274" y="2380"/>
                <a:ext cx="13" cy="340"/>
              </a:xfrm>
              <a:custGeom>
                <a:avLst/>
                <a:gdLst>
                  <a:gd name="T0" fmla="*/ 0 w 100"/>
                  <a:gd name="T1" fmla="*/ 0 h 2380"/>
                  <a:gd name="T2" fmla="*/ 0 w 100"/>
                  <a:gd name="T3" fmla="*/ 0 h 2380"/>
                  <a:gd name="T4" fmla="*/ 0 w 100"/>
                  <a:gd name="T5" fmla="*/ 0 h 2380"/>
                  <a:gd name="T6" fmla="*/ 0 w 100"/>
                  <a:gd name="T7" fmla="*/ 0 h 2380"/>
                  <a:gd name="T8" fmla="*/ 0 w 100"/>
                  <a:gd name="T9" fmla="*/ 0 h 2380"/>
                  <a:gd name="T10" fmla="*/ 0 60000 65536"/>
                  <a:gd name="T11" fmla="*/ 0 60000 65536"/>
                  <a:gd name="T12" fmla="*/ 0 60000 65536"/>
                  <a:gd name="T13" fmla="*/ 0 60000 65536"/>
                  <a:gd name="T14" fmla="*/ 0 60000 65536"/>
                  <a:gd name="T15" fmla="*/ 0 w 100"/>
                  <a:gd name="T16" fmla="*/ 0 h 2380"/>
                  <a:gd name="T17" fmla="*/ 100 w 100"/>
                  <a:gd name="T18" fmla="*/ 2380 h 2380"/>
                </a:gdLst>
                <a:ahLst/>
                <a:cxnLst>
                  <a:cxn ang="T10">
                    <a:pos x="T0" y="T1"/>
                  </a:cxn>
                  <a:cxn ang="T11">
                    <a:pos x="T2" y="T3"/>
                  </a:cxn>
                  <a:cxn ang="T12">
                    <a:pos x="T4" y="T5"/>
                  </a:cxn>
                  <a:cxn ang="T13">
                    <a:pos x="T6" y="T7"/>
                  </a:cxn>
                  <a:cxn ang="T14">
                    <a:pos x="T8" y="T9"/>
                  </a:cxn>
                </a:cxnLst>
                <a:rect l="T15" t="T16" r="T17" b="T18"/>
                <a:pathLst>
                  <a:path w="100" h="2380">
                    <a:moveTo>
                      <a:pt x="0" y="0"/>
                    </a:moveTo>
                    <a:lnTo>
                      <a:pt x="49" y="35"/>
                    </a:lnTo>
                    <a:lnTo>
                      <a:pt x="100" y="794"/>
                    </a:lnTo>
                    <a:lnTo>
                      <a:pt x="47" y="881"/>
                    </a:lnTo>
                    <a:lnTo>
                      <a:pt x="45" y="2380"/>
                    </a:lnTo>
                  </a:path>
                </a:pathLst>
              </a:custGeom>
              <a:noFill/>
              <a:ln w="3175">
                <a:solidFill>
                  <a:srgbClr val="80808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2541" name="Freeform 249">
                <a:extLst>
                  <a:ext uri="{FF2B5EF4-FFF2-40B4-BE49-F238E27FC236}">
                    <a16:creationId xmlns:a16="http://schemas.microsoft.com/office/drawing/2014/main" id="{0E871612-C7E8-4E86-9485-29F169EB49C2}"/>
                  </a:ext>
                </a:extLst>
              </p:cNvPr>
              <p:cNvSpPr>
                <a:spLocks/>
              </p:cNvSpPr>
              <p:nvPr/>
            </p:nvSpPr>
            <p:spPr bwMode="auto">
              <a:xfrm>
                <a:off x="5279" y="2380"/>
                <a:ext cx="12" cy="340"/>
              </a:xfrm>
              <a:custGeom>
                <a:avLst/>
                <a:gdLst>
                  <a:gd name="T0" fmla="*/ 0 w 99"/>
                  <a:gd name="T1" fmla="*/ 0 h 2378"/>
                  <a:gd name="T2" fmla="*/ 0 w 99"/>
                  <a:gd name="T3" fmla="*/ 0 h 2378"/>
                  <a:gd name="T4" fmla="*/ 0 w 99"/>
                  <a:gd name="T5" fmla="*/ 0 h 2378"/>
                  <a:gd name="T6" fmla="*/ 0 w 99"/>
                  <a:gd name="T7" fmla="*/ 0 h 2378"/>
                  <a:gd name="T8" fmla="*/ 0 w 99"/>
                  <a:gd name="T9" fmla="*/ 0 h 2378"/>
                  <a:gd name="T10" fmla="*/ 0 60000 65536"/>
                  <a:gd name="T11" fmla="*/ 0 60000 65536"/>
                  <a:gd name="T12" fmla="*/ 0 60000 65536"/>
                  <a:gd name="T13" fmla="*/ 0 60000 65536"/>
                  <a:gd name="T14" fmla="*/ 0 60000 65536"/>
                  <a:gd name="T15" fmla="*/ 0 w 99"/>
                  <a:gd name="T16" fmla="*/ 0 h 2378"/>
                  <a:gd name="T17" fmla="*/ 99 w 99"/>
                  <a:gd name="T18" fmla="*/ 2378 h 2378"/>
                </a:gdLst>
                <a:ahLst/>
                <a:cxnLst>
                  <a:cxn ang="T10">
                    <a:pos x="T0" y="T1"/>
                  </a:cxn>
                  <a:cxn ang="T11">
                    <a:pos x="T2" y="T3"/>
                  </a:cxn>
                  <a:cxn ang="T12">
                    <a:pos x="T4" y="T5"/>
                  </a:cxn>
                  <a:cxn ang="T13">
                    <a:pos x="T6" y="T7"/>
                  </a:cxn>
                  <a:cxn ang="T14">
                    <a:pos x="T8" y="T9"/>
                  </a:cxn>
                </a:cxnLst>
                <a:rect l="T15" t="T16" r="T17" b="T18"/>
                <a:pathLst>
                  <a:path w="99" h="2378">
                    <a:moveTo>
                      <a:pt x="0" y="0"/>
                    </a:moveTo>
                    <a:lnTo>
                      <a:pt x="48" y="46"/>
                    </a:lnTo>
                    <a:lnTo>
                      <a:pt x="99" y="793"/>
                    </a:lnTo>
                    <a:lnTo>
                      <a:pt x="46" y="880"/>
                    </a:lnTo>
                    <a:lnTo>
                      <a:pt x="43" y="2378"/>
                    </a:lnTo>
                  </a:path>
                </a:pathLst>
              </a:custGeom>
              <a:noFill/>
              <a:ln w="3175">
                <a:solidFill>
                  <a:srgbClr val="80808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2542" name="Freeform 250">
                <a:extLst>
                  <a:ext uri="{FF2B5EF4-FFF2-40B4-BE49-F238E27FC236}">
                    <a16:creationId xmlns:a16="http://schemas.microsoft.com/office/drawing/2014/main" id="{3FAE430B-81B4-47B5-AABF-F1DFCECA703B}"/>
                  </a:ext>
                </a:extLst>
              </p:cNvPr>
              <p:cNvSpPr>
                <a:spLocks/>
              </p:cNvSpPr>
              <p:nvPr/>
            </p:nvSpPr>
            <p:spPr bwMode="auto">
              <a:xfrm>
                <a:off x="5284" y="2380"/>
                <a:ext cx="12" cy="340"/>
              </a:xfrm>
              <a:custGeom>
                <a:avLst/>
                <a:gdLst>
                  <a:gd name="T0" fmla="*/ 0 w 95"/>
                  <a:gd name="T1" fmla="*/ 0 h 2379"/>
                  <a:gd name="T2" fmla="*/ 0 w 95"/>
                  <a:gd name="T3" fmla="*/ 0 h 2379"/>
                  <a:gd name="T4" fmla="*/ 0 w 95"/>
                  <a:gd name="T5" fmla="*/ 0 h 2379"/>
                  <a:gd name="T6" fmla="*/ 0 w 95"/>
                  <a:gd name="T7" fmla="*/ 0 h 2379"/>
                  <a:gd name="T8" fmla="*/ 0 w 95"/>
                  <a:gd name="T9" fmla="*/ 0 h 2379"/>
                  <a:gd name="T10" fmla="*/ 0 60000 65536"/>
                  <a:gd name="T11" fmla="*/ 0 60000 65536"/>
                  <a:gd name="T12" fmla="*/ 0 60000 65536"/>
                  <a:gd name="T13" fmla="*/ 0 60000 65536"/>
                  <a:gd name="T14" fmla="*/ 0 60000 65536"/>
                  <a:gd name="T15" fmla="*/ 0 w 95"/>
                  <a:gd name="T16" fmla="*/ 0 h 2379"/>
                  <a:gd name="T17" fmla="*/ 95 w 95"/>
                  <a:gd name="T18" fmla="*/ 2379 h 2379"/>
                </a:gdLst>
                <a:ahLst/>
                <a:cxnLst>
                  <a:cxn ang="T10">
                    <a:pos x="T0" y="T1"/>
                  </a:cxn>
                  <a:cxn ang="T11">
                    <a:pos x="T2" y="T3"/>
                  </a:cxn>
                  <a:cxn ang="T12">
                    <a:pos x="T4" y="T5"/>
                  </a:cxn>
                  <a:cxn ang="T13">
                    <a:pos x="T6" y="T7"/>
                  </a:cxn>
                  <a:cxn ang="T14">
                    <a:pos x="T8" y="T9"/>
                  </a:cxn>
                </a:cxnLst>
                <a:rect l="T15" t="T16" r="T17" b="T18"/>
                <a:pathLst>
                  <a:path w="95" h="2379">
                    <a:moveTo>
                      <a:pt x="0" y="0"/>
                    </a:moveTo>
                    <a:lnTo>
                      <a:pt x="44" y="40"/>
                    </a:lnTo>
                    <a:lnTo>
                      <a:pt x="95" y="792"/>
                    </a:lnTo>
                    <a:lnTo>
                      <a:pt x="41" y="879"/>
                    </a:lnTo>
                    <a:lnTo>
                      <a:pt x="39" y="2379"/>
                    </a:lnTo>
                  </a:path>
                </a:pathLst>
              </a:custGeom>
              <a:noFill/>
              <a:ln w="3175">
                <a:solidFill>
                  <a:srgbClr val="80808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2543" name="Freeform 251">
                <a:extLst>
                  <a:ext uri="{FF2B5EF4-FFF2-40B4-BE49-F238E27FC236}">
                    <a16:creationId xmlns:a16="http://schemas.microsoft.com/office/drawing/2014/main" id="{6BAD9C1C-62C5-4891-B4F8-340D6984A045}"/>
                  </a:ext>
                </a:extLst>
              </p:cNvPr>
              <p:cNvSpPr>
                <a:spLocks/>
              </p:cNvSpPr>
              <p:nvPr/>
            </p:nvSpPr>
            <p:spPr bwMode="auto">
              <a:xfrm>
                <a:off x="5288" y="2380"/>
                <a:ext cx="12" cy="341"/>
              </a:xfrm>
              <a:custGeom>
                <a:avLst/>
                <a:gdLst>
                  <a:gd name="T0" fmla="*/ 0 w 96"/>
                  <a:gd name="T1" fmla="*/ 0 h 2384"/>
                  <a:gd name="T2" fmla="*/ 0 w 96"/>
                  <a:gd name="T3" fmla="*/ 0 h 2384"/>
                  <a:gd name="T4" fmla="*/ 0 w 96"/>
                  <a:gd name="T5" fmla="*/ 0 h 2384"/>
                  <a:gd name="T6" fmla="*/ 0 w 96"/>
                  <a:gd name="T7" fmla="*/ 0 h 2384"/>
                  <a:gd name="T8" fmla="*/ 0 w 96"/>
                  <a:gd name="T9" fmla="*/ 0 h 2384"/>
                  <a:gd name="T10" fmla="*/ 0 60000 65536"/>
                  <a:gd name="T11" fmla="*/ 0 60000 65536"/>
                  <a:gd name="T12" fmla="*/ 0 60000 65536"/>
                  <a:gd name="T13" fmla="*/ 0 60000 65536"/>
                  <a:gd name="T14" fmla="*/ 0 60000 65536"/>
                  <a:gd name="T15" fmla="*/ 0 w 96"/>
                  <a:gd name="T16" fmla="*/ 0 h 2384"/>
                  <a:gd name="T17" fmla="*/ 96 w 96"/>
                  <a:gd name="T18" fmla="*/ 2384 h 2384"/>
                </a:gdLst>
                <a:ahLst/>
                <a:cxnLst>
                  <a:cxn ang="T10">
                    <a:pos x="T0" y="T1"/>
                  </a:cxn>
                  <a:cxn ang="T11">
                    <a:pos x="T2" y="T3"/>
                  </a:cxn>
                  <a:cxn ang="T12">
                    <a:pos x="T4" y="T5"/>
                  </a:cxn>
                  <a:cxn ang="T13">
                    <a:pos x="T6" y="T7"/>
                  </a:cxn>
                  <a:cxn ang="T14">
                    <a:pos x="T8" y="T9"/>
                  </a:cxn>
                </a:cxnLst>
                <a:rect l="T15" t="T16" r="T17" b="T18"/>
                <a:pathLst>
                  <a:path w="96" h="2384">
                    <a:moveTo>
                      <a:pt x="0" y="0"/>
                    </a:moveTo>
                    <a:lnTo>
                      <a:pt x="42" y="42"/>
                    </a:lnTo>
                    <a:lnTo>
                      <a:pt x="96" y="785"/>
                    </a:lnTo>
                    <a:lnTo>
                      <a:pt x="39" y="878"/>
                    </a:lnTo>
                    <a:lnTo>
                      <a:pt x="39" y="2384"/>
                    </a:lnTo>
                  </a:path>
                </a:pathLst>
              </a:custGeom>
              <a:noFill/>
              <a:ln w="3175">
                <a:solidFill>
                  <a:srgbClr val="80808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2544" name="Freeform 252">
                <a:extLst>
                  <a:ext uri="{FF2B5EF4-FFF2-40B4-BE49-F238E27FC236}">
                    <a16:creationId xmlns:a16="http://schemas.microsoft.com/office/drawing/2014/main" id="{2938A286-C660-429D-8D62-49E3BEF9F239}"/>
                  </a:ext>
                </a:extLst>
              </p:cNvPr>
              <p:cNvSpPr>
                <a:spLocks/>
              </p:cNvSpPr>
              <p:nvPr/>
            </p:nvSpPr>
            <p:spPr bwMode="auto">
              <a:xfrm>
                <a:off x="5292" y="2380"/>
                <a:ext cx="12" cy="339"/>
              </a:xfrm>
              <a:custGeom>
                <a:avLst/>
                <a:gdLst>
                  <a:gd name="T0" fmla="*/ 0 w 96"/>
                  <a:gd name="T1" fmla="*/ 0 h 2372"/>
                  <a:gd name="T2" fmla="*/ 0 w 96"/>
                  <a:gd name="T3" fmla="*/ 0 h 2372"/>
                  <a:gd name="T4" fmla="*/ 0 w 96"/>
                  <a:gd name="T5" fmla="*/ 0 h 2372"/>
                  <a:gd name="T6" fmla="*/ 0 w 96"/>
                  <a:gd name="T7" fmla="*/ 0 h 2372"/>
                  <a:gd name="T8" fmla="*/ 0 w 96"/>
                  <a:gd name="T9" fmla="*/ 0 h 2372"/>
                  <a:gd name="T10" fmla="*/ 0 60000 65536"/>
                  <a:gd name="T11" fmla="*/ 0 60000 65536"/>
                  <a:gd name="T12" fmla="*/ 0 60000 65536"/>
                  <a:gd name="T13" fmla="*/ 0 60000 65536"/>
                  <a:gd name="T14" fmla="*/ 0 60000 65536"/>
                  <a:gd name="T15" fmla="*/ 0 w 96"/>
                  <a:gd name="T16" fmla="*/ 0 h 2372"/>
                  <a:gd name="T17" fmla="*/ 96 w 96"/>
                  <a:gd name="T18" fmla="*/ 2372 h 2372"/>
                </a:gdLst>
                <a:ahLst/>
                <a:cxnLst>
                  <a:cxn ang="T10">
                    <a:pos x="T0" y="T1"/>
                  </a:cxn>
                  <a:cxn ang="T11">
                    <a:pos x="T2" y="T3"/>
                  </a:cxn>
                  <a:cxn ang="T12">
                    <a:pos x="T4" y="T5"/>
                  </a:cxn>
                  <a:cxn ang="T13">
                    <a:pos x="T6" y="T7"/>
                  </a:cxn>
                  <a:cxn ang="T14">
                    <a:pos x="T8" y="T9"/>
                  </a:cxn>
                </a:cxnLst>
                <a:rect l="T15" t="T16" r="T17" b="T18"/>
                <a:pathLst>
                  <a:path w="96" h="2372">
                    <a:moveTo>
                      <a:pt x="0" y="0"/>
                    </a:moveTo>
                    <a:lnTo>
                      <a:pt x="44" y="40"/>
                    </a:lnTo>
                    <a:lnTo>
                      <a:pt x="96" y="787"/>
                    </a:lnTo>
                    <a:lnTo>
                      <a:pt x="43" y="873"/>
                    </a:lnTo>
                    <a:lnTo>
                      <a:pt x="41" y="2372"/>
                    </a:lnTo>
                  </a:path>
                </a:pathLst>
              </a:custGeom>
              <a:noFill/>
              <a:ln w="3175">
                <a:solidFill>
                  <a:srgbClr val="80808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2507" name="Rectangle 253">
              <a:extLst>
                <a:ext uri="{FF2B5EF4-FFF2-40B4-BE49-F238E27FC236}">
                  <a16:creationId xmlns:a16="http://schemas.microsoft.com/office/drawing/2014/main" id="{530E3956-4D77-47EC-A866-A5ABD6CEFBF3}"/>
                </a:ext>
              </a:extLst>
            </p:cNvPr>
            <p:cNvSpPr>
              <a:spLocks noChangeArrowheads="1"/>
            </p:cNvSpPr>
            <p:nvPr/>
          </p:nvSpPr>
          <p:spPr bwMode="auto">
            <a:xfrm>
              <a:off x="5303" y="2534"/>
              <a:ext cx="95" cy="169"/>
            </a:xfrm>
            <a:prstGeom prst="rect">
              <a:avLst/>
            </a:prstGeom>
            <a:solidFill>
              <a:srgbClr val="C0C0C0"/>
            </a:solidFill>
            <a:ln w="3175">
              <a:solidFill>
                <a:srgbClr val="808080"/>
              </a:solidFill>
              <a:miter lim="800000"/>
              <a:headEnd/>
              <a:tailEnd/>
            </a:ln>
          </p:spPr>
          <p:txBody>
            <a:bodyP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b="1">
                <a:solidFill>
                  <a:srgbClr val="000000"/>
                </a:solidFill>
                <a:ea typeface="宋体" panose="02010600030101010101" pitchFamily="2" charset="-122"/>
              </a:endParaRPr>
            </a:p>
          </p:txBody>
        </p:sp>
        <p:sp>
          <p:nvSpPr>
            <p:cNvPr id="12508" name="Rectangle 254">
              <a:extLst>
                <a:ext uri="{FF2B5EF4-FFF2-40B4-BE49-F238E27FC236}">
                  <a16:creationId xmlns:a16="http://schemas.microsoft.com/office/drawing/2014/main" id="{EF6466B1-2A72-4F71-8688-A2908BDFE2E0}"/>
                </a:ext>
              </a:extLst>
            </p:cNvPr>
            <p:cNvSpPr>
              <a:spLocks noChangeArrowheads="1"/>
            </p:cNvSpPr>
            <p:nvPr/>
          </p:nvSpPr>
          <p:spPr bwMode="auto">
            <a:xfrm>
              <a:off x="5303" y="2567"/>
              <a:ext cx="95" cy="34"/>
            </a:xfrm>
            <a:prstGeom prst="rect">
              <a:avLst/>
            </a:prstGeom>
            <a:solidFill>
              <a:srgbClr val="C0C0C0"/>
            </a:solidFill>
            <a:ln w="3175">
              <a:solidFill>
                <a:srgbClr val="808080"/>
              </a:solidFill>
              <a:miter lim="800000"/>
              <a:headEnd/>
              <a:tailEnd/>
            </a:ln>
          </p:spPr>
          <p:txBody>
            <a:bodyP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b="1">
                <a:solidFill>
                  <a:srgbClr val="000000"/>
                </a:solidFill>
                <a:ea typeface="宋体" panose="02010600030101010101" pitchFamily="2" charset="-122"/>
              </a:endParaRPr>
            </a:p>
          </p:txBody>
        </p:sp>
        <p:sp>
          <p:nvSpPr>
            <p:cNvPr id="12509" name="Rectangle 255">
              <a:extLst>
                <a:ext uri="{FF2B5EF4-FFF2-40B4-BE49-F238E27FC236}">
                  <a16:creationId xmlns:a16="http://schemas.microsoft.com/office/drawing/2014/main" id="{1A861EB9-F5CB-4D64-A97A-E16F21809BF1}"/>
                </a:ext>
              </a:extLst>
            </p:cNvPr>
            <p:cNvSpPr>
              <a:spLocks noChangeArrowheads="1"/>
            </p:cNvSpPr>
            <p:nvPr/>
          </p:nvSpPr>
          <p:spPr bwMode="auto">
            <a:xfrm>
              <a:off x="5303" y="2601"/>
              <a:ext cx="95" cy="34"/>
            </a:xfrm>
            <a:prstGeom prst="rect">
              <a:avLst/>
            </a:prstGeom>
            <a:solidFill>
              <a:srgbClr val="C0C0C0"/>
            </a:solidFill>
            <a:ln w="3175">
              <a:solidFill>
                <a:srgbClr val="808080"/>
              </a:solidFill>
              <a:miter lim="800000"/>
              <a:headEnd/>
              <a:tailEnd/>
            </a:ln>
          </p:spPr>
          <p:txBody>
            <a:bodyP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b="1">
                <a:solidFill>
                  <a:srgbClr val="000000"/>
                </a:solidFill>
                <a:ea typeface="宋体" panose="02010600030101010101" pitchFamily="2" charset="-122"/>
              </a:endParaRPr>
            </a:p>
          </p:txBody>
        </p:sp>
        <p:sp>
          <p:nvSpPr>
            <p:cNvPr id="12510" name="Rectangle 256">
              <a:extLst>
                <a:ext uri="{FF2B5EF4-FFF2-40B4-BE49-F238E27FC236}">
                  <a16:creationId xmlns:a16="http://schemas.microsoft.com/office/drawing/2014/main" id="{F4757947-64AD-4384-A7BE-DCBB1E4EB30C}"/>
                </a:ext>
              </a:extLst>
            </p:cNvPr>
            <p:cNvSpPr>
              <a:spLocks noChangeArrowheads="1"/>
            </p:cNvSpPr>
            <p:nvPr/>
          </p:nvSpPr>
          <p:spPr bwMode="auto">
            <a:xfrm>
              <a:off x="5303" y="2634"/>
              <a:ext cx="95" cy="34"/>
            </a:xfrm>
            <a:prstGeom prst="rect">
              <a:avLst/>
            </a:prstGeom>
            <a:solidFill>
              <a:srgbClr val="C0C0C0"/>
            </a:solidFill>
            <a:ln w="3175">
              <a:solidFill>
                <a:srgbClr val="808080"/>
              </a:solidFill>
              <a:miter lim="800000"/>
              <a:headEnd/>
              <a:tailEnd/>
            </a:ln>
          </p:spPr>
          <p:txBody>
            <a:bodyP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b="1">
                <a:solidFill>
                  <a:srgbClr val="000000"/>
                </a:solidFill>
                <a:ea typeface="宋体" panose="02010600030101010101" pitchFamily="2" charset="-122"/>
              </a:endParaRPr>
            </a:p>
          </p:txBody>
        </p:sp>
        <p:sp>
          <p:nvSpPr>
            <p:cNvPr id="12511" name="Rectangle 257">
              <a:extLst>
                <a:ext uri="{FF2B5EF4-FFF2-40B4-BE49-F238E27FC236}">
                  <a16:creationId xmlns:a16="http://schemas.microsoft.com/office/drawing/2014/main" id="{D358CDBF-EA5B-4065-B65A-DA2E0DC812DA}"/>
                </a:ext>
              </a:extLst>
            </p:cNvPr>
            <p:cNvSpPr>
              <a:spLocks noChangeArrowheads="1"/>
            </p:cNvSpPr>
            <p:nvPr/>
          </p:nvSpPr>
          <p:spPr bwMode="auto">
            <a:xfrm>
              <a:off x="5320" y="2573"/>
              <a:ext cx="62" cy="21"/>
            </a:xfrm>
            <a:prstGeom prst="rect">
              <a:avLst/>
            </a:prstGeom>
            <a:solidFill>
              <a:srgbClr val="C0C0C0"/>
            </a:solidFill>
            <a:ln w="3175">
              <a:solidFill>
                <a:srgbClr val="808080"/>
              </a:solidFill>
              <a:miter lim="800000"/>
              <a:headEnd/>
              <a:tailEnd/>
            </a:ln>
          </p:spPr>
          <p:txBody>
            <a:bodyP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b="1">
                <a:solidFill>
                  <a:srgbClr val="000000"/>
                </a:solidFill>
                <a:ea typeface="宋体" panose="02010600030101010101" pitchFamily="2" charset="-122"/>
              </a:endParaRPr>
            </a:p>
          </p:txBody>
        </p:sp>
        <p:sp>
          <p:nvSpPr>
            <p:cNvPr id="12512" name="Rectangle 258">
              <a:extLst>
                <a:ext uri="{FF2B5EF4-FFF2-40B4-BE49-F238E27FC236}">
                  <a16:creationId xmlns:a16="http://schemas.microsoft.com/office/drawing/2014/main" id="{27BDA34A-CDCB-4116-B5A2-503A9A2D38A2}"/>
                </a:ext>
              </a:extLst>
            </p:cNvPr>
            <p:cNvSpPr>
              <a:spLocks noChangeArrowheads="1"/>
            </p:cNvSpPr>
            <p:nvPr/>
          </p:nvSpPr>
          <p:spPr bwMode="auto">
            <a:xfrm>
              <a:off x="5320" y="2607"/>
              <a:ext cx="62" cy="21"/>
            </a:xfrm>
            <a:prstGeom prst="rect">
              <a:avLst/>
            </a:prstGeom>
            <a:solidFill>
              <a:srgbClr val="C0C0C0"/>
            </a:solidFill>
            <a:ln w="3175">
              <a:solidFill>
                <a:srgbClr val="808080"/>
              </a:solidFill>
              <a:miter lim="800000"/>
              <a:headEnd/>
              <a:tailEnd/>
            </a:ln>
          </p:spPr>
          <p:txBody>
            <a:bodyP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b="1">
                <a:solidFill>
                  <a:srgbClr val="000000"/>
                </a:solidFill>
                <a:ea typeface="宋体" panose="02010600030101010101" pitchFamily="2" charset="-122"/>
              </a:endParaRPr>
            </a:p>
          </p:txBody>
        </p:sp>
        <p:sp>
          <p:nvSpPr>
            <p:cNvPr id="12513" name="Freeform 259">
              <a:extLst>
                <a:ext uri="{FF2B5EF4-FFF2-40B4-BE49-F238E27FC236}">
                  <a16:creationId xmlns:a16="http://schemas.microsoft.com/office/drawing/2014/main" id="{F66BB209-0059-4D82-8BBF-D2B4B72E7F18}"/>
                </a:ext>
              </a:extLst>
            </p:cNvPr>
            <p:cNvSpPr>
              <a:spLocks/>
            </p:cNvSpPr>
            <p:nvPr/>
          </p:nvSpPr>
          <p:spPr bwMode="auto">
            <a:xfrm>
              <a:off x="5362" y="2538"/>
              <a:ext cx="4" cy="21"/>
            </a:xfrm>
            <a:custGeom>
              <a:avLst/>
              <a:gdLst>
                <a:gd name="T0" fmla="*/ 0 w 33"/>
                <a:gd name="T1" fmla="*/ 0 h 153"/>
                <a:gd name="T2" fmla="*/ 0 w 33"/>
                <a:gd name="T3" fmla="*/ 0 h 153"/>
                <a:gd name="T4" fmla="*/ 0 w 33"/>
                <a:gd name="T5" fmla="*/ 0 h 153"/>
                <a:gd name="T6" fmla="*/ 0 w 33"/>
                <a:gd name="T7" fmla="*/ 0 h 153"/>
                <a:gd name="T8" fmla="*/ 0 60000 65536"/>
                <a:gd name="T9" fmla="*/ 0 60000 65536"/>
                <a:gd name="T10" fmla="*/ 0 60000 65536"/>
                <a:gd name="T11" fmla="*/ 0 60000 65536"/>
                <a:gd name="T12" fmla="*/ 0 w 33"/>
                <a:gd name="T13" fmla="*/ 0 h 153"/>
                <a:gd name="T14" fmla="*/ 33 w 33"/>
                <a:gd name="T15" fmla="*/ 153 h 153"/>
              </a:gdLst>
              <a:ahLst/>
              <a:cxnLst>
                <a:cxn ang="T8">
                  <a:pos x="T0" y="T1"/>
                </a:cxn>
                <a:cxn ang="T9">
                  <a:pos x="T2" y="T3"/>
                </a:cxn>
                <a:cxn ang="T10">
                  <a:pos x="T4" y="T5"/>
                </a:cxn>
                <a:cxn ang="T11">
                  <a:pos x="T6" y="T7"/>
                </a:cxn>
              </a:cxnLst>
              <a:rect l="T12" t="T13" r="T14" b="T15"/>
              <a:pathLst>
                <a:path w="33" h="153">
                  <a:moveTo>
                    <a:pt x="33" y="0"/>
                  </a:moveTo>
                  <a:lnTo>
                    <a:pt x="33" y="153"/>
                  </a:lnTo>
                  <a:lnTo>
                    <a:pt x="0" y="66"/>
                  </a:lnTo>
                  <a:lnTo>
                    <a:pt x="33" y="0"/>
                  </a:lnTo>
                  <a:close/>
                </a:path>
              </a:pathLst>
            </a:custGeom>
            <a:solidFill>
              <a:srgbClr val="60606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nvGrpSpPr>
            <p:cNvPr id="12514" name="Group 260">
              <a:extLst>
                <a:ext uri="{FF2B5EF4-FFF2-40B4-BE49-F238E27FC236}">
                  <a16:creationId xmlns:a16="http://schemas.microsoft.com/office/drawing/2014/main" id="{51E2BA31-55D5-4AA9-9B66-21569744A413}"/>
                </a:ext>
              </a:extLst>
            </p:cNvPr>
            <p:cNvGrpSpPr>
              <a:grpSpLocks/>
            </p:cNvGrpSpPr>
            <p:nvPr/>
          </p:nvGrpSpPr>
          <p:grpSpPr bwMode="auto">
            <a:xfrm>
              <a:off x="5303" y="2534"/>
              <a:ext cx="95" cy="34"/>
              <a:chOff x="5303" y="2534"/>
              <a:chExt cx="95" cy="34"/>
            </a:xfrm>
          </p:grpSpPr>
          <p:sp>
            <p:nvSpPr>
              <p:cNvPr id="12525" name="Rectangle 261">
                <a:extLst>
                  <a:ext uri="{FF2B5EF4-FFF2-40B4-BE49-F238E27FC236}">
                    <a16:creationId xmlns:a16="http://schemas.microsoft.com/office/drawing/2014/main" id="{2D9291B7-9D2E-4CBD-8E39-84E6D61494CF}"/>
                  </a:ext>
                </a:extLst>
              </p:cNvPr>
              <p:cNvSpPr>
                <a:spLocks noChangeArrowheads="1"/>
              </p:cNvSpPr>
              <p:nvPr/>
            </p:nvSpPr>
            <p:spPr bwMode="auto">
              <a:xfrm>
                <a:off x="5303" y="2534"/>
                <a:ext cx="95" cy="34"/>
              </a:xfrm>
              <a:prstGeom prst="rect">
                <a:avLst/>
              </a:prstGeom>
              <a:solidFill>
                <a:srgbClr val="A0A0A0"/>
              </a:solidFill>
              <a:ln w="3175">
                <a:solidFill>
                  <a:srgbClr val="808080"/>
                </a:solidFill>
                <a:miter lim="800000"/>
                <a:headEnd/>
                <a:tailEnd/>
              </a:ln>
            </p:spPr>
            <p:txBody>
              <a:bodyP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b="1">
                  <a:solidFill>
                    <a:srgbClr val="000000"/>
                  </a:solidFill>
                  <a:ea typeface="宋体" panose="02010600030101010101" pitchFamily="2" charset="-122"/>
                </a:endParaRPr>
              </a:p>
            </p:txBody>
          </p:sp>
          <p:sp>
            <p:nvSpPr>
              <p:cNvPr id="12526" name="Rectangle 262">
                <a:extLst>
                  <a:ext uri="{FF2B5EF4-FFF2-40B4-BE49-F238E27FC236}">
                    <a16:creationId xmlns:a16="http://schemas.microsoft.com/office/drawing/2014/main" id="{C1A0C6D0-4E5E-45EE-86D3-83FD1F023D83}"/>
                  </a:ext>
                </a:extLst>
              </p:cNvPr>
              <p:cNvSpPr>
                <a:spLocks noChangeArrowheads="1"/>
              </p:cNvSpPr>
              <p:nvPr/>
            </p:nvSpPr>
            <p:spPr bwMode="auto">
              <a:xfrm>
                <a:off x="5312" y="2539"/>
                <a:ext cx="8" cy="4"/>
              </a:xfrm>
              <a:prstGeom prst="rect">
                <a:avLst/>
              </a:prstGeom>
              <a:solidFill>
                <a:srgbClr val="60606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b="1">
                  <a:solidFill>
                    <a:srgbClr val="000000"/>
                  </a:solidFill>
                  <a:ea typeface="宋体" panose="02010600030101010101" pitchFamily="2" charset="-122"/>
                </a:endParaRPr>
              </a:p>
            </p:txBody>
          </p:sp>
          <p:grpSp>
            <p:nvGrpSpPr>
              <p:cNvPr id="12527" name="Group 263">
                <a:extLst>
                  <a:ext uri="{FF2B5EF4-FFF2-40B4-BE49-F238E27FC236}">
                    <a16:creationId xmlns:a16="http://schemas.microsoft.com/office/drawing/2014/main" id="{A19FE5B8-538F-4A26-9E2F-693ABE8701E0}"/>
                  </a:ext>
                </a:extLst>
              </p:cNvPr>
              <p:cNvGrpSpPr>
                <a:grpSpLocks/>
              </p:cNvGrpSpPr>
              <p:nvPr/>
            </p:nvGrpSpPr>
            <p:grpSpPr bwMode="auto">
              <a:xfrm>
                <a:off x="5309" y="2536"/>
                <a:ext cx="85" cy="27"/>
                <a:chOff x="5309" y="2536"/>
                <a:chExt cx="85" cy="27"/>
              </a:xfrm>
            </p:grpSpPr>
            <p:sp>
              <p:nvSpPr>
                <p:cNvPr id="12528" name="Freeform 264">
                  <a:extLst>
                    <a:ext uri="{FF2B5EF4-FFF2-40B4-BE49-F238E27FC236}">
                      <a16:creationId xmlns:a16="http://schemas.microsoft.com/office/drawing/2014/main" id="{02FD56B2-EAB1-48B4-8628-B1D1047E12E9}"/>
                    </a:ext>
                  </a:extLst>
                </p:cNvPr>
                <p:cNvSpPr>
                  <a:spLocks/>
                </p:cNvSpPr>
                <p:nvPr/>
              </p:nvSpPr>
              <p:spPr bwMode="auto">
                <a:xfrm>
                  <a:off x="5347" y="2538"/>
                  <a:ext cx="19" cy="9"/>
                </a:xfrm>
                <a:custGeom>
                  <a:avLst/>
                  <a:gdLst>
                    <a:gd name="T0" fmla="*/ 0 w 156"/>
                    <a:gd name="T1" fmla="*/ 0 h 69"/>
                    <a:gd name="T2" fmla="*/ 0 w 156"/>
                    <a:gd name="T3" fmla="*/ 0 h 69"/>
                    <a:gd name="T4" fmla="*/ 0 w 156"/>
                    <a:gd name="T5" fmla="*/ 0 h 69"/>
                    <a:gd name="T6" fmla="*/ 0 w 156"/>
                    <a:gd name="T7" fmla="*/ 0 h 69"/>
                    <a:gd name="T8" fmla="*/ 0 w 156"/>
                    <a:gd name="T9" fmla="*/ 0 h 69"/>
                    <a:gd name="T10" fmla="*/ 0 60000 65536"/>
                    <a:gd name="T11" fmla="*/ 0 60000 65536"/>
                    <a:gd name="T12" fmla="*/ 0 60000 65536"/>
                    <a:gd name="T13" fmla="*/ 0 60000 65536"/>
                    <a:gd name="T14" fmla="*/ 0 60000 65536"/>
                    <a:gd name="T15" fmla="*/ 0 w 156"/>
                    <a:gd name="T16" fmla="*/ 0 h 69"/>
                    <a:gd name="T17" fmla="*/ 156 w 156"/>
                    <a:gd name="T18" fmla="*/ 69 h 69"/>
                  </a:gdLst>
                  <a:ahLst/>
                  <a:cxnLst>
                    <a:cxn ang="T10">
                      <a:pos x="T0" y="T1"/>
                    </a:cxn>
                    <a:cxn ang="T11">
                      <a:pos x="T2" y="T3"/>
                    </a:cxn>
                    <a:cxn ang="T12">
                      <a:pos x="T4" y="T5"/>
                    </a:cxn>
                    <a:cxn ang="T13">
                      <a:pos x="T6" y="T7"/>
                    </a:cxn>
                    <a:cxn ang="T14">
                      <a:pos x="T8" y="T9"/>
                    </a:cxn>
                  </a:cxnLst>
                  <a:rect l="T15" t="T16" r="T17" b="T18"/>
                  <a:pathLst>
                    <a:path w="156" h="69">
                      <a:moveTo>
                        <a:pt x="156" y="0"/>
                      </a:moveTo>
                      <a:lnTo>
                        <a:pt x="10" y="0"/>
                      </a:lnTo>
                      <a:lnTo>
                        <a:pt x="0" y="69"/>
                      </a:lnTo>
                      <a:lnTo>
                        <a:pt x="139" y="67"/>
                      </a:lnTo>
                      <a:lnTo>
                        <a:pt x="156" y="0"/>
                      </a:lnTo>
                      <a:close/>
                    </a:path>
                  </a:pathLst>
                </a:cu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529" name="Freeform 265">
                  <a:extLst>
                    <a:ext uri="{FF2B5EF4-FFF2-40B4-BE49-F238E27FC236}">
                      <a16:creationId xmlns:a16="http://schemas.microsoft.com/office/drawing/2014/main" id="{A0ECA867-D1C2-4B49-93A6-2F3CD1C02135}"/>
                    </a:ext>
                  </a:extLst>
                </p:cNvPr>
                <p:cNvSpPr>
                  <a:spLocks/>
                </p:cNvSpPr>
                <p:nvPr/>
              </p:nvSpPr>
              <p:spPr bwMode="auto">
                <a:xfrm>
                  <a:off x="5347" y="2550"/>
                  <a:ext cx="44" cy="10"/>
                </a:xfrm>
                <a:custGeom>
                  <a:avLst/>
                  <a:gdLst>
                    <a:gd name="T0" fmla="*/ 0 w 352"/>
                    <a:gd name="T1" fmla="*/ 0 h 67"/>
                    <a:gd name="T2" fmla="*/ 0 w 352"/>
                    <a:gd name="T3" fmla="*/ 0 h 67"/>
                    <a:gd name="T4" fmla="*/ 0 w 352"/>
                    <a:gd name="T5" fmla="*/ 0 h 67"/>
                    <a:gd name="T6" fmla="*/ 0 w 352"/>
                    <a:gd name="T7" fmla="*/ 0 h 67"/>
                    <a:gd name="T8" fmla="*/ 0 w 352"/>
                    <a:gd name="T9" fmla="*/ 0 h 67"/>
                    <a:gd name="T10" fmla="*/ 0 60000 65536"/>
                    <a:gd name="T11" fmla="*/ 0 60000 65536"/>
                    <a:gd name="T12" fmla="*/ 0 60000 65536"/>
                    <a:gd name="T13" fmla="*/ 0 60000 65536"/>
                    <a:gd name="T14" fmla="*/ 0 60000 65536"/>
                    <a:gd name="T15" fmla="*/ 0 w 352"/>
                    <a:gd name="T16" fmla="*/ 0 h 67"/>
                    <a:gd name="T17" fmla="*/ 352 w 352"/>
                    <a:gd name="T18" fmla="*/ 67 h 67"/>
                  </a:gdLst>
                  <a:ahLst/>
                  <a:cxnLst>
                    <a:cxn ang="T10">
                      <a:pos x="T0" y="T1"/>
                    </a:cxn>
                    <a:cxn ang="T11">
                      <a:pos x="T2" y="T3"/>
                    </a:cxn>
                    <a:cxn ang="T12">
                      <a:pos x="T4" y="T5"/>
                    </a:cxn>
                    <a:cxn ang="T13">
                      <a:pos x="T6" y="T7"/>
                    </a:cxn>
                    <a:cxn ang="T14">
                      <a:pos x="T8" y="T9"/>
                    </a:cxn>
                  </a:cxnLst>
                  <a:rect l="T15" t="T16" r="T17" b="T18"/>
                  <a:pathLst>
                    <a:path w="352" h="67">
                      <a:moveTo>
                        <a:pt x="352" y="67"/>
                      </a:moveTo>
                      <a:lnTo>
                        <a:pt x="10" y="67"/>
                      </a:lnTo>
                      <a:lnTo>
                        <a:pt x="0" y="0"/>
                      </a:lnTo>
                      <a:lnTo>
                        <a:pt x="334" y="0"/>
                      </a:lnTo>
                      <a:lnTo>
                        <a:pt x="352" y="67"/>
                      </a:lnTo>
                      <a:close/>
                    </a:path>
                  </a:pathLst>
                </a:cu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530" name="Freeform 266">
                  <a:extLst>
                    <a:ext uri="{FF2B5EF4-FFF2-40B4-BE49-F238E27FC236}">
                      <a16:creationId xmlns:a16="http://schemas.microsoft.com/office/drawing/2014/main" id="{4855C9BB-B615-4FDA-8B7E-693D4A4663D8}"/>
                    </a:ext>
                  </a:extLst>
                </p:cNvPr>
                <p:cNvSpPr>
                  <a:spLocks/>
                </p:cNvSpPr>
                <p:nvPr/>
              </p:nvSpPr>
              <p:spPr bwMode="auto">
                <a:xfrm>
                  <a:off x="5365" y="2542"/>
                  <a:ext cx="26" cy="5"/>
                </a:xfrm>
                <a:custGeom>
                  <a:avLst/>
                  <a:gdLst>
                    <a:gd name="T0" fmla="*/ 0 w 206"/>
                    <a:gd name="T1" fmla="*/ 0 h 35"/>
                    <a:gd name="T2" fmla="*/ 0 w 206"/>
                    <a:gd name="T3" fmla="*/ 0 h 35"/>
                    <a:gd name="T4" fmla="*/ 0 w 206"/>
                    <a:gd name="T5" fmla="*/ 0 h 35"/>
                    <a:gd name="T6" fmla="*/ 0 w 206"/>
                    <a:gd name="T7" fmla="*/ 0 h 35"/>
                    <a:gd name="T8" fmla="*/ 0 w 206"/>
                    <a:gd name="T9" fmla="*/ 0 h 35"/>
                    <a:gd name="T10" fmla="*/ 0 60000 65536"/>
                    <a:gd name="T11" fmla="*/ 0 60000 65536"/>
                    <a:gd name="T12" fmla="*/ 0 60000 65536"/>
                    <a:gd name="T13" fmla="*/ 0 60000 65536"/>
                    <a:gd name="T14" fmla="*/ 0 60000 65536"/>
                    <a:gd name="T15" fmla="*/ 0 w 206"/>
                    <a:gd name="T16" fmla="*/ 0 h 35"/>
                    <a:gd name="T17" fmla="*/ 206 w 206"/>
                    <a:gd name="T18" fmla="*/ 35 h 35"/>
                  </a:gdLst>
                  <a:ahLst/>
                  <a:cxnLst>
                    <a:cxn ang="T10">
                      <a:pos x="T0" y="T1"/>
                    </a:cxn>
                    <a:cxn ang="T11">
                      <a:pos x="T2" y="T3"/>
                    </a:cxn>
                    <a:cxn ang="T12">
                      <a:pos x="T4" y="T5"/>
                    </a:cxn>
                    <a:cxn ang="T13">
                      <a:pos x="T6" y="T7"/>
                    </a:cxn>
                    <a:cxn ang="T14">
                      <a:pos x="T8" y="T9"/>
                    </a:cxn>
                  </a:cxnLst>
                  <a:rect l="T15" t="T16" r="T17" b="T18"/>
                  <a:pathLst>
                    <a:path w="206" h="35">
                      <a:moveTo>
                        <a:pt x="206" y="0"/>
                      </a:moveTo>
                      <a:lnTo>
                        <a:pt x="8" y="0"/>
                      </a:lnTo>
                      <a:lnTo>
                        <a:pt x="0" y="35"/>
                      </a:lnTo>
                      <a:lnTo>
                        <a:pt x="188" y="35"/>
                      </a:lnTo>
                      <a:lnTo>
                        <a:pt x="206" y="0"/>
                      </a:lnTo>
                      <a:close/>
                    </a:path>
                  </a:pathLst>
                </a:cu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531" name="Freeform 267">
                  <a:extLst>
                    <a:ext uri="{FF2B5EF4-FFF2-40B4-BE49-F238E27FC236}">
                      <a16:creationId xmlns:a16="http://schemas.microsoft.com/office/drawing/2014/main" id="{1CADC295-6910-448C-9D71-9EA114A7D493}"/>
                    </a:ext>
                  </a:extLst>
                </p:cNvPr>
                <p:cNvSpPr>
                  <a:spLocks/>
                </p:cNvSpPr>
                <p:nvPr/>
              </p:nvSpPr>
              <p:spPr bwMode="auto">
                <a:xfrm>
                  <a:off x="5388" y="2542"/>
                  <a:ext cx="3" cy="17"/>
                </a:xfrm>
                <a:custGeom>
                  <a:avLst/>
                  <a:gdLst>
                    <a:gd name="T0" fmla="*/ 0 w 21"/>
                    <a:gd name="T1" fmla="*/ 0 h 124"/>
                    <a:gd name="T2" fmla="*/ 0 w 21"/>
                    <a:gd name="T3" fmla="*/ 0 h 124"/>
                    <a:gd name="T4" fmla="*/ 0 w 21"/>
                    <a:gd name="T5" fmla="*/ 0 h 124"/>
                    <a:gd name="T6" fmla="*/ 0 w 21"/>
                    <a:gd name="T7" fmla="*/ 0 h 124"/>
                    <a:gd name="T8" fmla="*/ 0 60000 65536"/>
                    <a:gd name="T9" fmla="*/ 0 60000 65536"/>
                    <a:gd name="T10" fmla="*/ 0 60000 65536"/>
                    <a:gd name="T11" fmla="*/ 0 60000 65536"/>
                    <a:gd name="T12" fmla="*/ 0 w 21"/>
                    <a:gd name="T13" fmla="*/ 0 h 124"/>
                    <a:gd name="T14" fmla="*/ 21 w 21"/>
                    <a:gd name="T15" fmla="*/ 124 h 124"/>
                  </a:gdLst>
                  <a:ahLst/>
                  <a:cxnLst>
                    <a:cxn ang="T8">
                      <a:pos x="T0" y="T1"/>
                    </a:cxn>
                    <a:cxn ang="T9">
                      <a:pos x="T2" y="T3"/>
                    </a:cxn>
                    <a:cxn ang="T10">
                      <a:pos x="T4" y="T5"/>
                    </a:cxn>
                    <a:cxn ang="T11">
                      <a:pos x="T6" y="T7"/>
                    </a:cxn>
                  </a:cxnLst>
                  <a:rect l="T12" t="T13" r="T14" b="T15"/>
                  <a:pathLst>
                    <a:path w="21" h="124">
                      <a:moveTo>
                        <a:pt x="21" y="0"/>
                      </a:moveTo>
                      <a:lnTo>
                        <a:pt x="21" y="124"/>
                      </a:lnTo>
                      <a:lnTo>
                        <a:pt x="0" y="42"/>
                      </a:lnTo>
                      <a:lnTo>
                        <a:pt x="21" y="0"/>
                      </a:lnTo>
                      <a:close/>
                    </a:path>
                  </a:pathLst>
                </a:custGeom>
                <a:solidFill>
                  <a:srgbClr val="60606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532" name="Oval 268">
                  <a:extLst>
                    <a:ext uri="{FF2B5EF4-FFF2-40B4-BE49-F238E27FC236}">
                      <a16:creationId xmlns:a16="http://schemas.microsoft.com/office/drawing/2014/main" id="{E61327BB-4DFF-4904-99A1-D6070401AB6D}"/>
                    </a:ext>
                  </a:extLst>
                </p:cNvPr>
                <p:cNvSpPr>
                  <a:spLocks noChangeArrowheads="1"/>
                </p:cNvSpPr>
                <p:nvPr/>
              </p:nvSpPr>
              <p:spPr bwMode="auto">
                <a:xfrm>
                  <a:off x="5366" y="2551"/>
                  <a:ext cx="9" cy="8"/>
                </a:xfrm>
                <a:prstGeom prst="ellipse">
                  <a:avLst/>
                </a:prstGeom>
                <a:solidFill>
                  <a:srgbClr val="C0C0C0"/>
                </a:solidFill>
                <a:ln w="1588">
                  <a:solidFill>
                    <a:srgbClr val="808080"/>
                  </a:solidFill>
                  <a:round/>
                  <a:headEnd/>
                  <a:tailEnd/>
                </a:ln>
              </p:spPr>
              <p:txBody>
                <a:bodyP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b="1">
                    <a:solidFill>
                      <a:srgbClr val="000000"/>
                    </a:solidFill>
                    <a:ea typeface="宋体" panose="02010600030101010101" pitchFamily="2" charset="-122"/>
                  </a:endParaRPr>
                </a:p>
              </p:txBody>
            </p:sp>
            <p:sp>
              <p:nvSpPr>
                <p:cNvPr id="12533" name="Rectangle 269">
                  <a:extLst>
                    <a:ext uri="{FF2B5EF4-FFF2-40B4-BE49-F238E27FC236}">
                      <a16:creationId xmlns:a16="http://schemas.microsoft.com/office/drawing/2014/main" id="{B94A1CB7-D3A7-40E0-A186-C551FEC7C8FA}"/>
                    </a:ext>
                  </a:extLst>
                </p:cNvPr>
                <p:cNvSpPr>
                  <a:spLocks noChangeArrowheads="1"/>
                </p:cNvSpPr>
                <p:nvPr/>
              </p:nvSpPr>
              <p:spPr bwMode="auto">
                <a:xfrm>
                  <a:off x="5309" y="2547"/>
                  <a:ext cx="85" cy="3"/>
                </a:xfrm>
                <a:prstGeom prst="rect">
                  <a:avLst/>
                </a:prstGeom>
                <a:solidFill>
                  <a:srgbClr val="60606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b="1">
                    <a:solidFill>
                      <a:srgbClr val="000000"/>
                    </a:solidFill>
                    <a:ea typeface="宋体" panose="02010600030101010101" pitchFamily="2" charset="-122"/>
                  </a:endParaRPr>
                </a:p>
              </p:txBody>
            </p:sp>
            <p:grpSp>
              <p:nvGrpSpPr>
                <p:cNvPr id="12534" name="Group 270">
                  <a:extLst>
                    <a:ext uri="{FF2B5EF4-FFF2-40B4-BE49-F238E27FC236}">
                      <a16:creationId xmlns:a16="http://schemas.microsoft.com/office/drawing/2014/main" id="{524C673B-813C-4F52-A4AD-50F5A86AAC72}"/>
                    </a:ext>
                  </a:extLst>
                </p:cNvPr>
                <p:cNvGrpSpPr>
                  <a:grpSpLocks/>
                </p:cNvGrpSpPr>
                <p:nvPr/>
              </p:nvGrpSpPr>
              <p:grpSpPr bwMode="auto">
                <a:xfrm>
                  <a:off x="5364" y="2536"/>
                  <a:ext cx="10" cy="27"/>
                  <a:chOff x="5364" y="2536"/>
                  <a:chExt cx="10" cy="27"/>
                </a:xfrm>
              </p:grpSpPr>
              <p:sp>
                <p:nvSpPr>
                  <p:cNvPr id="12535" name="Freeform 271">
                    <a:extLst>
                      <a:ext uri="{FF2B5EF4-FFF2-40B4-BE49-F238E27FC236}">
                        <a16:creationId xmlns:a16="http://schemas.microsoft.com/office/drawing/2014/main" id="{2F0BE238-0620-492A-A52C-39276B49FDE6}"/>
                      </a:ext>
                    </a:extLst>
                  </p:cNvPr>
                  <p:cNvSpPr>
                    <a:spLocks/>
                  </p:cNvSpPr>
                  <p:nvPr/>
                </p:nvSpPr>
                <p:spPr bwMode="auto">
                  <a:xfrm>
                    <a:off x="5364" y="2537"/>
                    <a:ext cx="9" cy="26"/>
                  </a:xfrm>
                  <a:custGeom>
                    <a:avLst/>
                    <a:gdLst>
                      <a:gd name="T0" fmla="*/ 0 w 68"/>
                      <a:gd name="T1" fmla="*/ 0 h 182"/>
                      <a:gd name="T2" fmla="*/ 0 w 68"/>
                      <a:gd name="T3" fmla="*/ 0 h 182"/>
                      <a:gd name="T4" fmla="*/ 0 w 68"/>
                      <a:gd name="T5" fmla="*/ 0 h 182"/>
                      <a:gd name="T6" fmla="*/ 0 w 68"/>
                      <a:gd name="T7" fmla="*/ 0 h 182"/>
                      <a:gd name="T8" fmla="*/ 0 w 68"/>
                      <a:gd name="T9" fmla="*/ 0 h 182"/>
                      <a:gd name="T10" fmla="*/ 0 w 68"/>
                      <a:gd name="T11" fmla="*/ 0 h 182"/>
                      <a:gd name="T12" fmla="*/ 0 w 68"/>
                      <a:gd name="T13" fmla="*/ 0 h 182"/>
                      <a:gd name="T14" fmla="*/ 0 w 68"/>
                      <a:gd name="T15" fmla="*/ 0 h 182"/>
                      <a:gd name="T16" fmla="*/ 0 w 68"/>
                      <a:gd name="T17" fmla="*/ 0 h 182"/>
                      <a:gd name="T18" fmla="*/ 0 w 68"/>
                      <a:gd name="T19" fmla="*/ 0 h 182"/>
                      <a:gd name="T20" fmla="*/ 0 w 68"/>
                      <a:gd name="T21" fmla="*/ 0 h 182"/>
                      <a:gd name="T22" fmla="*/ 0 w 68"/>
                      <a:gd name="T23" fmla="*/ 0 h 18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68"/>
                      <a:gd name="T37" fmla="*/ 0 h 182"/>
                      <a:gd name="T38" fmla="*/ 68 w 68"/>
                      <a:gd name="T39" fmla="*/ 182 h 18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68" h="182">
                        <a:moveTo>
                          <a:pt x="55" y="2"/>
                        </a:moveTo>
                        <a:lnTo>
                          <a:pt x="30" y="0"/>
                        </a:lnTo>
                        <a:lnTo>
                          <a:pt x="13" y="9"/>
                        </a:lnTo>
                        <a:lnTo>
                          <a:pt x="8" y="31"/>
                        </a:lnTo>
                        <a:lnTo>
                          <a:pt x="0" y="72"/>
                        </a:lnTo>
                        <a:lnTo>
                          <a:pt x="17" y="180"/>
                        </a:lnTo>
                        <a:lnTo>
                          <a:pt x="30" y="182"/>
                        </a:lnTo>
                        <a:lnTo>
                          <a:pt x="30" y="87"/>
                        </a:lnTo>
                        <a:lnTo>
                          <a:pt x="60" y="47"/>
                        </a:lnTo>
                        <a:lnTo>
                          <a:pt x="68" y="29"/>
                        </a:lnTo>
                        <a:lnTo>
                          <a:pt x="67" y="12"/>
                        </a:lnTo>
                        <a:lnTo>
                          <a:pt x="55" y="2"/>
                        </a:lnTo>
                        <a:close/>
                      </a:path>
                    </a:pathLst>
                  </a:cu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536" name="Freeform 272">
                    <a:extLst>
                      <a:ext uri="{FF2B5EF4-FFF2-40B4-BE49-F238E27FC236}">
                        <a16:creationId xmlns:a16="http://schemas.microsoft.com/office/drawing/2014/main" id="{175AB7B5-19B0-4B95-9D53-9376872F4761}"/>
                      </a:ext>
                    </a:extLst>
                  </p:cNvPr>
                  <p:cNvSpPr>
                    <a:spLocks/>
                  </p:cNvSpPr>
                  <p:nvPr/>
                </p:nvSpPr>
                <p:spPr bwMode="auto">
                  <a:xfrm>
                    <a:off x="5365" y="2536"/>
                    <a:ext cx="9" cy="26"/>
                  </a:xfrm>
                  <a:custGeom>
                    <a:avLst/>
                    <a:gdLst>
                      <a:gd name="T0" fmla="*/ 0 w 70"/>
                      <a:gd name="T1" fmla="*/ 0 h 182"/>
                      <a:gd name="T2" fmla="*/ 0 w 70"/>
                      <a:gd name="T3" fmla="*/ 0 h 182"/>
                      <a:gd name="T4" fmla="*/ 0 w 70"/>
                      <a:gd name="T5" fmla="*/ 0 h 182"/>
                      <a:gd name="T6" fmla="*/ 0 w 70"/>
                      <a:gd name="T7" fmla="*/ 0 h 182"/>
                      <a:gd name="T8" fmla="*/ 0 w 70"/>
                      <a:gd name="T9" fmla="*/ 0 h 182"/>
                      <a:gd name="T10" fmla="*/ 0 w 70"/>
                      <a:gd name="T11" fmla="*/ 0 h 182"/>
                      <a:gd name="T12" fmla="*/ 0 w 70"/>
                      <a:gd name="T13" fmla="*/ 0 h 182"/>
                      <a:gd name="T14" fmla="*/ 0 w 70"/>
                      <a:gd name="T15" fmla="*/ 0 h 182"/>
                      <a:gd name="T16" fmla="*/ 0 w 70"/>
                      <a:gd name="T17" fmla="*/ 0 h 182"/>
                      <a:gd name="T18" fmla="*/ 0 w 70"/>
                      <a:gd name="T19" fmla="*/ 0 h 182"/>
                      <a:gd name="T20" fmla="*/ 0 w 70"/>
                      <a:gd name="T21" fmla="*/ 0 h 182"/>
                      <a:gd name="T22" fmla="*/ 0 w 70"/>
                      <a:gd name="T23" fmla="*/ 0 h 18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0"/>
                      <a:gd name="T37" fmla="*/ 0 h 182"/>
                      <a:gd name="T38" fmla="*/ 70 w 70"/>
                      <a:gd name="T39" fmla="*/ 182 h 18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0" h="182">
                        <a:moveTo>
                          <a:pt x="55" y="2"/>
                        </a:moveTo>
                        <a:lnTo>
                          <a:pt x="31" y="0"/>
                        </a:lnTo>
                        <a:lnTo>
                          <a:pt x="15" y="9"/>
                        </a:lnTo>
                        <a:lnTo>
                          <a:pt x="8" y="31"/>
                        </a:lnTo>
                        <a:lnTo>
                          <a:pt x="0" y="72"/>
                        </a:lnTo>
                        <a:lnTo>
                          <a:pt x="18" y="180"/>
                        </a:lnTo>
                        <a:lnTo>
                          <a:pt x="31" y="182"/>
                        </a:lnTo>
                        <a:lnTo>
                          <a:pt x="31" y="87"/>
                        </a:lnTo>
                        <a:lnTo>
                          <a:pt x="62" y="47"/>
                        </a:lnTo>
                        <a:lnTo>
                          <a:pt x="70" y="29"/>
                        </a:lnTo>
                        <a:lnTo>
                          <a:pt x="67" y="11"/>
                        </a:lnTo>
                        <a:lnTo>
                          <a:pt x="55" y="2"/>
                        </a:lnTo>
                        <a:close/>
                      </a:path>
                    </a:pathLst>
                  </a:custGeom>
                  <a:solidFill>
                    <a:srgbClr val="E0E0E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grpSp>
        </p:grpSp>
        <p:sp>
          <p:nvSpPr>
            <p:cNvPr id="12515" name="Rectangle 273">
              <a:extLst>
                <a:ext uri="{FF2B5EF4-FFF2-40B4-BE49-F238E27FC236}">
                  <a16:creationId xmlns:a16="http://schemas.microsoft.com/office/drawing/2014/main" id="{C822F0E7-8804-41CB-A3D7-58A937B0962A}"/>
                </a:ext>
              </a:extLst>
            </p:cNvPr>
            <p:cNvSpPr>
              <a:spLocks noChangeArrowheads="1"/>
            </p:cNvSpPr>
            <p:nvPr/>
          </p:nvSpPr>
          <p:spPr bwMode="auto">
            <a:xfrm>
              <a:off x="5323" y="2579"/>
              <a:ext cx="56" cy="4"/>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b="1">
                <a:solidFill>
                  <a:srgbClr val="000000"/>
                </a:solidFill>
                <a:ea typeface="宋体" panose="02010600030101010101" pitchFamily="2" charset="-122"/>
              </a:endParaRPr>
            </a:p>
          </p:txBody>
        </p:sp>
        <p:sp>
          <p:nvSpPr>
            <p:cNvPr id="12516" name="Freeform 274">
              <a:extLst>
                <a:ext uri="{FF2B5EF4-FFF2-40B4-BE49-F238E27FC236}">
                  <a16:creationId xmlns:a16="http://schemas.microsoft.com/office/drawing/2014/main" id="{8C53C2E5-99F9-49F2-95A5-2123E95DAA9A}"/>
                </a:ext>
              </a:extLst>
            </p:cNvPr>
            <p:cNvSpPr>
              <a:spLocks/>
            </p:cNvSpPr>
            <p:nvPr/>
          </p:nvSpPr>
          <p:spPr bwMode="auto">
            <a:xfrm>
              <a:off x="5340" y="2586"/>
              <a:ext cx="24" cy="5"/>
            </a:xfrm>
            <a:custGeom>
              <a:avLst/>
              <a:gdLst>
                <a:gd name="T0" fmla="*/ 0 w 196"/>
                <a:gd name="T1" fmla="*/ 0 h 35"/>
                <a:gd name="T2" fmla="*/ 0 w 196"/>
                <a:gd name="T3" fmla="*/ 0 h 35"/>
                <a:gd name="T4" fmla="*/ 0 w 196"/>
                <a:gd name="T5" fmla="*/ 0 h 35"/>
                <a:gd name="T6" fmla="*/ 0 w 196"/>
                <a:gd name="T7" fmla="*/ 0 h 35"/>
                <a:gd name="T8" fmla="*/ 0 60000 65536"/>
                <a:gd name="T9" fmla="*/ 0 60000 65536"/>
                <a:gd name="T10" fmla="*/ 0 60000 65536"/>
                <a:gd name="T11" fmla="*/ 0 60000 65536"/>
                <a:gd name="T12" fmla="*/ 0 w 196"/>
                <a:gd name="T13" fmla="*/ 0 h 35"/>
                <a:gd name="T14" fmla="*/ 196 w 196"/>
                <a:gd name="T15" fmla="*/ 35 h 35"/>
              </a:gdLst>
              <a:ahLst/>
              <a:cxnLst>
                <a:cxn ang="T8">
                  <a:pos x="T0" y="T1"/>
                </a:cxn>
                <a:cxn ang="T9">
                  <a:pos x="T2" y="T3"/>
                </a:cxn>
                <a:cxn ang="T10">
                  <a:pos x="T4" y="T5"/>
                </a:cxn>
                <a:cxn ang="T11">
                  <a:pos x="T6" y="T7"/>
                </a:cxn>
              </a:cxnLst>
              <a:rect l="T12" t="T13" r="T14" b="T15"/>
              <a:pathLst>
                <a:path w="196" h="35">
                  <a:moveTo>
                    <a:pt x="4" y="35"/>
                  </a:moveTo>
                  <a:lnTo>
                    <a:pt x="0" y="0"/>
                  </a:lnTo>
                  <a:lnTo>
                    <a:pt x="190" y="0"/>
                  </a:lnTo>
                  <a:lnTo>
                    <a:pt x="196" y="34"/>
                  </a:lnTo>
                </a:path>
              </a:pathLst>
            </a:custGeom>
            <a:noFill/>
            <a:ln w="3175">
              <a:solidFill>
                <a:srgbClr val="80808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2517" name="Freeform 275">
              <a:extLst>
                <a:ext uri="{FF2B5EF4-FFF2-40B4-BE49-F238E27FC236}">
                  <a16:creationId xmlns:a16="http://schemas.microsoft.com/office/drawing/2014/main" id="{6873BE08-4F79-401B-9033-1B5C9517DE7F}"/>
                </a:ext>
              </a:extLst>
            </p:cNvPr>
            <p:cNvSpPr>
              <a:spLocks/>
            </p:cNvSpPr>
            <p:nvPr/>
          </p:nvSpPr>
          <p:spPr bwMode="auto">
            <a:xfrm>
              <a:off x="5273" y="2402"/>
              <a:ext cx="22" cy="26"/>
            </a:xfrm>
            <a:custGeom>
              <a:avLst/>
              <a:gdLst>
                <a:gd name="T0" fmla="*/ 0 w 174"/>
                <a:gd name="T1" fmla="*/ 0 h 180"/>
                <a:gd name="T2" fmla="*/ 0 w 174"/>
                <a:gd name="T3" fmla="*/ 0 h 180"/>
                <a:gd name="T4" fmla="*/ 0 w 174"/>
                <a:gd name="T5" fmla="*/ 0 h 180"/>
                <a:gd name="T6" fmla="*/ 0 w 174"/>
                <a:gd name="T7" fmla="*/ 0 h 180"/>
                <a:gd name="T8" fmla="*/ 0 w 174"/>
                <a:gd name="T9" fmla="*/ 0 h 180"/>
                <a:gd name="T10" fmla="*/ 0 60000 65536"/>
                <a:gd name="T11" fmla="*/ 0 60000 65536"/>
                <a:gd name="T12" fmla="*/ 0 60000 65536"/>
                <a:gd name="T13" fmla="*/ 0 60000 65536"/>
                <a:gd name="T14" fmla="*/ 0 60000 65536"/>
                <a:gd name="T15" fmla="*/ 0 w 174"/>
                <a:gd name="T16" fmla="*/ 0 h 180"/>
                <a:gd name="T17" fmla="*/ 174 w 174"/>
                <a:gd name="T18" fmla="*/ 180 h 180"/>
              </a:gdLst>
              <a:ahLst/>
              <a:cxnLst>
                <a:cxn ang="T10">
                  <a:pos x="T0" y="T1"/>
                </a:cxn>
                <a:cxn ang="T11">
                  <a:pos x="T2" y="T3"/>
                </a:cxn>
                <a:cxn ang="T12">
                  <a:pos x="T4" y="T5"/>
                </a:cxn>
                <a:cxn ang="T13">
                  <a:pos x="T6" y="T7"/>
                </a:cxn>
                <a:cxn ang="T14">
                  <a:pos x="T8" y="T9"/>
                </a:cxn>
              </a:cxnLst>
              <a:rect l="T15" t="T16" r="T17" b="T18"/>
              <a:pathLst>
                <a:path w="174" h="180">
                  <a:moveTo>
                    <a:pt x="160" y="0"/>
                  </a:moveTo>
                  <a:lnTo>
                    <a:pt x="0" y="0"/>
                  </a:lnTo>
                  <a:lnTo>
                    <a:pt x="11" y="180"/>
                  </a:lnTo>
                  <a:lnTo>
                    <a:pt x="174" y="180"/>
                  </a:lnTo>
                  <a:lnTo>
                    <a:pt x="160" y="0"/>
                  </a:lnTo>
                  <a:close/>
                </a:path>
              </a:pathLst>
            </a:custGeom>
            <a:solidFill>
              <a:srgbClr val="C0C0C0"/>
            </a:solidFill>
            <a:ln w="3175">
              <a:solidFill>
                <a:srgbClr val="808080"/>
              </a:solidFill>
              <a:round/>
              <a:headEnd/>
              <a:tailEnd/>
            </a:ln>
          </p:spPr>
          <p:txBody>
            <a:bodyPr/>
            <a:lstStyle/>
            <a:p>
              <a:endParaRPr lang="zh-CN" altLang="en-US"/>
            </a:p>
          </p:txBody>
        </p:sp>
        <p:sp>
          <p:nvSpPr>
            <p:cNvPr id="12518" name="Freeform 276">
              <a:extLst>
                <a:ext uri="{FF2B5EF4-FFF2-40B4-BE49-F238E27FC236}">
                  <a16:creationId xmlns:a16="http://schemas.microsoft.com/office/drawing/2014/main" id="{2AD3B4EC-3BD8-4592-AB5A-30DE004732F1}"/>
                </a:ext>
              </a:extLst>
            </p:cNvPr>
            <p:cNvSpPr>
              <a:spLocks/>
            </p:cNvSpPr>
            <p:nvPr/>
          </p:nvSpPr>
          <p:spPr bwMode="auto">
            <a:xfrm>
              <a:off x="5276" y="2446"/>
              <a:ext cx="22" cy="26"/>
            </a:xfrm>
            <a:custGeom>
              <a:avLst/>
              <a:gdLst>
                <a:gd name="T0" fmla="*/ 0 w 180"/>
                <a:gd name="T1" fmla="*/ 0 h 182"/>
                <a:gd name="T2" fmla="*/ 0 w 180"/>
                <a:gd name="T3" fmla="*/ 0 h 182"/>
                <a:gd name="T4" fmla="*/ 0 w 180"/>
                <a:gd name="T5" fmla="*/ 0 h 182"/>
                <a:gd name="T6" fmla="*/ 0 w 180"/>
                <a:gd name="T7" fmla="*/ 0 h 182"/>
                <a:gd name="T8" fmla="*/ 0 w 180"/>
                <a:gd name="T9" fmla="*/ 0 h 182"/>
                <a:gd name="T10" fmla="*/ 0 60000 65536"/>
                <a:gd name="T11" fmla="*/ 0 60000 65536"/>
                <a:gd name="T12" fmla="*/ 0 60000 65536"/>
                <a:gd name="T13" fmla="*/ 0 60000 65536"/>
                <a:gd name="T14" fmla="*/ 0 60000 65536"/>
                <a:gd name="T15" fmla="*/ 0 w 180"/>
                <a:gd name="T16" fmla="*/ 0 h 182"/>
                <a:gd name="T17" fmla="*/ 180 w 180"/>
                <a:gd name="T18" fmla="*/ 182 h 182"/>
              </a:gdLst>
              <a:ahLst/>
              <a:cxnLst>
                <a:cxn ang="T10">
                  <a:pos x="T0" y="T1"/>
                </a:cxn>
                <a:cxn ang="T11">
                  <a:pos x="T2" y="T3"/>
                </a:cxn>
                <a:cxn ang="T12">
                  <a:pos x="T4" y="T5"/>
                </a:cxn>
                <a:cxn ang="T13">
                  <a:pos x="T6" y="T7"/>
                </a:cxn>
                <a:cxn ang="T14">
                  <a:pos x="T8" y="T9"/>
                </a:cxn>
              </a:cxnLst>
              <a:rect l="T15" t="T16" r="T17" b="T18"/>
              <a:pathLst>
                <a:path w="180" h="182">
                  <a:moveTo>
                    <a:pt x="167" y="0"/>
                  </a:moveTo>
                  <a:lnTo>
                    <a:pt x="0" y="0"/>
                  </a:lnTo>
                  <a:lnTo>
                    <a:pt x="13" y="182"/>
                  </a:lnTo>
                  <a:lnTo>
                    <a:pt x="180" y="181"/>
                  </a:lnTo>
                  <a:lnTo>
                    <a:pt x="167" y="0"/>
                  </a:lnTo>
                  <a:close/>
                </a:path>
              </a:pathLst>
            </a:custGeom>
            <a:solidFill>
              <a:srgbClr val="C0C0C0"/>
            </a:solidFill>
            <a:ln w="3175">
              <a:solidFill>
                <a:srgbClr val="808080"/>
              </a:solidFill>
              <a:round/>
              <a:headEnd/>
              <a:tailEnd/>
            </a:ln>
          </p:spPr>
          <p:txBody>
            <a:bodyPr/>
            <a:lstStyle/>
            <a:p>
              <a:endParaRPr lang="zh-CN" altLang="en-US"/>
            </a:p>
          </p:txBody>
        </p:sp>
        <p:grpSp>
          <p:nvGrpSpPr>
            <p:cNvPr id="12519" name="Group 277">
              <a:extLst>
                <a:ext uri="{FF2B5EF4-FFF2-40B4-BE49-F238E27FC236}">
                  <a16:creationId xmlns:a16="http://schemas.microsoft.com/office/drawing/2014/main" id="{A0F764CE-64BE-4657-A99E-060C433B064C}"/>
                </a:ext>
              </a:extLst>
            </p:cNvPr>
            <p:cNvGrpSpPr>
              <a:grpSpLocks/>
            </p:cNvGrpSpPr>
            <p:nvPr/>
          </p:nvGrpSpPr>
          <p:grpSpPr bwMode="auto">
            <a:xfrm>
              <a:off x="5309" y="2444"/>
              <a:ext cx="94" cy="27"/>
              <a:chOff x="5309" y="2444"/>
              <a:chExt cx="94" cy="27"/>
            </a:xfrm>
          </p:grpSpPr>
          <p:sp>
            <p:nvSpPr>
              <p:cNvPr id="12520" name="Rectangle 278">
                <a:extLst>
                  <a:ext uri="{FF2B5EF4-FFF2-40B4-BE49-F238E27FC236}">
                    <a16:creationId xmlns:a16="http://schemas.microsoft.com/office/drawing/2014/main" id="{61B07F61-9981-4D73-969C-5FB53172B67A}"/>
                  </a:ext>
                </a:extLst>
              </p:cNvPr>
              <p:cNvSpPr>
                <a:spLocks noChangeArrowheads="1"/>
              </p:cNvSpPr>
              <p:nvPr/>
            </p:nvSpPr>
            <p:spPr bwMode="auto">
              <a:xfrm>
                <a:off x="5309" y="2444"/>
                <a:ext cx="94" cy="27"/>
              </a:xfrm>
              <a:prstGeom prst="rect">
                <a:avLst/>
              </a:prstGeom>
              <a:solidFill>
                <a:srgbClr val="606060"/>
              </a:solidFill>
              <a:ln w="3175">
                <a:solidFill>
                  <a:srgbClr val="808080"/>
                </a:solidFill>
                <a:miter lim="800000"/>
                <a:headEnd/>
                <a:tailEnd/>
              </a:ln>
            </p:spPr>
            <p:txBody>
              <a:bodyP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b="1">
                  <a:solidFill>
                    <a:srgbClr val="000000"/>
                  </a:solidFill>
                  <a:ea typeface="宋体" panose="02010600030101010101" pitchFamily="2" charset="-122"/>
                </a:endParaRPr>
              </a:p>
            </p:txBody>
          </p:sp>
          <p:sp>
            <p:nvSpPr>
              <p:cNvPr id="12521" name="Rectangle 279">
                <a:extLst>
                  <a:ext uri="{FF2B5EF4-FFF2-40B4-BE49-F238E27FC236}">
                    <a16:creationId xmlns:a16="http://schemas.microsoft.com/office/drawing/2014/main" id="{AE126616-905C-443E-930E-38145C8264A4}"/>
                  </a:ext>
                </a:extLst>
              </p:cNvPr>
              <p:cNvSpPr>
                <a:spLocks noChangeArrowheads="1"/>
              </p:cNvSpPr>
              <p:nvPr/>
            </p:nvSpPr>
            <p:spPr bwMode="auto">
              <a:xfrm>
                <a:off x="5326" y="2448"/>
                <a:ext cx="11" cy="9"/>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b="1">
                  <a:solidFill>
                    <a:srgbClr val="000000"/>
                  </a:solidFill>
                  <a:ea typeface="宋体" panose="02010600030101010101" pitchFamily="2" charset="-122"/>
                </a:endParaRPr>
              </a:p>
            </p:txBody>
          </p:sp>
          <p:sp>
            <p:nvSpPr>
              <p:cNvPr id="12522" name="Rectangle 280">
                <a:extLst>
                  <a:ext uri="{FF2B5EF4-FFF2-40B4-BE49-F238E27FC236}">
                    <a16:creationId xmlns:a16="http://schemas.microsoft.com/office/drawing/2014/main" id="{2966206E-68EE-4C03-A8F3-25B8DCAF5F46}"/>
                  </a:ext>
                </a:extLst>
              </p:cNvPr>
              <p:cNvSpPr>
                <a:spLocks noChangeArrowheads="1"/>
              </p:cNvSpPr>
              <p:nvPr/>
            </p:nvSpPr>
            <p:spPr bwMode="auto">
              <a:xfrm>
                <a:off x="5326" y="2459"/>
                <a:ext cx="11" cy="9"/>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b="1">
                  <a:solidFill>
                    <a:srgbClr val="000000"/>
                  </a:solidFill>
                  <a:ea typeface="宋体" panose="02010600030101010101" pitchFamily="2" charset="-122"/>
                </a:endParaRPr>
              </a:p>
            </p:txBody>
          </p:sp>
          <p:sp>
            <p:nvSpPr>
              <p:cNvPr id="12523" name="Rectangle 281">
                <a:extLst>
                  <a:ext uri="{FF2B5EF4-FFF2-40B4-BE49-F238E27FC236}">
                    <a16:creationId xmlns:a16="http://schemas.microsoft.com/office/drawing/2014/main" id="{F4A05E49-7FD3-49DE-999E-9BE37E882F61}"/>
                  </a:ext>
                </a:extLst>
              </p:cNvPr>
              <p:cNvSpPr>
                <a:spLocks noChangeArrowheads="1"/>
              </p:cNvSpPr>
              <p:nvPr/>
            </p:nvSpPr>
            <p:spPr bwMode="auto">
              <a:xfrm>
                <a:off x="5349" y="2453"/>
                <a:ext cx="11" cy="9"/>
              </a:xfrm>
              <a:prstGeom prst="rect">
                <a:avLst/>
              </a:prstGeom>
              <a:solidFill>
                <a:srgbClr val="008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b="1">
                  <a:solidFill>
                    <a:srgbClr val="000000"/>
                  </a:solidFill>
                  <a:ea typeface="宋体" panose="02010600030101010101" pitchFamily="2" charset="-122"/>
                </a:endParaRPr>
              </a:p>
            </p:txBody>
          </p:sp>
          <p:sp>
            <p:nvSpPr>
              <p:cNvPr id="12524" name="Oval 282">
                <a:extLst>
                  <a:ext uri="{FF2B5EF4-FFF2-40B4-BE49-F238E27FC236}">
                    <a16:creationId xmlns:a16="http://schemas.microsoft.com/office/drawing/2014/main" id="{7D0666F9-2981-4BAA-8B83-0EDEA167339F}"/>
                  </a:ext>
                </a:extLst>
              </p:cNvPr>
              <p:cNvSpPr>
                <a:spLocks noChangeArrowheads="1"/>
              </p:cNvSpPr>
              <p:nvPr/>
            </p:nvSpPr>
            <p:spPr bwMode="auto">
              <a:xfrm>
                <a:off x="5314" y="2453"/>
                <a:ext cx="8" cy="11"/>
              </a:xfrm>
              <a:prstGeom prst="ellipse">
                <a:avLst/>
              </a:pr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b="1">
                  <a:solidFill>
                    <a:srgbClr val="000000"/>
                  </a:solidFill>
                  <a:ea typeface="宋体" panose="02010600030101010101" pitchFamily="2" charset="-122"/>
                </a:endParaRPr>
              </a:p>
            </p:txBody>
          </p:sp>
        </p:grpSp>
      </p:grpSp>
      <p:grpSp>
        <p:nvGrpSpPr>
          <p:cNvPr id="12336" name="Group 283">
            <a:extLst>
              <a:ext uri="{FF2B5EF4-FFF2-40B4-BE49-F238E27FC236}">
                <a16:creationId xmlns:a16="http://schemas.microsoft.com/office/drawing/2014/main" id="{0A8BBF08-E133-4899-AFE9-C835BBF94BBC}"/>
              </a:ext>
            </a:extLst>
          </p:cNvPr>
          <p:cNvGrpSpPr>
            <a:grpSpLocks/>
          </p:cNvGrpSpPr>
          <p:nvPr/>
        </p:nvGrpSpPr>
        <p:grpSpPr bwMode="auto">
          <a:xfrm flipH="1">
            <a:off x="5372100" y="2286000"/>
            <a:ext cx="484188" cy="938213"/>
            <a:chOff x="3416" y="2289"/>
            <a:chExt cx="305" cy="591"/>
          </a:xfrm>
        </p:grpSpPr>
        <p:grpSp>
          <p:nvGrpSpPr>
            <p:cNvPr id="12392" name="Group 284">
              <a:extLst>
                <a:ext uri="{FF2B5EF4-FFF2-40B4-BE49-F238E27FC236}">
                  <a16:creationId xmlns:a16="http://schemas.microsoft.com/office/drawing/2014/main" id="{4A88C349-7D80-4AD2-9B77-454072EBC48B}"/>
                </a:ext>
              </a:extLst>
            </p:cNvPr>
            <p:cNvGrpSpPr>
              <a:grpSpLocks/>
            </p:cNvGrpSpPr>
            <p:nvPr/>
          </p:nvGrpSpPr>
          <p:grpSpPr bwMode="auto">
            <a:xfrm>
              <a:off x="3443" y="2332"/>
              <a:ext cx="251" cy="548"/>
              <a:chOff x="3443" y="2332"/>
              <a:chExt cx="251" cy="548"/>
            </a:xfrm>
          </p:grpSpPr>
          <p:sp>
            <p:nvSpPr>
              <p:cNvPr id="12397" name="Rectangle 285">
                <a:extLst>
                  <a:ext uri="{FF2B5EF4-FFF2-40B4-BE49-F238E27FC236}">
                    <a16:creationId xmlns:a16="http://schemas.microsoft.com/office/drawing/2014/main" id="{98CAABE5-F6CB-42B2-A69C-E3B309B9CB19}"/>
                  </a:ext>
                </a:extLst>
              </p:cNvPr>
              <p:cNvSpPr>
                <a:spLocks noChangeArrowheads="1"/>
              </p:cNvSpPr>
              <p:nvPr/>
            </p:nvSpPr>
            <p:spPr bwMode="auto">
              <a:xfrm>
                <a:off x="3597" y="2394"/>
                <a:ext cx="93" cy="486"/>
              </a:xfrm>
              <a:prstGeom prst="rect">
                <a:avLst/>
              </a:prstGeom>
              <a:solidFill>
                <a:srgbClr val="E0E0E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b="1">
                  <a:solidFill>
                    <a:srgbClr val="000000"/>
                  </a:solidFill>
                  <a:ea typeface="宋体" panose="02010600030101010101" pitchFamily="2" charset="-122"/>
                </a:endParaRPr>
              </a:p>
            </p:txBody>
          </p:sp>
          <p:sp>
            <p:nvSpPr>
              <p:cNvPr id="12398" name="Freeform 286">
                <a:extLst>
                  <a:ext uri="{FF2B5EF4-FFF2-40B4-BE49-F238E27FC236}">
                    <a16:creationId xmlns:a16="http://schemas.microsoft.com/office/drawing/2014/main" id="{64348F9E-E971-4DAC-A964-5AF58F110A50}"/>
                  </a:ext>
                </a:extLst>
              </p:cNvPr>
              <p:cNvSpPr>
                <a:spLocks/>
              </p:cNvSpPr>
              <p:nvPr/>
            </p:nvSpPr>
            <p:spPr bwMode="auto">
              <a:xfrm>
                <a:off x="3447" y="2332"/>
                <a:ext cx="150" cy="547"/>
              </a:xfrm>
              <a:custGeom>
                <a:avLst/>
                <a:gdLst>
                  <a:gd name="T0" fmla="*/ 0 w 1055"/>
                  <a:gd name="T1" fmla="*/ 0 h 2735"/>
                  <a:gd name="T2" fmla="*/ 0 w 1055"/>
                  <a:gd name="T3" fmla="*/ 0 h 2735"/>
                  <a:gd name="T4" fmla="*/ 0 w 1055"/>
                  <a:gd name="T5" fmla="*/ 0 h 2735"/>
                  <a:gd name="T6" fmla="*/ 0 w 1055"/>
                  <a:gd name="T7" fmla="*/ 0 h 2735"/>
                  <a:gd name="T8" fmla="*/ 0 w 1055"/>
                  <a:gd name="T9" fmla="*/ 0 h 2735"/>
                  <a:gd name="T10" fmla="*/ 0 w 1055"/>
                  <a:gd name="T11" fmla="*/ 0 h 2735"/>
                  <a:gd name="T12" fmla="*/ 0 60000 65536"/>
                  <a:gd name="T13" fmla="*/ 0 60000 65536"/>
                  <a:gd name="T14" fmla="*/ 0 60000 65536"/>
                  <a:gd name="T15" fmla="*/ 0 60000 65536"/>
                  <a:gd name="T16" fmla="*/ 0 60000 65536"/>
                  <a:gd name="T17" fmla="*/ 0 60000 65536"/>
                  <a:gd name="T18" fmla="*/ 0 w 1055"/>
                  <a:gd name="T19" fmla="*/ 0 h 2735"/>
                  <a:gd name="T20" fmla="*/ 1055 w 1055"/>
                  <a:gd name="T21" fmla="*/ 2735 h 2735"/>
                </a:gdLst>
                <a:ahLst/>
                <a:cxnLst>
                  <a:cxn ang="T12">
                    <a:pos x="T0" y="T1"/>
                  </a:cxn>
                  <a:cxn ang="T13">
                    <a:pos x="T2" y="T3"/>
                  </a:cxn>
                  <a:cxn ang="T14">
                    <a:pos x="T4" y="T5"/>
                  </a:cxn>
                  <a:cxn ang="T15">
                    <a:pos x="T6" y="T7"/>
                  </a:cxn>
                  <a:cxn ang="T16">
                    <a:pos x="T8" y="T9"/>
                  </a:cxn>
                  <a:cxn ang="T17">
                    <a:pos x="T10" y="T11"/>
                  </a:cxn>
                </a:cxnLst>
                <a:rect l="T18" t="T19" r="T20" b="T21"/>
                <a:pathLst>
                  <a:path w="1055" h="2735">
                    <a:moveTo>
                      <a:pt x="0" y="2080"/>
                    </a:moveTo>
                    <a:lnTo>
                      <a:pt x="1055" y="2735"/>
                    </a:lnTo>
                    <a:lnTo>
                      <a:pt x="1055" y="328"/>
                    </a:lnTo>
                    <a:lnTo>
                      <a:pt x="887" y="211"/>
                    </a:lnTo>
                    <a:lnTo>
                      <a:pt x="0" y="0"/>
                    </a:lnTo>
                    <a:lnTo>
                      <a:pt x="0" y="2080"/>
                    </a:lnTo>
                    <a:close/>
                  </a:path>
                </a:pathLst>
              </a:custGeom>
              <a:solidFill>
                <a:srgbClr val="60606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399" name="Freeform 287">
                <a:extLst>
                  <a:ext uri="{FF2B5EF4-FFF2-40B4-BE49-F238E27FC236}">
                    <a16:creationId xmlns:a16="http://schemas.microsoft.com/office/drawing/2014/main" id="{89B120EE-0779-489D-9B0A-FECFB8573F39}"/>
                  </a:ext>
                </a:extLst>
              </p:cNvPr>
              <p:cNvSpPr>
                <a:spLocks/>
              </p:cNvSpPr>
              <p:nvPr/>
            </p:nvSpPr>
            <p:spPr bwMode="auto">
              <a:xfrm>
                <a:off x="3596" y="2394"/>
                <a:ext cx="92" cy="55"/>
              </a:xfrm>
              <a:custGeom>
                <a:avLst/>
                <a:gdLst>
                  <a:gd name="T0" fmla="*/ 0 w 648"/>
                  <a:gd name="T1" fmla="*/ 0 h 276"/>
                  <a:gd name="T2" fmla="*/ 0 w 648"/>
                  <a:gd name="T3" fmla="*/ 0 h 276"/>
                  <a:gd name="T4" fmla="*/ 0 w 648"/>
                  <a:gd name="T5" fmla="*/ 0 h 276"/>
                  <a:gd name="T6" fmla="*/ 0 w 648"/>
                  <a:gd name="T7" fmla="*/ 0 h 276"/>
                  <a:gd name="T8" fmla="*/ 0 w 648"/>
                  <a:gd name="T9" fmla="*/ 0 h 276"/>
                  <a:gd name="T10" fmla="*/ 0 60000 65536"/>
                  <a:gd name="T11" fmla="*/ 0 60000 65536"/>
                  <a:gd name="T12" fmla="*/ 0 60000 65536"/>
                  <a:gd name="T13" fmla="*/ 0 60000 65536"/>
                  <a:gd name="T14" fmla="*/ 0 60000 65536"/>
                  <a:gd name="T15" fmla="*/ 0 w 648"/>
                  <a:gd name="T16" fmla="*/ 0 h 276"/>
                  <a:gd name="T17" fmla="*/ 648 w 648"/>
                  <a:gd name="T18" fmla="*/ 276 h 276"/>
                </a:gdLst>
                <a:ahLst/>
                <a:cxnLst>
                  <a:cxn ang="T10">
                    <a:pos x="T0" y="T1"/>
                  </a:cxn>
                  <a:cxn ang="T11">
                    <a:pos x="T2" y="T3"/>
                  </a:cxn>
                  <a:cxn ang="T12">
                    <a:pos x="T4" y="T5"/>
                  </a:cxn>
                  <a:cxn ang="T13">
                    <a:pos x="T6" y="T7"/>
                  </a:cxn>
                  <a:cxn ang="T14">
                    <a:pos x="T8" y="T9"/>
                  </a:cxn>
                </a:cxnLst>
                <a:rect l="T15" t="T16" r="T17" b="T18"/>
                <a:pathLst>
                  <a:path w="648" h="276">
                    <a:moveTo>
                      <a:pt x="0" y="0"/>
                    </a:moveTo>
                    <a:lnTo>
                      <a:pt x="648" y="0"/>
                    </a:lnTo>
                    <a:lnTo>
                      <a:pt x="648" y="276"/>
                    </a:lnTo>
                    <a:lnTo>
                      <a:pt x="0" y="130"/>
                    </a:lnTo>
                    <a:lnTo>
                      <a:pt x="0" y="0"/>
                    </a:lnTo>
                    <a:close/>
                  </a:path>
                </a:pathLst>
              </a:cu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400" name="Rectangle 288">
                <a:extLst>
                  <a:ext uri="{FF2B5EF4-FFF2-40B4-BE49-F238E27FC236}">
                    <a16:creationId xmlns:a16="http://schemas.microsoft.com/office/drawing/2014/main" id="{1CA52CBD-D5E0-40A9-8941-B47A1CE62F60}"/>
                  </a:ext>
                </a:extLst>
              </p:cNvPr>
              <p:cNvSpPr>
                <a:spLocks noChangeArrowheads="1"/>
              </p:cNvSpPr>
              <p:nvPr/>
            </p:nvSpPr>
            <p:spPr bwMode="auto">
              <a:xfrm>
                <a:off x="3597" y="2465"/>
                <a:ext cx="45" cy="28"/>
              </a:xfrm>
              <a:prstGeom prst="rect">
                <a:avLst/>
              </a:prstGeom>
              <a:solidFill>
                <a:srgbClr val="E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b="1">
                  <a:solidFill>
                    <a:srgbClr val="000000"/>
                  </a:solidFill>
                  <a:ea typeface="宋体" panose="02010600030101010101" pitchFamily="2" charset="-122"/>
                </a:endParaRPr>
              </a:p>
            </p:txBody>
          </p:sp>
          <p:sp>
            <p:nvSpPr>
              <p:cNvPr id="12401" name="Rectangle 289">
                <a:extLst>
                  <a:ext uri="{FF2B5EF4-FFF2-40B4-BE49-F238E27FC236}">
                    <a16:creationId xmlns:a16="http://schemas.microsoft.com/office/drawing/2014/main" id="{87A1EAF9-D31E-46EF-B5AD-2AE8CA2CEA42}"/>
                  </a:ext>
                </a:extLst>
              </p:cNvPr>
              <p:cNvSpPr>
                <a:spLocks noChangeArrowheads="1"/>
              </p:cNvSpPr>
              <p:nvPr/>
            </p:nvSpPr>
            <p:spPr bwMode="auto">
              <a:xfrm>
                <a:off x="3646" y="2464"/>
                <a:ext cx="47" cy="29"/>
              </a:xfrm>
              <a:prstGeom prst="rect">
                <a:avLst/>
              </a:prstGeom>
              <a:solidFill>
                <a:srgbClr val="E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b="1">
                  <a:solidFill>
                    <a:srgbClr val="000000"/>
                  </a:solidFill>
                  <a:ea typeface="宋体" panose="02010600030101010101" pitchFamily="2" charset="-122"/>
                </a:endParaRPr>
              </a:p>
            </p:txBody>
          </p:sp>
          <p:sp>
            <p:nvSpPr>
              <p:cNvPr id="12402" name="Rectangle 290">
                <a:extLst>
                  <a:ext uri="{FF2B5EF4-FFF2-40B4-BE49-F238E27FC236}">
                    <a16:creationId xmlns:a16="http://schemas.microsoft.com/office/drawing/2014/main" id="{C3D57632-CA46-456E-8500-C1A016C1C01A}"/>
                  </a:ext>
                </a:extLst>
              </p:cNvPr>
              <p:cNvSpPr>
                <a:spLocks noChangeArrowheads="1"/>
              </p:cNvSpPr>
              <p:nvPr/>
            </p:nvSpPr>
            <p:spPr bwMode="auto">
              <a:xfrm>
                <a:off x="3621" y="2432"/>
                <a:ext cx="47" cy="28"/>
              </a:xfrm>
              <a:prstGeom prst="rect">
                <a:avLst/>
              </a:prstGeom>
              <a:solidFill>
                <a:srgbClr val="6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b="1">
                  <a:solidFill>
                    <a:srgbClr val="000000"/>
                  </a:solidFill>
                  <a:ea typeface="宋体" panose="02010600030101010101" pitchFamily="2" charset="-122"/>
                </a:endParaRPr>
              </a:p>
            </p:txBody>
          </p:sp>
          <p:sp>
            <p:nvSpPr>
              <p:cNvPr id="12403" name="Rectangle 291">
                <a:extLst>
                  <a:ext uri="{FF2B5EF4-FFF2-40B4-BE49-F238E27FC236}">
                    <a16:creationId xmlns:a16="http://schemas.microsoft.com/office/drawing/2014/main" id="{754B108E-AFF8-4D52-AF9F-ED4BE400A7B4}"/>
                  </a:ext>
                </a:extLst>
              </p:cNvPr>
              <p:cNvSpPr>
                <a:spLocks noChangeArrowheads="1"/>
              </p:cNvSpPr>
              <p:nvPr/>
            </p:nvSpPr>
            <p:spPr bwMode="auto">
              <a:xfrm>
                <a:off x="3669" y="2432"/>
                <a:ext cx="24" cy="28"/>
              </a:xfrm>
              <a:prstGeom prst="rect">
                <a:avLst/>
              </a:prstGeom>
              <a:solidFill>
                <a:srgbClr val="E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b="1">
                  <a:solidFill>
                    <a:srgbClr val="000000"/>
                  </a:solidFill>
                  <a:ea typeface="宋体" panose="02010600030101010101" pitchFamily="2" charset="-122"/>
                </a:endParaRPr>
              </a:p>
            </p:txBody>
          </p:sp>
          <p:sp>
            <p:nvSpPr>
              <p:cNvPr id="12404" name="Rectangle 292">
                <a:extLst>
                  <a:ext uri="{FF2B5EF4-FFF2-40B4-BE49-F238E27FC236}">
                    <a16:creationId xmlns:a16="http://schemas.microsoft.com/office/drawing/2014/main" id="{9158C2DA-6357-4573-9078-D7E6E3374AA6}"/>
                  </a:ext>
                </a:extLst>
              </p:cNvPr>
              <p:cNvSpPr>
                <a:spLocks noChangeArrowheads="1"/>
              </p:cNvSpPr>
              <p:nvPr/>
            </p:nvSpPr>
            <p:spPr bwMode="auto">
              <a:xfrm>
                <a:off x="3595" y="2432"/>
                <a:ext cx="23" cy="28"/>
              </a:xfrm>
              <a:prstGeom prst="rect">
                <a:avLst/>
              </a:prstGeom>
              <a:solidFill>
                <a:srgbClr val="E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b="1">
                  <a:solidFill>
                    <a:srgbClr val="000000"/>
                  </a:solidFill>
                  <a:ea typeface="宋体" panose="02010600030101010101" pitchFamily="2" charset="-122"/>
                </a:endParaRPr>
              </a:p>
            </p:txBody>
          </p:sp>
          <p:sp>
            <p:nvSpPr>
              <p:cNvPr id="12405" name="Rectangle 293">
                <a:extLst>
                  <a:ext uri="{FF2B5EF4-FFF2-40B4-BE49-F238E27FC236}">
                    <a16:creationId xmlns:a16="http://schemas.microsoft.com/office/drawing/2014/main" id="{93845030-7E10-41B4-97E8-5F82BCB50997}"/>
                  </a:ext>
                </a:extLst>
              </p:cNvPr>
              <p:cNvSpPr>
                <a:spLocks noChangeArrowheads="1"/>
              </p:cNvSpPr>
              <p:nvPr/>
            </p:nvSpPr>
            <p:spPr bwMode="auto">
              <a:xfrm>
                <a:off x="3597" y="2399"/>
                <a:ext cx="47" cy="29"/>
              </a:xfrm>
              <a:prstGeom prst="rect">
                <a:avLst/>
              </a:prstGeom>
              <a:solidFill>
                <a:srgbClr val="E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b="1">
                  <a:solidFill>
                    <a:srgbClr val="000000"/>
                  </a:solidFill>
                  <a:ea typeface="宋体" panose="02010600030101010101" pitchFamily="2" charset="-122"/>
                </a:endParaRPr>
              </a:p>
            </p:txBody>
          </p:sp>
          <p:sp>
            <p:nvSpPr>
              <p:cNvPr id="12406" name="Rectangle 294">
                <a:extLst>
                  <a:ext uri="{FF2B5EF4-FFF2-40B4-BE49-F238E27FC236}">
                    <a16:creationId xmlns:a16="http://schemas.microsoft.com/office/drawing/2014/main" id="{2ACA64CB-EE04-4D62-9FE9-4C29F2887C13}"/>
                  </a:ext>
                </a:extLst>
              </p:cNvPr>
              <p:cNvSpPr>
                <a:spLocks noChangeArrowheads="1"/>
              </p:cNvSpPr>
              <p:nvPr/>
            </p:nvSpPr>
            <p:spPr bwMode="auto">
              <a:xfrm>
                <a:off x="3647" y="2400"/>
                <a:ext cx="47" cy="28"/>
              </a:xfrm>
              <a:prstGeom prst="rect">
                <a:avLst/>
              </a:prstGeom>
              <a:solidFill>
                <a:srgbClr val="E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b="1">
                  <a:solidFill>
                    <a:srgbClr val="000000"/>
                  </a:solidFill>
                  <a:ea typeface="宋体" panose="02010600030101010101" pitchFamily="2" charset="-122"/>
                </a:endParaRPr>
              </a:p>
            </p:txBody>
          </p:sp>
          <p:sp>
            <p:nvSpPr>
              <p:cNvPr id="12407" name="Rectangle 295">
                <a:extLst>
                  <a:ext uri="{FF2B5EF4-FFF2-40B4-BE49-F238E27FC236}">
                    <a16:creationId xmlns:a16="http://schemas.microsoft.com/office/drawing/2014/main" id="{9A189CF6-02DF-4C35-9521-1D778D917A83}"/>
                  </a:ext>
                </a:extLst>
              </p:cNvPr>
              <p:cNvSpPr>
                <a:spLocks noChangeArrowheads="1"/>
              </p:cNvSpPr>
              <p:nvPr/>
            </p:nvSpPr>
            <p:spPr bwMode="auto">
              <a:xfrm>
                <a:off x="3597" y="2530"/>
                <a:ext cx="45" cy="28"/>
              </a:xfrm>
              <a:prstGeom prst="rect">
                <a:avLst/>
              </a:prstGeom>
              <a:solidFill>
                <a:srgbClr val="E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b="1">
                  <a:solidFill>
                    <a:srgbClr val="000000"/>
                  </a:solidFill>
                  <a:ea typeface="宋体" panose="02010600030101010101" pitchFamily="2" charset="-122"/>
                </a:endParaRPr>
              </a:p>
            </p:txBody>
          </p:sp>
          <p:sp>
            <p:nvSpPr>
              <p:cNvPr id="12408" name="Rectangle 296">
                <a:extLst>
                  <a:ext uri="{FF2B5EF4-FFF2-40B4-BE49-F238E27FC236}">
                    <a16:creationId xmlns:a16="http://schemas.microsoft.com/office/drawing/2014/main" id="{7325FCD4-6185-4C4A-8321-04EAA6B69180}"/>
                  </a:ext>
                </a:extLst>
              </p:cNvPr>
              <p:cNvSpPr>
                <a:spLocks noChangeArrowheads="1"/>
              </p:cNvSpPr>
              <p:nvPr/>
            </p:nvSpPr>
            <p:spPr bwMode="auto">
              <a:xfrm>
                <a:off x="3645" y="2529"/>
                <a:ext cx="47" cy="29"/>
              </a:xfrm>
              <a:prstGeom prst="rect">
                <a:avLst/>
              </a:prstGeom>
              <a:solidFill>
                <a:srgbClr val="E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b="1">
                  <a:solidFill>
                    <a:srgbClr val="000000"/>
                  </a:solidFill>
                  <a:ea typeface="宋体" panose="02010600030101010101" pitchFamily="2" charset="-122"/>
                </a:endParaRPr>
              </a:p>
            </p:txBody>
          </p:sp>
          <p:sp>
            <p:nvSpPr>
              <p:cNvPr id="12409" name="Rectangle 297">
                <a:extLst>
                  <a:ext uri="{FF2B5EF4-FFF2-40B4-BE49-F238E27FC236}">
                    <a16:creationId xmlns:a16="http://schemas.microsoft.com/office/drawing/2014/main" id="{F4B5CE8B-D8F2-4C8F-BF70-78BCF7F8363C}"/>
                  </a:ext>
                </a:extLst>
              </p:cNvPr>
              <p:cNvSpPr>
                <a:spLocks noChangeArrowheads="1"/>
              </p:cNvSpPr>
              <p:nvPr/>
            </p:nvSpPr>
            <p:spPr bwMode="auto">
              <a:xfrm>
                <a:off x="3621" y="2497"/>
                <a:ext cx="46" cy="28"/>
              </a:xfrm>
              <a:prstGeom prst="rect">
                <a:avLst/>
              </a:prstGeom>
              <a:solidFill>
                <a:srgbClr val="6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b="1">
                  <a:solidFill>
                    <a:srgbClr val="000000"/>
                  </a:solidFill>
                  <a:ea typeface="宋体" panose="02010600030101010101" pitchFamily="2" charset="-122"/>
                </a:endParaRPr>
              </a:p>
            </p:txBody>
          </p:sp>
          <p:sp>
            <p:nvSpPr>
              <p:cNvPr id="12410" name="Rectangle 298">
                <a:extLst>
                  <a:ext uri="{FF2B5EF4-FFF2-40B4-BE49-F238E27FC236}">
                    <a16:creationId xmlns:a16="http://schemas.microsoft.com/office/drawing/2014/main" id="{054C6947-0DAD-44BF-B8BD-9CD3F4E10BE6}"/>
                  </a:ext>
                </a:extLst>
              </p:cNvPr>
              <p:cNvSpPr>
                <a:spLocks noChangeArrowheads="1"/>
              </p:cNvSpPr>
              <p:nvPr/>
            </p:nvSpPr>
            <p:spPr bwMode="auto">
              <a:xfrm>
                <a:off x="3669" y="2497"/>
                <a:ext cx="24" cy="28"/>
              </a:xfrm>
              <a:prstGeom prst="rect">
                <a:avLst/>
              </a:prstGeom>
              <a:solidFill>
                <a:srgbClr val="E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b="1">
                  <a:solidFill>
                    <a:srgbClr val="000000"/>
                  </a:solidFill>
                  <a:ea typeface="宋体" panose="02010600030101010101" pitchFamily="2" charset="-122"/>
                </a:endParaRPr>
              </a:p>
            </p:txBody>
          </p:sp>
          <p:sp>
            <p:nvSpPr>
              <p:cNvPr id="12411" name="Rectangle 299">
                <a:extLst>
                  <a:ext uri="{FF2B5EF4-FFF2-40B4-BE49-F238E27FC236}">
                    <a16:creationId xmlns:a16="http://schemas.microsoft.com/office/drawing/2014/main" id="{FDB7CB47-CA05-4BD7-BD37-33F46ED138B4}"/>
                  </a:ext>
                </a:extLst>
              </p:cNvPr>
              <p:cNvSpPr>
                <a:spLocks noChangeArrowheads="1"/>
              </p:cNvSpPr>
              <p:nvPr/>
            </p:nvSpPr>
            <p:spPr bwMode="auto">
              <a:xfrm>
                <a:off x="3597" y="2497"/>
                <a:ext cx="21" cy="28"/>
              </a:xfrm>
              <a:prstGeom prst="rect">
                <a:avLst/>
              </a:prstGeom>
              <a:solidFill>
                <a:srgbClr val="E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b="1">
                  <a:solidFill>
                    <a:srgbClr val="000000"/>
                  </a:solidFill>
                  <a:ea typeface="宋体" panose="02010600030101010101" pitchFamily="2" charset="-122"/>
                </a:endParaRPr>
              </a:p>
            </p:txBody>
          </p:sp>
          <p:sp>
            <p:nvSpPr>
              <p:cNvPr id="12412" name="Rectangle 300">
                <a:extLst>
                  <a:ext uri="{FF2B5EF4-FFF2-40B4-BE49-F238E27FC236}">
                    <a16:creationId xmlns:a16="http://schemas.microsoft.com/office/drawing/2014/main" id="{E67B5A7B-3891-4372-AE94-3CA252D37D3C}"/>
                  </a:ext>
                </a:extLst>
              </p:cNvPr>
              <p:cNvSpPr>
                <a:spLocks noChangeArrowheads="1"/>
              </p:cNvSpPr>
              <p:nvPr/>
            </p:nvSpPr>
            <p:spPr bwMode="auto">
              <a:xfrm>
                <a:off x="3597" y="2593"/>
                <a:ext cx="45" cy="28"/>
              </a:xfrm>
              <a:prstGeom prst="rect">
                <a:avLst/>
              </a:prstGeom>
              <a:solidFill>
                <a:srgbClr val="E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b="1">
                  <a:solidFill>
                    <a:srgbClr val="000000"/>
                  </a:solidFill>
                  <a:ea typeface="宋体" panose="02010600030101010101" pitchFamily="2" charset="-122"/>
                </a:endParaRPr>
              </a:p>
            </p:txBody>
          </p:sp>
          <p:sp>
            <p:nvSpPr>
              <p:cNvPr id="12413" name="Rectangle 301">
                <a:extLst>
                  <a:ext uri="{FF2B5EF4-FFF2-40B4-BE49-F238E27FC236}">
                    <a16:creationId xmlns:a16="http://schemas.microsoft.com/office/drawing/2014/main" id="{652B43B2-669C-4F94-96C4-E550775B1457}"/>
                  </a:ext>
                </a:extLst>
              </p:cNvPr>
              <p:cNvSpPr>
                <a:spLocks noChangeArrowheads="1"/>
              </p:cNvSpPr>
              <p:nvPr/>
            </p:nvSpPr>
            <p:spPr bwMode="auto">
              <a:xfrm>
                <a:off x="3645" y="2592"/>
                <a:ext cx="47" cy="29"/>
              </a:xfrm>
              <a:prstGeom prst="rect">
                <a:avLst/>
              </a:prstGeom>
              <a:solidFill>
                <a:srgbClr val="E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b="1">
                  <a:solidFill>
                    <a:srgbClr val="000000"/>
                  </a:solidFill>
                  <a:ea typeface="宋体" panose="02010600030101010101" pitchFamily="2" charset="-122"/>
                </a:endParaRPr>
              </a:p>
            </p:txBody>
          </p:sp>
          <p:sp>
            <p:nvSpPr>
              <p:cNvPr id="12414" name="Rectangle 302">
                <a:extLst>
                  <a:ext uri="{FF2B5EF4-FFF2-40B4-BE49-F238E27FC236}">
                    <a16:creationId xmlns:a16="http://schemas.microsoft.com/office/drawing/2014/main" id="{65538B2D-064F-490A-AD53-272AF7C135F8}"/>
                  </a:ext>
                </a:extLst>
              </p:cNvPr>
              <p:cNvSpPr>
                <a:spLocks noChangeArrowheads="1"/>
              </p:cNvSpPr>
              <p:nvPr/>
            </p:nvSpPr>
            <p:spPr bwMode="auto">
              <a:xfrm>
                <a:off x="3621" y="2560"/>
                <a:ext cx="46" cy="28"/>
              </a:xfrm>
              <a:prstGeom prst="rect">
                <a:avLst/>
              </a:prstGeom>
              <a:solidFill>
                <a:srgbClr val="E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b="1">
                  <a:solidFill>
                    <a:srgbClr val="000000"/>
                  </a:solidFill>
                  <a:ea typeface="宋体" panose="02010600030101010101" pitchFamily="2" charset="-122"/>
                </a:endParaRPr>
              </a:p>
            </p:txBody>
          </p:sp>
          <p:sp>
            <p:nvSpPr>
              <p:cNvPr id="12415" name="Rectangle 303">
                <a:extLst>
                  <a:ext uri="{FF2B5EF4-FFF2-40B4-BE49-F238E27FC236}">
                    <a16:creationId xmlns:a16="http://schemas.microsoft.com/office/drawing/2014/main" id="{4014324B-A504-4CBB-A13F-B99D7BE4AFE5}"/>
                  </a:ext>
                </a:extLst>
              </p:cNvPr>
              <p:cNvSpPr>
                <a:spLocks noChangeArrowheads="1"/>
              </p:cNvSpPr>
              <p:nvPr/>
            </p:nvSpPr>
            <p:spPr bwMode="auto">
              <a:xfrm>
                <a:off x="3669" y="2560"/>
                <a:ext cx="24" cy="28"/>
              </a:xfrm>
              <a:prstGeom prst="rect">
                <a:avLst/>
              </a:prstGeom>
              <a:solidFill>
                <a:srgbClr val="6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b="1">
                  <a:solidFill>
                    <a:srgbClr val="000000"/>
                  </a:solidFill>
                  <a:ea typeface="宋体" panose="02010600030101010101" pitchFamily="2" charset="-122"/>
                </a:endParaRPr>
              </a:p>
            </p:txBody>
          </p:sp>
          <p:sp>
            <p:nvSpPr>
              <p:cNvPr id="12416" name="Rectangle 304">
                <a:extLst>
                  <a:ext uri="{FF2B5EF4-FFF2-40B4-BE49-F238E27FC236}">
                    <a16:creationId xmlns:a16="http://schemas.microsoft.com/office/drawing/2014/main" id="{4C6F018B-0B5A-4170-93C2-93B316A44EAA}"/>
                  </a:ext>
                </a:extLst>
              </p:cNvPr>
              <p:cNvSpPr>
                <a:spLocks noChangeArrowheads="1"/>
              </p:cNvSpPr>
              <p:nvPr/>
            </p:nvSpPr>
            <p:spPr bwMode="auto">
              <a:xfrm>
                <a:off x="3597" y="2560"/>
                <a:ext cx="21" cy="28"/>
              </a:xfrm>
              <a:prstGeom prst="rect">
                <a:avLst/>
              </a:prstGeom>
              <a:solidFill>
                <a:srgbClr val="E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b="1">
                  <a:solidFill>
                    <a:srgbClr val="000000"/>
                  </a:solidFill>
                  <a:ea typeface="宋体" panose="02010600030101010101" pitchFamily="2" charset="-122"/>
                </a:endParaRPr>
              </a:p>
            </p:txBody>
          </p:sp>
          <p:sp>
            <p:nvSpPr>
              <p:cNvPr id="12417" name="Rectangle 305">
                <a:extLst>
                  <a:ext uri="{FF2B5EF4-FFF2-40B4-BE49-F238E27FC236}">
                    <a16:creationId xmlns:a16="http://schemas.microsoft.com/office/drawing/2014/main" id="{BB0AA9C8-CA74-4688-8477-0F76D809C392}"/>
                  </a:ext>
                </a:extLst>
              </p:cNvPr>
              <p:cNvSpPr>
                <a:spLocks noChangeArrowheads="1"/>
              </p:cNvSpPr>
              <p:nvPr/>
            </p:nvSpPr>
            <p:spPr bwMode="auto">
              <a:xfrm>
                <a:off x="3597" y="2658"/>
                <a:ext cx="44" cy="27"/>
              </a:xfrm>
              <a:prstGeom prst="rect">
                <a:avLst/>
              </a:prstGeom>
              <a:solidFill>
                <a:srgbClr val="E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b="1">
                  <a:solidFill>
                    <a:srgbClr val="000000"/>
                  </a:solidFill>
                  <a:ea typeface="宋体" panose="02010600030101010101" pitchFamily="2" charset="-122"/>
                </a:endParaRPr>
              </a:p>
            </p:txBody>
          </p:sp>
          <p:sp>
            <p:nvSpPr>
              <p:cNvPr id="12418" name="Rectangle 306">
                <a:extLst>
                  <a:ext uri="{FF2B5EF4-FFF2-40B4-BE49-F238E27FC236}">
                    <a16:creationId xmlns:a16="http://schemas.microsoft.com/office/drawing/2014/main" id="{D4E0EB11-C0DB-4F9B-AAC0-1A01661EE2AE}"/>
                  </a:ext>
                </a:extLst>
              </p:cNvPr>
              <p:cNvSpPr>
                <a:spLocks noChangeArrowheads="1"/>
              </p:cNvSpPr>
              <p:nvPr/>
            </p:nvSpPr>
            <p:spPr bwMode="auto">
              <a:xfrm>
                <a:off x="3645" y="2657"/>
                <a:ext cx="46" cy="28"/>
              </a:xfrm>
              <a:prstGeom prst="rect">
                <a:avLst/>
              </a:prstGeom>
              <a:solidFill>
                <a:srgbClr val="E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b="1">
                  <a:solidFill>
                    <a:srgbClr val="000000"/>
                  </a:solidFill>
                  <a:ea typeface="宋体" panose="02010600030101010101" pitchFamily="2" charset="-122"/>
                </a:endParaRPr>
              </a:p>
            </p:txBody>
          </p:sp>
          <p:sp>
            <p:nvSpPr>
              <p:cNvPr id="12419" name="Rectangle 307">
                <a:extLst>
                  <a:ext uri="{FF2B5EF4-FFF2-40B4-BE49-F238E27FC236}">
                    <a16:creationId xmlns:a16="http://schemas.microsoft.com/office/drawing/2014/main" id="{780B0367-8521-4D0A-B1CC-9D4C1FC95BD3}"/>
                  </a:ext>
                </a:extLst>
              </p:cNvPr>
              <p:cNvSpPr>
                <a:spLocks noChangeArrowheads="1"/>
              </p:cNvSpPr>
              <p:nvPr/>
            </p:nvSpPr>
            <p:spPr bwMode="auto">
              <a:xfrm>
                <a:off x="3620" y="2625"/>
                <a:ext cx="47" cy="28"/>
              </a:xfrm>
              <a:prstGeom prst="rect">
                <a:avLst/>
              </a:prstGeom>
              <a:solidFill>
                <a:srgbClr val="6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b="1">
                  <a:solidFill>
                    <a:srgbClr val="000000"/>
                  </a:solidFill>
                  <a:ea typeface="宋体" panose="02010600030101010101" pitchFamily="2" charset="-122"/>
                </a:endParaRPr>
              </a:p>
            </p:txBody>
          </p:sp>
          <p:sp>
            <p:nvSpPr>
              <p:cNvPr id="12420" name="Rectangle 308">
                <a:extLst>
                  <a:ext uri="{FF2B5EF4-FFF2-40B4-BE49-F238E27FC236}">
                    <a16:creationId xmlns:a16="http://schemas.microsoft.com/office/drawing/2014/main" id="{971E13BB-618B-41D5-903D-A4622FF55023}"/>
                  </a:ext>
                </a:extLst>
              </p:cNvPr>
              <p:cNvSpPr>
                <a:spLocks noChangeArrowheads="1"/>
              </p:cNvSpPr>
              <p:nvPr/>
            </p:nvSpPr>
            <p:spPr bwMode="auto">
              <a:xfrm>
                <a:off x="3668" y="2625"/>
                <a:ext cx="24" cy="28"/>
              </a:xfrm>
              <a:prstGeom prst="rect">
                <a:avLst/>
              </a:prstGeom>
              <a:solidFill>
                <a:srgbClr val="E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b="1">
                  <a:solidFill>
                    <a:srgbClr val="000000"/>
                  </a:solidFill>
                  <a:ea typeface="宋体" panose="02010600030101010101" pitchFamily="2" charset="-122"/>
                </a:endParaRPr>
              </a:p>
            </p:txBody>
          </p:sp>
          <p:sp>
            <p:nvSpPr>
              <p:cNvPr id="12421" name="Rectangle 309">
                <a:extLst>
                  <a:ext uri="{FF2B5EF4-FFF2-40B4-BE49-F238E27FC236}">
                    <a16:creationId xmlns:a16="http://schemas.microsoft.com/office/drawing/2014/main" id="{B3CCE731-3C43-443B-A64D-711AB8F59585}"/>
                  </a:ext>
                </a:extLst>
              </p:cNvPr>
              <p:cNvSpPr>
                <a:spLocks noChangeArrowheads="1"/>
              </p:cNvSpPr>
              <p:nvPr/>
            </p:nvSpPr>
            <p:spPr bwMode="auto">
              <a:xfrm>
                <a:off x="3597" y="2625"/>
                <a:ext cx="20" cy="28"/>
              </a:xfrm>
              <a:prstGeom prst="rect">
                <a:avLst/>
              </a:prstGeom>
              <a:solidFill>
                <a:srgbClr val="E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b="1">
                  <a:solidFill>
                    <a:srgbClr val="000000"/>
                  </a:solidFill>
                  <a:ea typeface="宋体" panose="02010600030101010101" pitchFamily="2" charset="-122"/>
                </a:endParaRPr>
              </a:p>
            </p:txBody>
          </p:sp>
          <p:sp>
            <p:nvSpPr>
              <p:cNvPr id="12422" name="Rectangle 310">
                <a:extLst>
                  <a:ext uri="{FF2B5EF4-FFF2-40B4-BE49-F238E27FC236}">
                    <a16:creationId xmlns:a16="http://schemas.microsoft.com/office/drawing/2014/main" id="{2BB3B949-6E78-4A61-AF93-1AECBC6E24D5}"/>
                  </a:ext>
                </a:extLst>
              </p:cNvPr>
              <p:cNvSpPr>
                <a:spLocks noChangeArrowheads="1"/>
              </p:cNvSpPr>
              <p:nvPr/>
            </p:nvSpPr>
            <p:spPr bwMode="auto">
              <a:xfrm>
                <a:off x="3597" y="2722"/>
                <a:ext cx="45" cy="27"/>
              </a:xfrm>
              <a:prstGeom prst="rect">
                <a:avLst/>
              </a:prstGeom>
              <a:solidFill>
                <a:srgbClr val="E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b="1">
                  <a:solidFill>
                    <a:srgbClr val="000000"/>
                  </a:solidFill>
                  <a:ea typeface="宋体" panose="02010600030101010101" pitchFamily="2" charset="-122"/>
                </a:endParaRPr>
              </a:p>
            </p:txBody>
          </p:sp>
          <p:sp>
            <p:nvSpPr>
              <p:cNvPr id="12423" name="Rectangle 311">
                <a:extLst>
                  <a:ext uri="{FF2B5EF4-FFF2-40B4-BE49-F238E27FC236}">
                    <a16:creationId xmlns:a16="http://schemas.microsoft.com/office/drawing/2014/main" id="{8BC54802-CF15-4C2A-BA7C-9B159B6D58BC}"/>
                  </a:ext>
                </a:extLst>
              </p:cNvPr>
              <p:cNvSpPr>
                <a:spLocks noChangeArrowheads="1"/>
              </p:cNvSpPr>
              <p:nvPr/>
            </p:nvSpPr>
            <p:spPr bwMode="auto">
              <a:xfrm>
                <a:off x="3646" y="2721"/>
                <a:ext cx="47" cy="29"/>
              </a:xfrm>
              <a:prstGeom prst="rect">
                <a:avLst/>
              </a:prstGeom>
              <a:solidFill>
                <a:srgbClr val="E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b="1">
                  <a:solidFill>
                    <a:srgbClr val="000000"/>
                  </a:solidFill>
                  <a:ea typeface="宋体" panose="02010600030101010101" pitchFamily="2" charset="-122"/>
                </a:endParaRPr>
              </a:p>
            </p:txBody>
          </p:sp>
          <p:sp>
            <p:nvSpPr>
              <p:cNvPr id="12424" name="Rectangle 312">
                <a:extLst>
                  <a:ext uri="{FF2B5EF4-FFF2-40B4-BE49-F238E27FC236}">
                    <a16:creationId xmlns:a16="http://schemas.microsoft.com/office/drawing/2014/main" id="{47D32206-542E-4ECE-A1F2-BC7574990583}"/>
                  </a:ext>
                </a:extLst>
              </p:cNvPr>
              <p:cNvSpPr>
                <a:spLocks noChangeArrowheads="1"/>
              </p:cNvSpPr>
              <p:nvPr/>
            </p:nvSpPr>
            <p:spPr bwMode="auto">
              <a:xfrm>
                <a:off x="3621" y="2689"/>
                <a:ext cx="47" cy="28"/>
              </a:xfrm>
              <a:prstGeom prst="rect">
                <a:avLst/>
              </a:prstGeom>
              <a:solidFill>
                <a:srgbClr val="E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b="1">
                  <a:solidFill>
                    <a:srgbClr val="000000"/>
                  </a:solidFill>
                  <a:ea typeface="宋体" panose="02010600030101010101" pitchFamily="2" charset="-122"/>
                </a:endParaRPr>
              </a:p>
            </p:txBody>
          </p:sp>
          <p:sp>
            <p:nvSpPr>
              <p:cNvPr id="12425" name="Rectangle 313">
                <a:extLst>
                  <a:ext uri="{FF2B5EF4-FFF2-40B4-BE49-F238E27FC236}">
                    <a16:creationId xmlns:a16="http://schemas.microsoft.com/office/drawing/2014/main" id="{4E2B3C63-596A-4974-B788-B923B8B51D0E}"/>
                  </a:ext>
                </a:extLst>
              </p:cNvPr>
              <p:cNvSpPr>
                <a:spLocks noChangeArrowheads="1"/>
              </p:cNvSpPr>
              <p:nvPr/>
            </p:nvSpPr>
            <p:spPr bwMode="auto">
              <a:xfrm>
                <a:off x="3669" y="2689"/>
                <a:ext cx="24" cy="28"/>
              </a:xfrm>
              <a:prstGeom prst="rect">
                <a:avLst/>
              </a:prstGeom>
              <a:solidFill>
                <a:srgbClr val="E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b="1">
                  <a:solidFill>
                    <a:srgbClr val="000000"/>
                  </a:solidFill>
                  <a:ea typeface="宋体" panose="02010600030101010101" pitchFamily="2" charset="-122"/>
                </a:endParaRPr>
              </a:p>
            </p:txBody>
          </p:sp>
          <p:sp>
            <p:nvSpPr>
              <p:cNvPr id="12426" name="Rectangle 314">
                <a:extLst>
                  <a:ext uri="{FF2B5EF4-FFF2-40B4-BE49-F238E27FC236}">
                    <a16:creationId xmlns:a16="http://schemas.microsoft.com/office/drawing/2014/main" id="{4DD9D257-D39C-4C7E-86D7-7EC030E02F67}"/>
                  </a:ext>
                </a:extLst>
              </p:cNvPr>
              <p:cNvSpPr>
                <a:spLocks noChangeArrowheads="1"/>
              </p:cNvSpPr>
              <p:nvPr/>
            </p:nvSpPr>
            <p:spPr bwMode="auto">
              <a:xfrm>
                <a:off x="3597" y="2786"/>
                <a:ext cx="45" cy="28"/>
              </a:xfrm>
              <a:prstGeom prst="rect">
                <a:avLst/>
              </a:prstGeom>
              <a:solidFill>
                <a:srgbClr val="6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b="1">
                  <a:solidFill>
                    <a:srgbClr val="000000"/>
                  </a:solidFill>
                  <a:ea typeface="宋体" panose="02010600030101010101" pitchFamily="2" charset="-122"/>
                </a:endParaRPr>
              </a:p>
            </p:txBody>
          </p:sp>
          <p:sp>
            <p:nvSpPr>
              <p:cNvPr id="12427" name="Rectangle 315">
                <a:extLst>
                  <a:ext uri="{FF2B5EF4-FFF2-40B4-BE49-F238E27FC236}">
                    <a16:creationId xmlns:a16="http://schemas.microsoft.com/office/drawing/2014/main" id="{DCC7239B-912B-4B0D-9549-CFFE25DAE18C}"/>
                  </a:ext>
                </a:extLst>
              </p:cNvPr>
              <p:cNvSpPr>
                <a:spLocks noChangeArrowheads="1"/>
              </p:cNvSpPr>
              <p:nvPr/>
            </p:nvSpPr>
            <p:spPr bwMode="auto">
              <a:xfrm>
                <a:off x="3645" y="2786"/>
                <a:ext cx="47" cy="28"/>
              </a:xfrm>
              <a:prstGeom prst="rect">
                <a:avLst/>
              </a:prstGeom>
              <a:solidFill>
                <a:srgbClr val="E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b="1">
                  <a:solidFill>
                    <a:srgbClr val="000000"/>
                  </a:solidFill>
                  <a:ea typeface="宋体" panose="02010600030101010101" pitchFamily="2" charset="-122"/>
                </a:endParaRPr>
              </a:p>
            </p:txBody>
          </p:sp>
          <p:sp>
            <p:nvSpPr>
              <p:cNvPr id="12428" name="Rectangle 316">
                <a:extLst>
                  <a:ext uri="{FF2B5EF4-FFF2-40B4-BE49-F238E27FC236}">
                    <a16:creationId xmlns:a16="http://schemas.microsoft.com/office/drawing/2014/main" id="{0A245566-F721-4FB1-B58E-0C8D1A018292}"/>
                  </a:ext>
                </a:extLst>
              </p:cNvPr>
              <p:cNvSpPr>
                <a:spLocks noChangeArrowheads="1"/>
              </p:cNvSpPr>
              <p:nvPr/>
            </p:nvSpPr>
            <p:spPr bwMode="auto">
              <a:xfrm>
                <a:off x="3621" y="2754"/>
                <a:ext cx="46" cy="27"/>
              </a:xfrm>
              <a:prstGeom prst="rect">
                <a:avLst/>
              </a:prstGeom>
              <a:solidFill>
                <a:srgbClr val="6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b="1">
                  <a:solidFill>
                    <a:srgbClr val="000000"/>
                  </a:solidFill>
                  <a:ea typeface="宋体" panose="02010600030101010101" pitchFamily="2" charset="-122"/>
                </a:endParaRPr>
              </a:p>
            </p:txBody>
          </p:sp>
          <p:sp>
            <p:nvSpPr>
              <p:cNvPr id="12429" name="Rectangle 317">
                <a:extLst>
                  <a:ext uri="{FF2B5EF4-FFF2-40B4-BE49-F238E27FC236}">
                    <a16:creationId xmlns:a16="http://schemas.microsoft.com/office/drawing/2014/main" id="{D5C5DB0B-41BE-4C97-B1A2-5AAD5FAF1820}"/>
                  </a:ext>
                </a:extLst>
              </p:cNvPr>
              <p:cNvSpPr>
                <a:spLocks noChangeArrowheads="1"/>
              </p:cNvSpPr>
              <p:nvPr/>
            </p:nvSpPr>
            <p:spPr bwMode="auto">
              <a:xfrm>
                <a:off x="3669" y="2753"/>
                <a:ext cx="24" cy="28"/>
              </a:xfrm>
              <a:prstGeom prst="rect">
                <a:avLst/>
              </a:prstGeom>
              <a:solidFill>
                <a:srgbClr val="E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b="1">
                  <a:solidFill>
                    <a:srgbClr val="000000"/>
                  </a:solidFill>
                  <a:ea typeface="宋体" panose="02010600030101010101" pitchFamily="2" charset="-122"/>
                </a:endParaRPr>
              </a:p>
            </p:txBody>
          </p:sp>
          <p:sp>
            <p:nvSpPr>
              <p:cNvPr id="12430" name="Rectangle 318">
                <a:extLst>
                  <a:ext uri="{FF2B5EF4-FFF2-40B4-BE49-F238E27FC236}">
                    <a16:creationId xmlns:a16="http://schemas.microsoft.com/office/drawing/2014/main" id="{E8DF9CA5-58B4-4BC1-BB38-12855E9364E5}"/>
                  </a:ext>
                </a:extLst>
              </p:cNvPr>
              <p:cNvSpPr>
                <a:spLocks noChangeArrowheads="1"/>
              </p:cNvSpPr>
              <p:nvPr/>
            </p:nvSpPr>
            <p:spPr bwMode="auto">
              <a:xfrm>
                <a:off x="3597" y="2753"/>
                <a:ext cx="21" cy="28"/>
              </a:xfrm>
              <a:prstGeom prst="rect">
                <a:avLst/>
              </a:prstGeom>
              <a:solidFill>
                <a:srgbClr val="E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b="1">
                  <a:solidFill>
                    <a:srgbClr val="000000"/>
                  </a:solidFill>
                  <a:ea typeface="宋体" panose="02010600030101010101" pitchFamily="2" charset="-122"/>
                </a:endParaRPr>
              </a:p>
            </p:txBody>
          </p:sp>
          <p:sp>
            <p:nvSpPr>
              <p:cNvPr id="12431" name="Rectangle 319">
                <a:extLst>
                  <a:ext uri="{FF2B5EF4-FFF2-40B4-BE49-F238E27FC236}">
                    <a16:creationId xmlns:a16="http://schemas.microsoft.com/office/drawing/2014/main" id="{A20C193A-49C4-4A03-8AF2-6340D5C4BFBE}"/>
                  </a:ext>
                </a:extLst>
              </p:cNvPr>
              <p:cNvSpPr>
                <a:spLocks noChangeArrowheads="1"/>
              </p:cNvSpPr>
              <p:nvPr/>
            </p:nvSpPr>
            <p:spPr bwMode="auto">
              <a:xfrm>
                <a:off x="3597" y="2849"/>
                <a:ext cx="45" cy="28"/>
              </a:xfrm>
              <a:prstGeom prst="rect">
                <a:avLst/>
              </a:prstGeom>
              <a:solidFill>
                <a:srgbClr val="E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b="1">
                  <a:solidFill>
                    <a:srgbClr val="000000"/>
                  </a:solidFill>
                  <a:ea typeface="宋体" panose="02010600030101010101" pitchFamily="2" charset="-122"/>
                </a:endParaRPr>
              </a:p>
            </p:txBody>
          </p:sp>
          <p:sp>
            <p:nvSpPr>
              <p:cNvPr id="12432" name="Rectangle 320">
                <a:extLst>
                  <a:ext uri="{FF2B5EF4-FFF2-40B4-BE49-F238E27FC236}">
                    <a16:creationId xmlns:a16="http://schemas.microsoft.com/office/drawing/2014/main" id="{01FFCF88-92E1-4507-9926-5DC1A18ECE22}"/>
                  </a:ext>
                </a:extLst>
              </p:cNvPr>
              <p:cNvSpPr>
                <a:spLocks noChangeArrowheads="1"/>
              </p:cNvSpPr>
              <p:nvPr/>
            </p:nvSpPr>
            <p:spPr bwMode="auto">
              <a:xfrm>
                <a:off x="3645" y="2849"/>
                <a:ext cx="47" cy="28"/>
              </a:xfrm>
              <a:prstGeom prst="rect">
                <a:avLst/>
              </a:prstGeom>
              <a:solidFill>
                <a:srgbClr val="4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b="1">
                  <a:solidFill>
                    <a:srgbClr val="000000"/>
                  </a:solidFill>
                  <a:ea typeface="宋体" panose="02010600030101010101" pitchFamily="2" charset="-122"/>
                </a:endParaRPr>
              </a:p>
            </p:txBody>
          </p:sp>
          <p:sp>
            <p:nvSpPr>
              <p:cNvPr id="12433" name="Rectangle 321">
                <a:extLst>
                  <a:ext uri="{FF2B5EF4-FFF2-40B4-BE49-F238E27FC236}">
                    <a16:creationId xmlns:a16="http://schemas.microsoft.com/office/drawing/2014/main" id="{0B04108F-945F-486C-B489-4E6AB9C22227}"/>
                  </a:ext>
                </a:extLst>
              </p:cNvPr>
              <p:cNvSpPr>
                <a:spLocks noChangeArrowheads="1"/>
              </p:cNvSpPr>
              <p:nvPr/>
            </p:nvSpPr>
            <p:spPr bwMode="auto">
              <a:xfrm>
                <a:off x="3621" y="2817"/>
                <a:ext cx="46" cy="27"/>
              </a:xfrm>
              <a:prstGeom prst="rect">
                <a:avLst/>
              </a:prstGeom>
              <a:solidFill>
                <a:srgbClr val="6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b="1">
                  <a:solidFill>
                    <a:srgbClr val="000000"/>
                  </a:solidFill>
                  <a:ea typeface="宋体" panose="02010600030101010101" pitchFamily="2" charset="-122"/>
                </a:endParaRPr>
              </a:p>
            </p:txBody>
          </p:sp>
          <p:sp>
            <p:nvSpPr>
              <p:cNvPr id="12434" name="Rectangle 322">
                <a:extLst>
                  <a:ext uri="{FF2B5EF4-FFF2-40B4-BE49-F238E27FC236}">
                    <a16:creationId xmlns:a16="http://schemas.microsoft.com/office/drawing/2014/main" id="{53FAAEB7-0658-4D88-9901-72FACC7304BD}"/>
                  </a:ext>
                </a:extLst>
              </p:cNvPr>
              <p:cNvSpPr>
                <a:spLocks noChangeArrowheads="1"/>
              </p:cNvSpPr>
              <p:nvPr/>
            </p:nvSpPr>
            <p:spPr bwMode="auto">
              <a:xfrm>
                <a:off x="3669" y="2816"/>
                <a:ext cx="24" cy="28"/>
              </a:xfrm>
              <a:prstGeom prst="rect">
                <a:avLst/>
              </a:prstGeom>
              <a:solidFill>
                <a:srgbClr val="E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b="1">
                  <a:solidFill>
                    <a:srgbClr val="000000"/>
                  </a:solidFill>
                  <a:ea typeface="宋体" panose="02010600030101010101" pitchFamily="2" charset="-122"/>
                </a:endParaRPr>
              </a:p>
            </p:txBody>
          </p:sp>
          <p:sp>
            <p:nvSpPr>
              <p:cNvPr id="12435" name="Rectangle 323">
                <a:extLst>
                  <a:ext uri="{FF2B5EF4-FFF2-40B4-BE49-F238E27FC236}">
                    <a16:creationId xmlns:a16="http://schemas.microsoft.com/office/drawing/2014/main" id="{E610EE69-25C0-4B23-8421-7C8F369F2D3C}"/>
                  </a:ext>
                </a:extLst>
              </p:cNvPr>
              <p:cNvSpPr>
                <a:spLocks noChangeArrowheads="1"/>
              </p:cNvSpPr>
              <p:nvPr/>
            </p:nvSpPr>
            <p:spPr bwMode="auto">
              <a:xfrm>
                <a:off x="3597" y="2816"/>
                <a:ext cx="21" cy="28"/>
              </a:xfrm>
              <a:prstGeom prst="rect">
                <a:avLst/>
              </a:prstGeom>
              <a:solidFill>
                <a:srgbClr val="E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b="1">
                  <a:solidFill>
                    <a:srgbClr val="000000"/>
                  </a:solidFill>
                  <a:ea typeface="宋体" panose="02010600030101010101" pitchFamily="2" charset="-122"/>
                </a:endParaRPr>
              </a:p>
            </p:txBody>
          </p:sp>
          <p:sp>
            <p:nvSpPr>
              <p:cNvPr id="12436" name="Freeform 324">
                <a:extLst>
                  <a:ext uri="{FF2B5EF4-FFF2-40B4-BE49-F238E27FC236}">
                    <a16:creationId xmlns:a16="http://schemas.microsoft.com/office/drawing/2014/main" id="{B0EE607E-8404-4B7C-AEEA-979C51A210DB}"/>
                  </a:ext>
                </a:extLst>
              </p:cNvPr>
              <p:cNvSpPr>
                <a:spLocks/>
              </p:cNvSpPr>
              <p:nvPr/>
            </p:nvSpPr>
            <p:spPr bwMode="auto">
              <a:xfrm>
                <a:off x="3585" y="2840"/>
                <a:ext cx="13" cy="35"/>
              </a:xfrm>
              <a:custGeom>
                <a:avLst/>
                <a:gdLst>
                  <a:gd name="T0" fmla="*/ 0 w 87"/>
                  <a:gd name="T1" fmla="*/ 0 h 175"/>
                  <a:gd name="T2" fmla="*/ 0 w 87"/>
                  <a:gd name="T3" fmla="*/ 0 h 175"/>
                  <a:gd name="T4" fmla="*/ 0 w 87"/>
                  <a:gd name="T5" fmla="*/ 0 h 175"/>
                  <a:gd name="T6" fmla="*/ 0 w 87"/>
                  <a:gd name="T7" fmla="*/ 0 h 175"/>
                  <a:gd name="T8" fmla="*/ 0 w 87"/>
                  <a:gd name="T9" fmla="*/ 0 h 175"/>
                  <a:gd name="T10" fmla="*/ 0 60000 65536"/>
                  <a:gd name="T11" fmla="*/ 0 60000 65536"/>
                  <a:gd name="T12" fmla="*/ 0 60000 65536"/>
                  <a:gd name="T13" fmla="*/ 0 60000 65536"/>
                  <a:gd name="T14" fmla="*/ 0 60000 65536"/>
                  <a:gd name="T15" fmla="*/ 0 w 87"/>
                  <a:gd name="T16" fmla="*/ 0 h 175"/>
                  <a:gd name="T17" fmla="*/ 87 w 87"/>
                  <a:gd name="T18" fmla="*/ 175 h 175"/>
                </a:gdLst>
                <a:ahLst/>
                <a:cxnLst>
                  <a:cxn ang="T10">
                    <a:pos x="T0" y="T1"/>
                  </a:cxn>
                  <a:cxn ang="T11">
                    <a:pos x="T2" y="T3"/>
                  </a:cxn>
                  <a:cxn ang="T12">
                    <a:pos x="T4" y="T5"/>
                  </a:cxn>
                  <a:cxn ang="T13">
                    <a:pos x="T6" y="T7"/>
                  </a:cxn>
                  <a:cxn ang="T14">
                    <a:pos x="T8" y="T9"/>
                  </a:cxn>
                </a:cxnLst>
                <a:rect l="T15" t="T16" r="T17" b="T18"/>
                <a:pathLst>
                  <a:path w="87" h="175">
                    <a:moveTo>
                      <a:pt x="87" y="46"/>
                    </a:moveTo>
                    <a:lnTo>
                      <a:pt x="87" y="175"/>
                    </a:lnTo>
                    <a:lnTo>
                      <a:pt x="0" y="126"/>
                    </a:lnTo>
                    <a:lnTo>
                      <a:pt x="0" y="0"/>
                    </a:lnTo>
                    <a:lnTo>
                      <a:pt x="87" y="46"/>
                    </a:lnTo>
                    <a:close/>
                  </a:path>
                </a:pathLst>
              </a:custGeom>
              <a:solidFill>
                <a:srgbClr val="8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437" name="Freeform 325">
                <a:extLst>
                  <a:ext uri="{FF2B5EF4-FFF2-40B4-BE49-F238E27FC236}">
                    <a16:creationId xmlns:a16="http://schemas.microsoft.com/office/drawing/2014/main" id="{894DE6E6-58D6-435F-A80A-E6DE202A200D}"/>
                  </a:ext>
                </a:extLst>
              </p:cNvPr>
              <p:cNvSpPr>
                <a:spLocks/>
              </p:cNvSpPr>
              <p:nvPr/>
            </p:nvSpPr>
            <p:spPr bwMode="auto">
              <a:xfrm>
                <a:off x="3544" y="2804"/>
                <a:ext cx="39" cy="60"/>
              </a:xfrm>
              <a:custGeom>
                <a:avLst/>
                <a:gdLst>
                  <a:gd name="T0" fmla="*/ 0 w 268"/>
                  <a:gd name="T1" fmla="*/ 0 h 299"/>
                  <a:gd name="T2" fmla="*/ 0 w 268"/>
                  <a:gd name="T3" fmla="*/ 0 h 299"/>
                  <a:gd name="T4" fmla="*/ 0 w 268"/>
                  <a:gd name="T5" fmla="*/ 0 h 299"/>
                  <a:gd name="T6" fmla="*/ 0 w 268"/>
                  <a:gd name="T7" fmla="*/ 0 h 299"/>
                  <a:gd name="T8" fmla="*/ 0 w 268"/>
                  <a:gd name="T9" fmla="*/ 0 h 299"/>
                  <a:gd name="T10" fmla="*/ 0 60000 65536"/>
                  <a:gd name="T11" fmla="*/ 0 60000 65536"/>
                  <a:gd name="T12" fmla="*/ 0 60000 65536"/>
                  <a:gd name="T13" fmla="*/ 0 60000 65536"/>
                  <a:gd name="T14" fmla="*/ 0 60000 65536"/>
                  <a:gd name="T15" fmla="*/ 0 w 268"/>
                  <a:gd name="T16" fmla="*/ 0 h 299"/>
                  <a:gd name="T17" fmla="*/ 268 w 268"/>
                  <a:gd name="T18" fmla="*/ 299 h 299"/>
                </a:gdLst>
                <a:ahLst/>
                <a:cxnLst>
                  <a:cxn ang="T10">
                    <a:pos x="T0" y="T1"/>
                  </a:cxn>
                  <a:cxn ang="T11">
                    <a:pos x="T2" y="T3"/>
                  </a:cxn>
                  <a:cxn ang="T12">
                    <a:pos x="T4" y="T5"/>
                  </a:cxn>
                  <a:cxn ang="T13">
                    <a:pos x="T6" y="T7"/>
                  </a:cxn>
                  <a:cxn ang="T14">
                    <a:pos x="T8" y="T9"/>
                  </a:cxn>
                </a:cxnLst>
                <a:rect l="T15" t="T16" r="T17" b="T18"/>
                <a:pathLst>
                  <a:path w="268" h="299">
                    <a:moveTo>
                      <a:pt x="268" y="169"/>
                    </a:moveTo>
                    <a:lnTo>
                      <a:pt x="268" y="299"/>
                    </a:lnTo>
                    <a:lnTo>
                      <a:pt x="0" y="129"/>
                    </a:lnTo>
                    <a:lnTo>
                      <a:pt x="0" y="0"/>
                    </a:lnTo>
                    <a:lnTo>
                      <a:pt x="268" y="169"/>
                    </a:lnTo>
                    <a:close/>
                  </a:path>
                </a:pathLst>
              </a:custGeom>
              <a:solidFill>
                <a:srgbClr val="4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438" name="Freeform 326">
                <a:extLst>
                  <a:ext uri="{FF2B5EF4-FFF2-40B4-BE49-F238E27FC236}">
                    <a16:creationId xmlns:a16="http://schemas.microsoft.com/office/drawing/2014/main" id="{5C02AED8-55E9-4618-9D03-221A05513595}"/>
                  </a:ext>
                </a:extLst>
              </p:cNvPr>
              <p:cNvSpPr>
                <a:spLocks/>
              </p:cNvSpPr>
              <p:nvPr/>
            </p:nvSpPr>
            <p:spPr bwMode="auto">
              <a:xfrm>
                <a:off x="3504" y="2771"/>
                <a:ext cx="38" cy="57"/>
              </a:xfrm>
              <a:custGeom>
                <a:avLst/>
                <a:gdLst>
                  <a:gd name="T0" fmla="*/ 0 w 267"/>
                  <a:gd name="T1" fmla="*/ 0 h 286"/>
                  <a:gd name="T2" fmla="*/ 0 w 267"/>
                  <a:gd name="T3" fmla="*/ 0 h 286"/>
                  <a:gd name="T4" fmla="*/ 0 w 267"/>
                  <a:gd name="T5" fmla="*/ 0 h 286"/>
                  <a:gd name="T6" fmla="*/ 0 w 267"/>
                  <a:gd name="T7" fmla="*/ 0 h 286"/>
                  <a:gd name="T8" fmla="*/ 0 w 267"/>
                  <a:gd name="T9" fmla="*/ 0 h 286"/>
                  <a:gd name="T10" fmla="*/ 0 60000 65536"/>
                  <a:gd name="T11" fmla="*/ 0 60000 65536"/>
                  <a:gd name="T12" fmla="*/ 0 60000 65536"/>
                  <a:gd name="T13" fmla="*/ 0 60000 65536"/>
                  <a:gd name="T14" fmla="*/ 0 60000 65536"/>
                  <a:gd name="T15" fmla="*/ 0 w 267"/>
                  <a:gd name="T16" fmla="*/ 0 h 286"/>
                  <a:gd name="T17" fmla="*/ 267 w 267"/>
                  <a:gd name="T18" fmla="*/ 286 h 286"/>
                </a:gdLst>
                <a:ahLst/>
                <a:cxnLst>
                  <a:cxn ang="T10">
                    <a:pos x="T0" y="T1"/>
                  </a:cxn>
                  <a:cxn ang="T11">
                    <a:pos x="T2" y="T3"/>
                  </a:cxn>
                  <a:cxn ang="T12">
                    <a:pos x="T4" y="T5"/>
                  </a:cxn>
                  <a:cxn ang="T13">
                    <a:pos x="T6" y="T7"/>
                  </a:cxn>
                  <a:cxn ang="T14">
                    <a:pos x="T8" y="T9"/>
                  </a:cxn>
                </a:cxnLst>
                <a:rect l="T15" t="T16" r="T17" b="T18"/>
                <a:pathLst>
                  <a:path w="267" h="286">
                    <a:moveTo>
                      <a:pt x="267" y="165"/>
                    </a:moveTo>
                    <a:lnTo>
                      <a:pt x="267" y="286"/>
                    </a:lnTo>
                    <a:lnTo>
                      <a:pt x="0" y="121"/>
                    </a:lnTo>
                    <a:lnTo>
                      <a:pt x="0" y="0"/>
                    </a:lnTo>
                    <a:lnTo>
                      <a:pt x="267" y="165"/>
                    </a:lnTo>
                    <a:close/>
                  </a:path>
                </a:pathLst>
              </a:custGeom>
              <a:solidFill>
                <a:srgbClr val="8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439" name="Freeform 327">
                <a:extLst>
                  <a:ext uri="{FF2B5EF4-FFF2-40B4-BE49-F238E27FC236}">
                    <a16:creationId xmlns:a16="http://schemas.microsoft.com/office/drawing/2014/main" id="{C0C3ED3C-CD47-40F2-B942-C0FF74489E6B}"/>
                  </a:ext>
                </a:extLst>
              </p:cNvPr>
              <p:cNvSpPr>
                <a:spLocks/>
              </p:cNvSpPr>
              <p:nvPr/>
            </p:nvSpPr>
            <p:spPr bwMode="auto">
              <a:xfrm>
                <a:off x="3464" y="2737"/>
                <a:ext cx="38" cy="56"/>
              </a:xfrm>
              <a:custGeom>
                <a:avLst/>
                <a:gdLst>
                  <a:gd name="T0" fmla="*/ 0 w 268"/>
                  <a:gd name="T1" fmla="*/ 0 h 281"/>
                  <a:gd name="T2" fmla="*/ 0 w 268"/>
                  <a:gd name="T3" fmla="*/ 0 h 281"/>
                  <a:gd name="T4" fmla="*/ 0 w 268"/>
                  <a:gd name="T5" fmla="*/ 0 h 281"/>
                  <a:gd name="T6" fmla="*/ 0 w 268"/>
                  <a:gd name="T7" fmla="*/ 0 h 281"/>
                  <a:gd name="T8" fmla="*/ 0 w 268"/>
                  <a:gd name="T9" fmla="*/ 0 h 281"/>
                  <a:gd name="T10" fmla="*/ 0 60000 65536"/>
                  <a:gd name="T11" fmla="*/ 0 60000 65536"/>
                  <a:gd name="T12" fmla="*/ 0 60000 65536"/>
                  <a:gd name="T13" fmla="*/ 0 60000 65536"/>
                  <a:gd name="T14" fmla="*/ 0 60000 65536"/>
                  <a:gd name="T15" fmla="*/ 0 w 268"/>
                  <a:gd name="T16" fmla="*/ 0 h 281"/>
                  <a:gd name="T17" fmla="*/ 268 w 268"/>
                  <a:gd name="T18" fmla="*/ 281 h 281"/>
                </a:gdLst>
                <a:ahLst/>
                <a:cxnLst>
                  <a:cxn ang="T10">
                    <a:pos x="T0" y="T1"/>
                  </a:cxn>
                  <a:cxn ang="T11">
                    <a:pos x="T2" y="T3"/>
                  </a:cxn>
                  <a:cxn ang="T12">
                    <a:pos x="T4" y="T5"/>
                  </a:cxn>
                  <a:cxn ang="T13">
                    <a:pos x="T6" y="T7"/>
                  </a:cxn>
                  <a:cxn ang="T14">
                    <a:pos x="T8" y="T9"/>
                  </a:cxn>
                </a:cxnLst>
                <a:rect l="T15" t="T16" r="T17" b="T18"/>
                <a:pathLst>
                  <a:path w="268" h="281">
                    <a:moveTo>
                      <a:pt x="268" y="161"/>
                    </a:moveTo>
                    <a:lnTo>
                      <a:pt x="268" y="281"/>
                    </a:lnTo>
                    <a:lnTo>
                      <a:pt x="0" y="119"/>
                    </a:lnTo>
                    <a:lnTo>
                      <a:pt x="0" y="0"/>
                    </a:lnTo>
                    <a:lnTo>
                      <a:pt x="268" y="161"/>
                    </a:lnTo>
                    <a:close/>
                  </a:path>
                </a:pathLst>
              </a:custGeom>
              <a:solidFill>
                <a:srgbClr val="6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440" name="Freeform 328">
                <a:extLst>
                  <a:ext uri="{FF2B5EF4-FFF2-40B4-BE49-F238E27FC236}">
                    <a16:creationId xmlns:a16="http://schemas.microsoft.com/office/drawing/2014/main" id="{35D831C1-C14C-4397-9A69-567723D0E1A2}"/>
                  </a:ext>
                </a:extLst>
              </p:cNvPr>
              <p:cNvSpPr>
                <a:spLocks/>
              </p:cNvSpPr>
              <p:nvPr/>
            </p:nvSpPr>
            <p:spPr bwMode="auto">
              <a:xfrm>
                <a:off x="3443" y="2719"/>
                <a:ext cx="19" cy="40"/>
              </a:xfrm>
              <a:custGeom>
                <a:avLst/>
                <a:gdLst>
                  <a:gd name="T0" fmla="*/ 0 w 132"/>
                  <a:gd name="T1" fmla="*/ 0 h 200"/>
                  <a:gd name="T2" fmla="*/ 0 w 132"/>
                  <a:gd name="T3" fmla="*/ 0 h 200"/>
                  <a:gd name="T4" fmla="*/ 0 w 132"/>
                  <a:gd name="T5" fmla="*/ 0 h 200"/>
                  <a:gd name="T6" fmla="*/ 0 w 132"/>
                  <a:gd name="T7" fmla="*/ 0 h 200"/>
                  <a:gd name="T8" fmla="*/ 0 w 132"/>
                  <a:gd name="T9" fmla="*/ 0 h 200"/>
                  <a:gd name="T10" fmla="*/ 0 60000 65536"/>
                  <a:gd name="T11" fmla="*/ 0 60000 65536"/>
                  <a:gd name="T12" fmla="*/ 0 60000 65536"/>
                  <a:gd name="T13" fmla="*/ 0 60000 65536"/>
                  <a:gd name="T14" fmla="*/ 0 60000 65536"/>
                  <a:gd name="T15" fmla="*/ 0 w 132"/>
                  <a:gd name="T16" fmla="*/ 0 h 200"/>
                  <a:gd name="T17" fmla="*/ 132 w 132"/>
                  <a:gd name="T18" fmla="*/ 200 h 200"/>
                </a:gdLst>
                <a:ahLst/>
                <a:cxnLst>
                  <a:cxn ang="T10">
                    <a:pos x="T0" y="T1"/>
                  </a:cxn>
                  <a:cxn ang="T11">
                    <a:pos x="T2" y="T3"/>
                  </a:cxn>
                  <a:cxn ang="T12">
                    <a:pos x="T4" y="T5"/>
                  </a:cxn>
                  <a:cxn ang="T13">
                    <a:pos x="T6" y="T7"/>
                  </a:cxn>
                  <a:cxn ang="T14">
                    <a:pos x="T8" y="T9"/>
                  </a:cxn>
                </a:cxnLst>
                <a:rect l="T15" t="T16" r="T17" b="T18"/>
                <a:pathLst>
                  <a:path w="132" h="200">
                    <a:moveTo>
                      <a:pt x="132" y="81"/>
                    </a:moveTo>
                    <a:lnTo>
                      <a:pt x="132" y="200"/>
                    </a:lnTo>
                    <a:lnTo>
                      <a:pt x="0" y="114"/>
                    </a:lnTo>
                    <a:lnTo>
                      <a:pt x="0" y="0"/>
                    </a:lnTo>
                    <a:lnTo>
                      <a:pt x="132" y="81"/>
                    </a:lnTo>
                    <a:close/>
                  </a:path>
                </a:pathLst>
              </a:custGeom>
              <a:solidFill>
                <a:srgbClr val="8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441" name="Freeform 329">
                <a:extLst>
                  <a:ext uri="{FF2B5EF4-FFF2-40B4-BE49-F238E27FC236}">
                    <a16:creationId xmlns:a16="http://schemas.microsoft.com/office/drawing/2014/main" id="{586D1A59-D2E1-469E-981D-F3C7C1D1DCDE}"/>
                  </a:ext>
                </a:extLst>
              </p:cNvPr>
              <p:cNvSpPr>
                <a:spLocks/>
              </p:cNvSpPr>
              <p:nvPr/>
            </p:nvSpPr>
            <p:spPr bwMode="auto">
              <a:xfrm>
                <a:off x="3585" y="2396"/>
                <a:ext cx="13" cy="30"/>
              </a:xfrm>
              <a:custGeom>
                <a:avLst/>
                <a:gdLst>
                  <a:gd name="T0" fmla="*/ 0 w 87"/>
                  <a:gd name="T1" fmla="*/ 0 h 154"/>
                  <a:gd name="T2" fmla="*/ 0 w 87"/>
                  <a:gd name="T3" fmla="*/ 0 h 154"/>
                  <a:gd name="T4" fmla="*/ 0 w 87"/>
                  <a:gd name="T5" fmla="*/ 0 h 154"/>
                  <a:gd name="T6" fmla="*/ 0 w 87"/>
                  <a:gd name="T7" fmla="*/ 0 h 154"/>
                  <a:gd name="T8" fmla="*/ 0 w 87"/>
                  <a:gd name="T9" fmla="*/ 0 h 154"/>
                  <a:gd name="T10" fmla="*/ 0 60000 65536"/>
                  <a:gd name="T11" fmla="*/ 0 60000 65536"/>
                  <a:gd name="T12" fmla="*/ 0 60000 65536"/>
                  <a:gd name="T13" fmla="*/ 0 60000 65536"/>
                  <a:gd name="T14" fmla="*/ 0 60000 65536"/>
                  <a:gd name="T15" fmla="*/ 0 w 87"/>
                  <a:gd name="T16" fmla="*/ 0 h 154"/>
                  <a:gd name="T17" fmla="*/ 87 w 87"/>
                  <a:gd name="T18" fmla="*/ 154 h 154"/>
                </a:gdLst>
                <a:ahLst/>
                <a:cxnLst>
                  <a:cxn ang="T10">
                    <a:pos x="T0" y="T1"/>
                  </a:cxn>
                  <a:cxn ang="T11">
                    <a:pos x="T2" y="T3"/>
                  </a:cxn>
                  <a:cxn ang="T12">
                    <a:pos x="T4" y="T5"/>
                  </a:cxn>
                  <a:cxn ang="T13">
                    <a:pos x="T6" y="T7"/>
                  </a:cxn>
                  <a:cxn ang="T14">
                    <a:pos x="T8" y="T9"/>
                  </a:cxn>
                </a:cxnLst>
                <a:rect l="T15" t="T16" r="T17" b="T18"/>
                <a:pathLst>
                  <a:path w="87" h="154">
                    <a:moveTo>
                      <a:pt x="87" y="18"/>
                    </a:moveTo>
                    <a:lnTo>
                      <a:pt x="87" y="154"/>
                    </a:lnTo>
                    <a:lnTo>
                      <a:pt x="0" y="126"/>
                    </a:lnTo>
                    <a:lnTo>
                      <a:pt x="0" y="0"/>
                    </a:lnTo>
                    <a:lnTo>
                      <a:pt x="87" y="18"/>
                    </a:lnTo>
                    <a:close/>
                  </a:path>
                </a:pathLst>
              </a:custGeom>
              <a:solidFill>
                <a:srgbClr val="8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442" name="Freeform 330">
                <a:extLst>
                  <a:ext uri="{FF2B5EF4-FFF2-40B4-BE49-F238E27FC236}">
                    <a16:creationId xmlns:a16="http://schemas.microsoft.com/office/drawing/2014/main" id="{0C26A88B-A97D-4B30-BF50-11AAE10DF9DD}"/>
                  </a:ext>
                </a:extLst>
              </p:cNvPr>
              <p:cNvSpPr>
                <a:spLocks/>
              </p:cNvSpPr>
              <p:nvPr/>
            </p:nvSpPr>
            <p:spPr bwMode="auto">
              <a:xfrm>
                <a:off x="3544" y="2378"/>
                <a:ext cx="39" cy="42"/>
              </a:xfrm>
              <a:custGeom>
                <a:avLst/>
                <a:gdLst>
                  <a:gd name="T0" fmla="*/ 0 w 268"/>
                  <a:gd name="T1" fmla="*/ 0 h 209"/>
                  <a:gd name="T2" fmla="*/ 0 w 268"/>
                  <a:gd name="T3" fmla="*/ 0 h 209"/>
                  <a:gd name="T4" fmla="*/ 0 w 268"/>
                  <a:gd name="T5" fmla="*/ 0 h 209"/>
                  <a:gd name="T6" fmla="*/ 0 w 268"/>
                  <a:gd name="T7" fmla="*/ 0 h 209"/>
                  <a:gd name="T8" fmla="*/ 0 w 268"/>
                  <a:gd name="T9" fmla="*/ 0 h 209"/>
                  <a:gd name="T10" fmla="*/ 0 60000 65536"/>
                  <a:gd name="T11" fmla="*/ 0 60000 65536"/>
                  <a:gd name="T12" fmla="*/ 0 60000 65536"/>
                  <a:gd name="T13" fmla="*/ 0 60000 65536"/>
                  <a:gd name="T14" fmla="*/ 0 60000 65536"/>
                  <a:gd name="T15" fmla="*/ 0 w 268"/>
                  <a:gd name="T16" fmla="*/ 0 h 209"/>
                  <a:gd name="T17" fmla="*/ 268 w 268"/>
                  <a:gd name="T18" fmla="*/ 209 h 209"/>
                </a:gdLst>
                <a:ahLst/>
                <a:cxnLst>
                  <a:cxn ang="T10">
                    <a:pos x="T0" y="T1"/>
                  </a:cxn>
                  <a:cxn ang="T11">
                    <a:pos x="T2" y="T3"/>
                  </a:cxn>
                  <a:cxn ang="T12">
                    <a:pos x="T4" y="T5"/>
                  </a:cxn>
                  <a:cxn ang="T13">
                    <a:pos x="T6" y="T7"/>
                  </a:cxn>
                  <a:cxn ang="T14">
                    <a:pos x="T8" y="T9"/>
                  </a:cxn>
                </a:cxnLst>
                <a:rect l="T15" t="T16" r="T17" b="T18"/>
                <a:pathLst>
                  <a:path w="268" h="209">
                    <a:moveTo>
                      <a:pt x="268" y="81"/>
                    </a:moveTo>
                    <a:lnTo>
                      <a:pt x="268" y="209"/>
                    </a:lnTo>
                    <a:lnTo>
                      <a:pt x="0" y="126"/>
                    </a:lnTo>
                    <a:lnTo>
                      <a:pt x="0" y="0"/>
                    </a:lnTo>
                    <a:lnTo>
                      <a:pt x="268" y="81"/>
                    </a:lnTo>
                    <a:close/>
                  </a:path>
                </a:pathLst>
              </a:custGeom>
              <a:solidFill>
                <a:srgbClr val="6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443" name="Freeform 331">
                <a:extLst>
                  <a:ext uri="{FF2B5EF4-FFF2-40B4-BE49-F238E27FC236}">
                    <a16:creationId xmlns:a16="http://schemas.microsoft.com/office/drawing/2014/main" id="{E3606F5C-57E5-4CD2-B65D-560ED6F34E99}"/>
                  </a:ext>
                </a:extLst>
              </p:cNvPr>
              <p:cNvSpPr>
                <a:spLocks/>
              </p:cNvSpPr>
              <p:nvPr/>
            </p:nvSpPr>
            <p:spPr bwMode="auto">
              <a:xfrm>
                <a:off x="3504" y="2361"/>
                <a:ext cx="38" cy="41"/>
              </a:xfrm>
              <a:custGeom>
                <a:avLst/>
                <a:gdLst>
                  <a:gd name="T0" fmla="*/ 0 w 267"/>
                  <a:gd name="T1" fmla="*/ 0 h 204"/>
                  <a:gd name="T2" fmla="*/ 0 w 267"/>
                  <a:gd name="T3" fmla="*/ 0 h 204"/>
                  <a:gd name="T4" fmla="*/ 0 w 267"/>
                  <a:gd name="T5" fmla="*/ 0 h 204"/>
                  <a:gd name="T6" fmla="*/ 0 w 267"/>
                  <a:gd name="T7" fmla="*/ 0 h 204"/>
                  <a:gd name="T8" fmla="*/ 0 w 267"/>
                  <a:gd name="T9" fmla="*/ 0 h 204"/>
                  <a:gd name="T10" fmla="*/ 0 60000 65536"/>
                  <a:gd name="T11" fmla="*/ 0 60000 65536"/>
                  <a:gd name="T12" fmla="*/ 0 60000 65536"/>
                  <a:gd name="T13" fmla="*/ 0 60000 65536"/>
                  <a:gd name="T14" fmla="*/ 0 60000 65536"/>
                  <a:gd name="T15" fmla="*/ 0 w 267"/>
                  <a:gd name="T16" fmla="*/ 0 h 204"/>
                  <a:gd name="T17" fmla="*/ 267 w 267"/>
                  <a:gd name="T18" fmla="*/ 204 h 204"/>
                </a:gdLst>
                <a:ahLst/>
                <a:cxnLst>
                  <a:cxn ang="T10">
                    <a:pos x="T0" y="T1"/>
                  </a:cxn>
                  <a:cxn ang="T11">
                    <a:pos x="T2" y="T3"/>
                  </a:cxn>
                  <a:cxn ang="T12">
                    <a:pos x="T4" y="T5"/>
                  </a:cxn>
                  <a:cxn ang="T13">
                    <a:pos x="T6" y="T7"/>
                  </a:cxn>
                  <a:cxn ang="T14">
                    <a:pos x="T8" y="T9"/>
                  </a:cxn>
                </a:cxnLst>
                <a:rect l="T15" t="T16" r="T17" b="T18"/>
                <a:pathLst>
                  <a:path w="267" h="204">
                    <a:moveTo>
                      <a:pt x="267" y="81"/>
                    </a:moveTo>
                    <a:lnTo>
                      <a:pt x="267" y="204"/>
                    </a:lnTo>
                    <a:lnTo>
                      <a:pt x="0" y="121"/>
                    </a:lnTo>
                    <a:lnTo>
                      <a:pt x="0" y="0"/>
                    </a:lnTo>
                    <a:lnTo>
                      <a:pt x="267" y="81"/>
                    </a:lnTo>
                    <a:close/>
                  </a:path>
                </a:pathLst>
              </a:custGeom>
              <a:solidFill>
                <a:srgbClr val="8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444" name="Freeform 332">
                <a:extLst>
                  <a:ext uri="{FF2B5EF4-FFF2-40B4-BE49-F238E27FC236}">
                    <a16:creationId xmlns:a16="http://schemas.microsoft.com/office/drawing/2014/main" id="{22F6E8CA-38F8-4DFB-951A-2BC2760F1A6E}"/>
                  </a:ext>
                </a:extLst>
              </p:cNvPr>
              <p:cNvSpPr>
                <a:spLocks/>
              </p:cNvSpPr>
              <p:nvPr/>
            </p:nvSpPr>
            <p:spPr bwMode="auto">
              <a:xfrm>
                <a:off x="3464" y="2344"/>
                <a:ext cx="38" cy="40"/>
              </a:xfrm>
              <a:custGeom>
                <a:avLst/>
                <a:gdLst>
                  <a:gd name="T0" fmla="*/ 0 w 268"/>
                  <a:gd name="T1" fmla="*/ 0 h 201"/>
                  <a:gd name="T2" fmla="*/ 0 w 268"/>
                  <a:gd name="T3" fmla="*/ 0 h 201"/>
                  <a:gd name="T4" fmla="*/ 0 w 268"/>
                  <a:gd name="T5" fmla="*/ 0 h 201"/>
                  <a:gd name="T6" fmla="*/ 0 w 268"/>
                  <a:gd name="T7" fmla="*/ 0 h 201"/>
                  <a:gd name="T8" fmla="*/ 0 w 268"/>
                  <a:gd name="T9" fmla="*/ 0 h 201"/>
                  <a:gd name="T10" fmla="*/ 0 60000 65536"/>
                  <a:gd name="T11" fmla="*/ 0 60000 65536"/>
                  <a:gd name="T12" fmla="*/ 0 60000 65536"/>
                  <a:gd name="T13" fmla="*/ 0 60000 65536"/>
                  <a:gd name="T14" fmla="*/ 0 60000 65536"/>
                  <a:gd name="T15" fmla="*/ 0 w 268"/>
                  <a:gd name="T16" fmla="*/ 0 h 201"/>
                  <a:gd name="T17" fmla="*/ 268 w 268"/>
                  <a:gd name="T18" fmla="*/ 201 h 201"/>
                </a:gdLst>
                <a:ahLst/>
                <a:cxnLst>
                  <a:cxn ang="T10">
                    <a:pos x="T0" y="T1"/>
                  </a:cxn>
                  <a:cxn ang="T11">
                    <a:pos x="T2" y="T3"/>
                  </a:cxn>
                  <a:cxn ang="T12">
                    <a:pos x="T4" y="T5"/>
                  </a:cxn>
                  <a:cxn ang="T13">
                    <a:pos x="T6" y="T7"/>
                  </a:cxn>
                  <a:cxn ang="T14">
                    <a:pos x="T8" y="T9"/>
                  </a:cxn>
                </a:cxnLst>
                <a:rect l="T15" t="T16" r="T17" b="T18"/>
                <a:pathLst>
                  <a:path w="268" h="201">
                    <a:moveTo>
                      <a:pt x="268" y="81"/>
                    </a:moveTo>
                    <a:lnTo>
                      <a:pt x="266" y="201"/>
                    </a:lnTo>
                    <a:lnTo>
                      <a:pt x="0" y="121"/>
                    </a:lnTo>
                    <a:lnTo>
                      <a:pt x="0" y="0"/>
                    </a:lnTo>
                    <a:lnTo>
                      <a:pt x="268" y="81"/>
                    </a:lnTo>
                    <a:close/>
                  </a:path>
                </a:pathLst>
              </a:custGeom>
              <a:solidFill>
                <a:srgbClr val="8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445" name="Freeform 333">
                <a:extLst>
                  <a:ext uri="{FF2B5EF4-FFF2-40B4-BE49-F238E27FC236}">
                    <a16:creationId xmlns:a16="http://schemas.microsoft.com/office/drawing/2014/main" id="{DED502D2-DA24-4AF8-87B7-79202B19DB81}"/>
                  </a:ext>
                </a:extLst>
              </p:cNvPr>
              <p:cNvSpPr>
                <a:spLocks/>
              </p:cNvSpPr>
              <p:nvPr/>
            </p:nvSpPr>
            <p:spPr bwMode="auto">
              <a:xfrm>
                <a:off x="3443" y="2336"/>
                <a:ext cx="19" cy="31"/>
              </a:xfrm>
              <a:custGeom>
                <a:avLst/>
                <a:gdLst>
                  <a:gd name="T0" fmla="*/ 0 w 132"/>
                  <a:gd name="T1" fmla="*/ 0 h 155"/>
                  <a:gd name="T2" fmla="*/ 0 w 132"/>
                  <a:gd name="T3" fmla="*/ 0 h 155"/>
                  <a:gd name="T4" fmla="*/ 0 w 132"/>
                  <a:gd name="T5" fmla="*/ 0 h 155"/>
                  <a:gd name="T6" fmla="*/ 0 w 132"/>
                  <a:gd name="T7" fmla="*/ 0 h 155"/>
                  <a:gd name="T8" fmla="*/ 0 w 132"/>
                  <a:gd name="T9" fmla="*/ 0 h 155"/>
                  <a:gd name="T10" fmla="*/ 0 60000 65536"/>
                  <a:gd name="T11" fmla="*/ 0 60000 65536"/>
                  <a:gd name="T12" fmla="*/ 0 60000 65536"/>
                  <a:gd name="T13" fmla="*/ 0 60000 65536"/>
                  <a:gd name="T14" fmla="*/ 0 60000 65536"/>
                  <a:gd name="T15" fmla="*/ 0 w 132"/>
                  <a:gd name="T16" fmla="*/ 0 h 155"/>
                  <a:gd name="T17" fmla="*/ 132 w 132"/>
                  <a:gd name="T18" fmla="*/ 155 h 155"/>
                </a:gdLst>
                <a:ahLst/>
                <a:cxnLst>
                  <a:cxn ang="T10">
                    <a:pos x="T0" y="T1"/>
                  </a:cxn>
                  <a:cxn ang="T11">
                    <a:pos x="T2" y="T3"/>
                  </a:cxn>
                  <a:cxn ang="T12">
                    <a:pos x="T4" y="T5"/>
                  </a:cxn>
                  <a:cxn ang="T13">
                    <a:pos x="T6" y="T7"/>
                  </a:cxn>
                  <a:cxn ang="T14">
                    <a:pos x="T8" y="T9"/>
                  </a:cxn>
                </a:cxnLst>
                <a:rect l="T15" t="T16" r="T17" b="T18"/>
                <a:pathLst>
                  <a:path w="132" h="155">
                    <a:moveTo>
                      <a:pt x="132" y="35"/>
                    </a:moveTo>
                    <a:lnTo>
                      <a:pt x="132" y="155"/>
                    </a:lnTo>
                    <a:lnTo>
                      <a:pt x="0" y="116"/>
                    </a:lnTo>
                    <a:lnTo>
                      <a:pt x="0" y="0"/>
                    </a:lnTo>
                    <a:lnTo>
                      <a:pt x="132" y="35"/>
                    </a:lnTo>
                    <a:close/>
                  </a:path>
                </a:pathLst>
              </a:custGeom>
              <a:solidFill>
                <a:srgbClr val="4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446" name="Freeform 334">
                <a:extLst>
                  <a:ext uri="{FF2B5EF4-FFF2-40B4-BE49-F238E27FC236}">
                    <a16:creationId xmlns:a16="http://schemas.microsoft.com/office/drawing/2014/main" id="{0DC97AB0-E655-4211-96EE-23AF40FA8060}"/>
                  </a:ext>
                </a:extLst>
              </p:cNvPr>
              <p:cNvSpPr>
                <a:spLocks/>
              </p:cNvSpPr>
              <p:nvPr/>
            </p:nvSpPr>
            <p:spPr bwMode="auto">
              <a:xfrm>
                <a:off x="3544" y="2438"/>
                <a:ext cx="39" cy="45"/>
              </a:xfrm>
              <a:custGeom>
                <a:avLst/>
                <a:gdLst>
                  <a:gd name="T0" fmla="*/ 0 w 268"/>
                  <a:gd name="T1" fmla="*/ 0 h 225"/>
                  <a:gd name="T2" fmla="*/ 0 w 268"/>
                  <a:gd name="T3" fmla="*/ 0 h 225"/>
                  <a:gd name="T4" fmla="*/ 0 w 268"/>
                  <a:gd name="T5" fmla="*/ 0 h 225"/>
                  <a:gd name="T6" fmla="*/ 0 w 268"/>
                  <a:gd name="T7" fmla="*/ 0 h 225"/>
                  <a:gd name="T8" fmla="*/ 0 w 268"/>
                  <a:gd name="T9" fmla="*/ 0 h 225"/>
                  <a:gd name="T10" fmla="*/ 0 60000 65536"/>
                  <a:gd name="T11" fmla="*/ 0 60000 65536"/>
                  <a:gd name="T12" fmla="*/ 0 60000 65536"/>
                  <a:gd name="T13" fmla="*/ 0 60000 65536"/>
                  <a:gd name="T14" fmla="*/ 0 60000 65536"/>
                  <a:gd name="T15" fmla="*/ 0 w 268"/>
                  <a:gd name="T16" fmla="*/ 0 h 225"/>
                  <a:gd name="T17" fmla="*/ 268 w 268"/>
                  <a:gd name="T18" fmla="*/ 225 h 225"/>
                </a:gdLst>
                <a:ahLst/>
                <a:cxnLst>
                  <a:cxn ang="T10">
                    <a:pos x="T0" y="T1"/>
                  </a:cxn>
                  <a:cxn ang="T11">
                    <a:pos x="T2" y="T3"/>
                  </a:cxn>
                  <a:cxn ang="T12">
                    <a:pos x="T4" y="T5"/>
                  </a:cxn>
                  <a:cxn ang="T13">
                    <a:pos x="T6" y="T7"/>
                  </a:cxn>
                  <a:cxn ang="T14">
                    <a:pos x="T8" y="T9"/>
                  </a:cxn>
                </a:cxnLst>
                <a:rect l="T15" t="T16" r="T17" b="T18"/>
                <a:pathLst>
                  <a:path w="268" h="225">
                    <a:moveTo>
                      <a:pt x="268" y="94"/>
                    </a:moveTo>
                    <a:lnTo>
                      <a:pt x="268" y="225"/>
                    </a:lnTo>
                    <a:lnTo>
                      <a:pt x="0" y="126"/>
                    </a:lnTo>
                    <a:lnTo>
                      <a:pt x="0" y="0"/>
                    </a:lnTo>
                    <a:lnTo>
                      <a:pt x="268" y="94"/>
                    </a:lnTo>
                    <a:close/>
                  </a:path>
                </a:pathLst>
              </a:custGeom>
              <a:solidFill>
                <a:srgbClr val="8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447" name="Freeform 335">
                <a:extLst>
                  <a:ext uri="{FF2B5EF4-FFF2-40B4-BE49-F238E27FC236}">
                    <a16:creationId xmlns:a16="http://schemas.microsoft.com/office/drawing/2014/main" id="{3D7E252A-54D0-4A21-BFE9-6BD96D2E3FAC}"/>
                  </a:ext>
                </a:extLst>
              </p:cNvPr>
              <p:cNvSpPr>
                <a:spLocks/>
              </p:cNvSpPr>
              <p:nvPr/>
            </p:nvSpPr>
            <p:spPr bwMode="auto">
              <a:xfrm>
                <a:off x="3504" y="2420"/>
                <a:ext cx="38" cy="43"/>
              </a:xfrm>
              <a:custGeom>
                <a:avLst/>
                <a:gdLst>
                  <a:gd name="T0" fmla="*/ 0 w 267"/>
                  <a:gd name="T1" fmla="*/ 0 h 216"/>
                  <a:gd name="T2" fmla="*/ 0 w 267"/>
                  <a:gd name="T3" fmla="*/ 0 h 216"/>
                  <a:gd name="T4" fmla="*/ 0 w 267"/>
                  <a:gd name="T5" fmla="*/ 0 h 216"/>
                  <a:gd name="T6" fmla="*/ 0 w 267"/>
                  <a:gd name="T7" fmla="*/ 0 h 216"/>
                  <a:gd name="T8" fmla="*/ 0 w 267"/>
                  <a:gd name="T9" fmla="*/ 0 h 216"/>
                  <a:gd name="T10" fmla="*/ 0 60000 65536"/>
                  <a:gd name="T11" fmla="*/ 0 60000 65536"/>
                  <a:gd name="T12" fmla="*/ 0 60000 65536"/>
                  <a:gd name="T13" fmla="*/ 0 60000 65536"/>
                  <a:gd name="T14" fmla="*/ 0 60000 65536"/>
                  <a:gd name="T15" fmla="*/ 0 w 267"/>
                  <a:gd name="T16" fmla="*/ 0 h 216"/>
                  <a:gd name="T17" fmla="*/ 267 w 267"/>
                  <a:gd name="T18" fmla="*/ 216 h 216"/>
                </a:gdLst>
                <a:ahLst/>
                <a:cxnLst>
                  <a:cxn ang="T10">
                    <a:pos x="T0" y="T1"/>
                  </a:cxn>
                  <a:cxn ang="T11">
                    <a:pos x="T2" y="T3"/>
                  </a:cxn>
                  <a:cxn ang="T12">
                    <a:pos x="T4" y="T5"/>
                  </a:cxn>
                  <a:cxn ang="T13">
                    <a:pos x="T6" y="T7"/>
                  </a:cxn>
                  <a:cxn ang="T14">
                    <a:pos x="T8" y="T9"/>
                  </a:cxn>
                </a:cxnLst>
                <a:rect l="T15" t="T16" r="T17" b="T18"/>
                <a:pathLst>
                  <a:path w="267" h="216">
                    <a:moveTo>
                      <a:pt x="267" y="94"/>
                    </a:moveTo>
                    <a:lnTo>
                      <a:pt x="267" y="216"/>
                    </a:lnTo>
                    <a:lnTo>
                      <a:pt x="0" y="122"/>
                    </a:lnTo>
                    <a:lnTo>
                      <a:pt x="0" y="0"/>
                    </a:lnTo>
                    <a:lnTo>
                      <a:pt x="267" y="94"/>
                    </a:lnTo>
                    <a:close/>
                  </a:path>
                </a:pathLst>
              </a:custGeom>
              <a:solidFill>
                <a:srgbClr val="6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448" name="Freeform 336">
                <a:extLst>
                  <a:ext uri="{FF2B5EF4-FFF2-40B4-BE49-F238E27FC236}">
                    <a16:creationId xmlns:a16="http://schemas.microsoft.com/office/drawing/2014/main" id="{298E8205-0D95-4E88-A02B-FA26BA902EDA}"/>
                  </a:ext>
                </a:extLst>
              </p:cNvPr>
              <p:cNvSpPr>
                <a:spLocks/>
              </p:cNvSpPr>
              <p:nvPr/>
            </p:nvSpPr>
            <p:spPr bwMode="auto">
              <a:xfrm>
                <a:off x="3464" y="2400"/>
                <a:ext cx="38" cy="43"/>
              </a:xfrm>
              <a:custGeom>
                <a:avLst/>
                <a:gdLst>
                  <a:gd name="T0" fmla="*/ 0 w 268"/>
                  <a:gd name="T1" fmla="*/ 0 h 213"/>
                  <a:gd name="T2" fmla="*/ 0 w 268"/>
                  <a:gd name="T3" fmla="*/ 0 h 213"/>
                  <a:gd name="T4" fmla="*/ 0 w 268"/>
                  <a:gd name="T5" fmla="*/ 0 h 213"/>
                  <a:gd name="T6" fmla="*/ 0 w 268"/>
                  <a:gd name="T7" fmla="*/ 0 h 213"/>
                  <a:gd name="T8" fmla="*/ 0 w 268"/>
                  <a:gd name="T9" fmla="*/ 0 h 213"/>
                  <a:gd name="T10" fmla="*/ 0 60000 65536"/>
                  <a:gd name="T11" fmla="*/ 0 60000 65536"/>
                  <a:gd name="T12" fmla="*/ 0 60000 65536"/>
                  <a:gd name="T13" fmla="*/ 0 60000 65536"/>
                  <a:gd name="T14" fmla="*/ 0 60000 65536"/>
                  <a:gd name="T15" fmla="*/ 0 w 268"/>
                  <a:gd name="T16" fmla="*/ 0 h 213"/>
                  <a:gd name="T17" fmla="*/ 268 w 268"/>
                  <a:gd name="T18" fmla="*/ 213 h 213"/>
                </a:gdLst>
                <a:ahLst/>
                <a:cxnLst>
                  <a:cxn ang="T10">
                    <a:pos x="T0" y="T1"/>
                  </a:cxn>
                  <a:cxn ang="T11">
                    <a:pos x="T2" y="T3"/>
                  </a:cxn>
                  <a:cxn ang="T12">
                    <a:pos x="T4" y="T5"/>
                  </a:cxn>
                  <a:cxn ang="T13">
                    <a:pos x="T6" y="T7"/>
                  </a:cxn>
                  <a:cxn ang="T14">
                    <a:pos x="T8" y="T9"/>
                  </a:cxn>
                </a:cxnLst>
                <a:rect l="T15" t="T16" r="T17" b="T18"/>
                <a:pathLst>
                  <a:path w="268" h="213">
                    <a:moveTo>
                      <a:pt x="268" y="93"/>
                    </a:moveTo>
                    <a:lnTo>
                      <a:pt x="268" y="213"/>
                    </a:lnTo>
                    <a:lnTo>
                      <a:pt x="0" y="119"/>
                    </a:lnTo>
                    <a:lnTo>
                      <a:pt x="0" y="0"/>
                    </a:lnTo>
                    <a:lnTo>
                      <a:pt x="268" y="93"/>
                    </a:lnTo>
                    <a:close/>
                  </a:path>
                </a:pathLst>
              </a:custGeom>
              <a:solidFill>
                <a:srgbClr val="4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449" name="Freeform 337">
                <a:extLst>
                  <a:ext uri="{FF2B5EF4-FFF2-40B4-BE49-F238E27FC236}">
                    <a16:creationId xmlns:a16="http://schemas.microsoft.com/office/drawing/2014/main" id="{9D40026D-C927-425C-B58D-5610012DC5DC}"/>
                  </a:ext>
                </a:extLst>
              </p:cNvPr>
              <p:cNvSpPr>
                <a:spLocks/>
              </p:cNvSpPr>
              <p:nvPr/>
            </p:nvSpPr>
            <p:spPr bwMode="auto">
              <a:xfrm>
                <a:off x="3443" y="2391"/>
                <a:ext cx="19" cy="32"/>
              </a:xfrm>
              <a:custGeom>
                <a:avLst/>
                <a:gdLst>
                  <a:gd name="T0" fmla="*/ 0 w 132"/>
                  <a:gd name="T1" fmla="*/ 0 h 161"/>
                  <a:gd name="T2" fmla="*/ 0 w 132"/>
                  <a:gd name="T3" fmla="*/ 0 h 161"/>
                  <a:gd name="T4" fmla="*/ 0 w 132"/>
                  <a:gd name="T5" fmla="*/ 0 h 161"/>
                  <a:gd name="T6" fmla="*/ 0 w 132"/>
                  <a:gd name="T7" fmla="*/ 0 h 161"/>
                  <a:gd name="T8" fmla="*/ 0 w 132"/>
                  <a:gd name="T9" fmla="*/ 0 h 161"/>
                  <a:gd name="T10" fmla="*/ 0 60000 65536"/>
                  <a:gd name="T11" fmla="*/ 0 60000 65536"/>
                  <a:gd name="T12" fmla="*/ 0 60000 65536"/>
                  <a:gd name="T13" fmla="*/ 0 60000 65536"/>
                  <a:gd name="T14" fmla="*/ 0 60000 65536"/>
                  <a:gd name="T15" fmla="*/ 0 w 132"/>
                  <a:gd name="T16" fmla="*/ 0 h 161"/>
                  <a:gd name="T17" fmla="*/ 132 w 132"/>
                  <a:gd name="T18" fmla="*/ 161 h 161"/>
                </a:gdLst>
                <a:ahLst/>
                <a:cxnLst>
                  <a:cxn ang="T10">
                    <a:pos x="T0" y="T1"/>
                  </a:cxn>
                  <a:cxn ang="T11">
                    <a:pos x="T2" y="T3"/>
                  </a:cxn>
                  <a:cxn ang="T12">
                    <a:pos x="T4" y="T5"/>
                  </a:cxn>
                  <a:cxn ang="T13">
                    <a:pos x="T6" y="T7"/>
                  </a:cxn>
                  <a:cxn ang="T14">
                    <a:pos x="T8" y="T9"/>
                  </a:cxn>
                </a:cxnLst>
                <a:rect l="T15" t="T16" r="T17" b="T18"/>
                <a:pathLst>
                  <a:path w="132" h="161">
                    <a:moveTo>
                      <a:pt x="132" y="43"/>
                    </a:moveTo>
                    <a:lnTo>
                      <a:pt x="132" y="161"/>
                    </a:lnTo>
                    <a:lnTo>
                      <a:pt x="0" y="115"/>
                    </a:lnTo>
                    <a:lnTo>
                      <a:pt x="0" y="0"/>
                    </a:lnTo>
                    <a:lnTo>
                      <a:pt x="132" y="43"/>
                    </a:lnTo>
                    <a:close/>
                  </a:path>
                </a:pathLst>
              </a:custGeom>
              <a:solidFill>
                <a:srgbClr val="8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450" name="Freeform 338">
                <a:extLst>
                  <a:ext uri="{FF2B5EF4-FFF2-40B4-BE49-F238E27FC236}">
                    <a16:creationId xmlns:a16="http://schemas.microsoft.com/office/drawing/2014/main" id="{8210DF60-69F8-4EC8-BECD-EC422ED104A4}"/>
                  </a:ext>
                </a:extLst>
              </p:cNvPr>
              <p:cNvSpPr>
                <a:spLocks/>
              </p:cNvSpPr>
              <p:nvPr/>
            </p:nvSpPr>
            <p:spPr bwMode="auto">
              <a:xfrm>
                <a:off x="3585" y="2523"/>
                <a:ext cx="13" cy="33"/>
              </a:xfrm>
              <a:custGeom>
                <a:avLst/>
                <a:gdLst>
                  <a:gd name="T0" fmla="*/ 0 w 87"/>
                  <a:gd name="T1" fmla="*/ 0 h 165"/>
                  <a:gd name="T2" fmla="*/ 0 w 87"/>
                  <a:gd name="T3" fmla="*/ 0 h 165"/>
                  <a:gd name="T4" fmla="*/ 0 w 87"/>
                  <a:gd name="T5" fmla="*/ 0 h 165"/>
                  <a:gd name="T6" fmla="*/ 0 w 87"/>
                  <a:gd name="T7" fmla="*/ 0 h 165"/>
                  <a:gd name="T8" fmla="*/ 0 w 87"/>
                  <a:gd name="T9" fmla="*/ 0 h 165"/>
                  <a:gd name="T10" fmla="*/ 0 60000 65536"/>
                  <a:gd name="T11" fmla="*/ 0 60000 65536"/>
                  <a:gd name="T12" fmla="*/ 0 60000 65536"/>
                  <a:gd name="T13" fmla="*/ 0 60000 65536"/>
                  <a:gd name="T14" fmla="*/ 0 60000 65536"/>
                  <a:gd name="T15" fmla="*/ 0 w 87"/>
                  <a:gd name="T16" fmla="*/ 0 h 165"/>
                  <a:gd name="T17" fmla="*/ 87 w 87"/>
                  <a:gd name="T18" fmla="*/ 165 h 165"/>
                </a:gdLst>
                <a:ahLst/>
                <a:cxnLst>
                  <a:cxn ang="T10">
                    <a:pos x="T0" y="T1"/>
                  </a:cxn>
                  <a:cxn ang="T11">
                    <a:pos x="T2" y="T3"/>
                  </a:cxn>
                  <a:cxn ang="T12">
                    <a:pos x="T4" y="T5"/>
                  </a:cxn>
                  <a:cxn ang="T13">
                    <a:pos x="T6" y="T7"/>
                  </a:cxn>
                  <a:cxn ang="T14">
                    <a:pos x="T8" y="T9"/>
                  </a:cxn>
                </a:cxnLst>
                <a:rect l="T15" t="T16" r="T17" b="T18"/>
                <a:pathLst>
                  <a:path w="87" h="165">
                    <a:moveTo>
                      <a:pt x="87" y="31"/>
                    </a:moveTo>
                    <a:lnTo>
                      <a:pt x="87" y="165"/>
                    </a:lnTo>
                    <a:lnTo>
                      <a:pt x="0" y="128"/>
                    </a:lnTo>
                    <a:lnTo>
                      <a:pt x="0" y="0"/>
                    </a:lnTo>
                    <a:lnTo>
                      <a:pt x="87" y="31"/>
                    </a:lnTo>
                    <a:close/>
                  </a:path>
                </a:pathLst>
              </a:custGeom>
              <a:solidFill>
                <a:srgbClr val="8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451" name="Freeform 339">
                <a:extLst>
                  <a:ext uri="{FF2B5EF4-FFF2-40B4-BE49-F238E27FC236}">
                    <a16:creationId xmlns:a16="http://schemas.microsoft.com/office/drawing/2014/main" id="{B60421EB-39AA-44A3-AA61-2BC7B96B9589}"/>
                  </a:ext>
                </a:extLst>
              </p:cNvPr>
              <p:cNvSpPr>
                <a:spLocks/>
              </p:cNvSpPr>
              <p:nvPr/>
            </p:nvSpPr>
            <p:spPr bwMode="auto">
              <a:xfrm>
                <a:off x="3544" y="2500"/>
                <a:ext cx="39" cy="47"/>
              </a:xfrm>
              <a:custGeom>
                <a:avLst/>
                <a:gdLst>
                  <a:gd name="T0" fmla="*/ 0 w 268"/>
                  <a:gd name="T1" fmla="*/ 0 h 235"/>
                  <a:gd name="T2" fmla="*/ 0 w 268"/>
                  <a:gd name="T3" fmla="*/ 0 h 235"/>
                  <a:gd name="T4" fmla="*/ 0 w 268"/>
                  <a:gd name="T5" fmla="*/ 0 h 235"/>
                  <a:gd name="T6" fmla="*/ 0 w 268"/>
                  <a:gd name="T7" fmla="*/ 0 h 235"/>
                  <a:gd name="T8" fmla="*/ 0 w 268"/>
                  <a:gd name="T9" fmla="*/ 0 h 235"/>
                  <a:gd name="T10" fmla="*/ 0 60000 65536"/>
                  <a:gd name="T11" fmla="*/ 0 60000 65536"/>
                  <a:gd name="T12" fmla="*/ 0 60000 65536"/>
                  <a:gd name="T13" fmla="*/ 0 60000 65536"/>
                  <a:gd name="T14" fmla="*/ 0 60000 65536"/>
                  <a:gd name="T15" fmla="*/ 0 w 268"/>
                  <a:gd name="T16" fmla="*/ 0 h 235"/>
                  <a:gd name="T17" fmla="*/ 268 w 268"/>
                  <a:gd name="T18" fmla="*/ 235 h 235"/>
                </a:gdLst>
                <a:ahLst/>
                <a:cxnLst>
                  <a:cxn ang="T10">
                    <a:pos x="T0" y="T1"/>
                  </a:cxn>
                  <a:cxn ang="T11">
                    <a:pos x="T2" y="T3"/>
                  </a:cxn>
                  <a:cxn ang="T12">
                    <a:pos x="T4" y="T5"/>
                  </a:cxn>
                  <a:cxn ang="T13">
                    <a:pos x="T6" y="T7"/>
                  </a:cxn>
                  <a:cxn ang="T14">
                    <a:pos x="T8" y="T9"/>
                  </a:cxn>
                </a:cxnLst>
                <a:rect l="T15" t="T16" r="T17" b="T18"/>
                <a:pathLst>
                  <a:path w="268" h="235">
                    <a:moveTo>
                      <a:pt x="268" y="105"/>
                    </a:moveTo>
                    <a:lnTo>
                      <a:pt x="268" y="235"/>
                    </a:lnTo>
                    <a:lnTo>
                      <a:pt x="0" y="127"/>
                    </a:lnTo>
                    <a:lnTo>
                      <a:pt x="0" y="0"/>
                    </a:lnTo>
                    <a:lnTo>
                      <a:pt x="268" y="105"/>
                    </a:lnTo>
                    <a:close/>
                  </a:path>
                </a:pathLst>
              </a:custGeom>
              <a:solidFill>
                <a:srgbClr val="6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452" name="Freeform 340">
                <a:extLst>
                  <a:ext uri="{FF2B5EF4-FFF2-40B4-BE49-F238E27FC236}">
                    <a16:creationId xmlns:a16="http://schemas.microsoft.com/office/drawing/2014/main" id="{354D725C-136C-49DE-9AEC-E168730394AA}"/>
                  </a:ext>
                </a:extLst>
              </p:cNvPr>
              <p:cNvSpPr>
                <a:spLocks/>
              </p:cNvSpPr>
              <p:nvPr/>
            </p:nvSpPr>
            <p:spPr bwMode="auto">
              <a:xfrm>
                <a:off x="3504" y="2477"/>
                <a:ext cx="38" cy="46"/>
              </a:xfrm>
              <a:custGeom>
                <a:avLst/>
                <a:gdLst>
                  <a:gd name="T0" fmla="*/ 0 w 267"/>
                  <a:gd name="T1" fmla="*/ 0 h 230"/>
                  <a:gd name="T2" fmla="*/ 0 w 267"/>
                  <a:gd name="T3" fmla="*/ 0 h 230"/>
                  <a:gd name="T4" fmla="*/ 0 w 267"/>
                  <a:gd name="T5" fmla="*/ 0 h 230"/>
                  <a:gd name="T6" fmla="*/ 0 w 267"/>
                  <a:gd name="T7" fmla="*/ 0 h 230"/>
                  <a:gd name="T8" fmla="*/ 0 w 267"/>
                  <a:gd name="T9" fmla="*/ 0 h 230"/>
                  <a:gd name="T10" fmla="*/ 0 60000 65536"/>
                  <a:gd name="T11" fmla="*/ 0 60000 65536"/>
                  <a:gd name="T12" fmla="*/ 0 60000 65536"/>
                  <a:gd name="T13" fmla="*/ 0 60000 65536"/>
                  <a:gd name="T14" fmla="*/ 0 60000 65536"/>
                  <a:gd name="T15" fmla="*/ 0 w 267"/>
                  <a:gd name="T16" fmla="*/ 0 h 230"/>
                  <a:gd name="T17" fmla="*/ 267 w 267"/>
                  <a:gd name="T18" fmla="*/ 230 h 230"/>
                </a:gdLst>
                <a:ahLst/>
                <a:cxnLst>
                  <a:cxn ang="T10">
                    <a:pos x="T0" y="T1"/>
                  </a:cxn>
                  <a:cxn ang="T11">
                    <a:pos x="T2" y="T3"/>
                  </a:cxn>
                  <a:cxn ang="T12">
                    <a:pos x="T4" y="T5"/>
                  </a:cxn>
                  <a:cxn ang="T13">
                    <a:pos x="T6" y="T7"/>
                  </a:cxn>
                  <a:cxn ang="T14">
                    <a:pos x="T8" y="T9"/>
                  </a:cxn>
                </a:cxnLst>
                <a:rect l="T15" t="T16" r="T17" b="T18"/>
                <a:pathLst>
                  <a:path w="267" h="230">
                    <a:moveTo>
                      <a:pt x="267" y="109"/>
                    </a:moveTo>
                    <a:lnTo>
                      <a:pt x="267" y="230"/>
                    </a:lnTo>
                    <a:lnTo>
                      <a:pt x="0" y="121"/>
                    </a:lnTo>
                    <a:lnTo>
                      <a:pt x="0" y="0"/>
                    </a:lnTo>
                    <a:lnTo>
                      <a:pt x="267" y="109"/>
                    </a:lnTo>
                    <a:close/>
                  </a:path>
                </a:pathLst>
              </a:custGeom>
              <a:solidFill>
                <a:srgbClr val="8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453" name="Freeform 341">
                <a:extLst>
                  <a:ext uri="{FF2B5EF4-FFF2-40B4-BE49-F238E27FC236}">
                    <a16:creationId xmlns:a16="http://schemas.microsoft.com/office/drawing/2014/main" id="{0D4EB28D-D909-4451-9600-52854BF4DF02}"/>
                  </a:ext>
                </a:extLst>
              </p:cNvPr>
              <p:cNvSpPr>
                <a:spLocks/>
              </p:cNvSpPr>
              <p:nvPr/>
            </p:nvSpPr>
            <p:spPr bwMode="auto">
              <a:xfrm>
                <a:off x="3464" y="2456"/>
                <a:ext cx="38" cy="45"/>
              </a:xfrm>
              <a:custGeom>
                <a:avLst/>
                <a:gdLst>
                  <a:gd name="T0" fmla="*/ 0 w 268"/>
                  <a:gd name="T1" fmla="*/ 0 h 227"/>
                  <a:gd name="T2" fmla="*/ 0 w 268"/>
                  <a:gd name="T3" fmla="*/ 0 h 227"/>
                  <a:gd name="T4" fmla="*/ 0 w 268"/>
                  <a:gd name="T5" fmla="*/ 0 h 227"/>
                  <a:gd name="T6" fmla="*/ 0 w 268"/>
                  <a:gd name="T7" fmla="*/ 0 h 227"/>
                  <a:gd name="T8" fmla="*/ 0 w 268"/>
                  <a:gd name="T9" fmla="*/ 0 h 227"/>
                  <a:gd name="T10" fmla="*/ 0 60000 65536"/>
                  <a:gd name="T11" fmla="*/ 0 60000 65536"/>
                  <a:gd name="T12" fmla="*/ 0 60000 65536"/>
                  <a:gd name="T13" fmla="*/ 0 60000 65536"/>
                  <a:gd name="T14" fmla="*/ 0 60000 65536"/>
                  <a:gd name="T15" fmla="*/ 0 w 268"/>
                  <a:gd name="T16" fmla="*/ 0 h 227"/>
                  <a:gd name="T17" fmla="*/ 268 w 268"/>
                  <a:gd name="T18" fmla="*/ 227 h 227"/>
                </a:gdLst>
                <a:ahLst/>
                <a:cxnLst>
                  <a:cxn ang="T10">
                    <a:pos x="T0" y="T1"/>
                  </a:cxn>
                  <a:cxn ang="T11">
                    <a:pos x="T2" y="T3"/>
                  </a:cxn>
                  <a:cxn ang="T12">
                    <a:pos x="T4" y="T5"/>
                  </a:cxn>
                  <a:cxn ang="T13">
                    <a:pos x="T6" y="T7"/>
                  </a:cxn>
                  <a:cxn ang="T14">
                    <a:pos x="T8" y="T9"/>
                  </a:cxn>
                </a:cxnLst>
                <a:rect l="T15" t="T16" r="T17" b="T18"/>
                <a:pathLst>
                  <a:path w="268" h="227">
                    <a:moveTo>
                      <a:pt x="268" y="108"/>
                    </a:moveTo>
                    <a:lnTo>
                      <a:pt x="268" y="227"/>
                    </a:lnTo>
                    <a:lnTo>
                      <a:pt x="0" y="121"/>
                    </a:lnTo>
                    <a:lnTo>
                      <a:pt x="0" y="0"/>
                    </a:lnTo>
                    <a:lnTo>
                      <a:pt x="268" y="108"/>
                    </a:lnTo>
                    <a:close/>
                  </a:path>
                </a:pathLst>
              </a:custGeom>
              <a:solidFill>
                <a:srgbClr val="6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454" name="Freeform 342">
                <a:extLst>
                  <a:ext uri="{FF2B5EF4-FFF2-40B4-BE49-F238E27FC236}">
                    <a16:creationId xmlns:a16="http://schemas.microsoft.com/office/drawing/2014/main" id="{65878E23-D1C3-4360-BBCC-F79E0AD4E727}"/>
                  </a:ext>
                </a:extLst>
              </p:cNvPr>
              <p:cNvSpPr>
                <a:spLocks/>
              </p:cNvSpPr>
              <p:nvPr/>
            </p:nvSpPr>
            <p:spPr bwMode="auto">
              <a:xfrm>
                <a:off x="3443" y="2445"/>
                <a:ext cx="19" cy="34"/>
              </a:xfrm>
              <a:custGeom>
                <a:avLst/>
                <a:gdLst>
                  <a:gd name="T0" fmla="*/ 0 w 132"/>
                  <a:gd name="T1" fmla="*/ 0 h 169"/>
                  <a:gd name="T2" fmla="*/ 0 w 132"/>
                  <a:gd name="T3" fmla="*/ 0 h 169"/>
                  <a:gd name="T4" fmla="*/ 0 w 132"/>
                  <a:gd name="T5" fmla="*/ 0 h 169"/>
                  <a:gd name="T6" fmla="*/ 0 w 132"/>
                  <a:gd name="T7" fmla="*/ 0 h 169"/>
                  <a:gd name="T8" fmla="*/ 0 w 132"/>
                  <a:gd name="T9" fmla="*/ 0 h 169"/>
                  <a:gd name="T10" fmla="*/ 0 60000 65536"/>
                  <a:gd name="T11" fmla="*/ 0 60000 65536"/>
                  <a:gd name="T12" fmla="*/ 0 60000 65536"/>
                  <a:gd name="T13" fmla="*/ 0 60000 65536"/>
                  <a:gd name="T14" fmla="*/ 0 60000 65536"/>
                  <a:gd name="T15" fmla="*/ 0 w 132"/>
                  <a:gd name="T16" fmla="*/ 0 h 169"/>
                  <a:gd name="T17" fmla="*/ 132 w 132"/>
                  <a:gd name="T18" fmla="*/ 169 h 169"/>
                </a:gdLst>
                <a:ahLst/>
                <a:cxnLst>
                  <a:cxn ang="T10">
                    <a:pos x="T0" y="T1"/>
                  </a:cxn>
                  <a:cxn ang="T11">
                    <a:pos x="T2" y="T3"/>
                  </a:cxn>
                  <a:cxn ang="T12">
                    <a:pos x="T4" y="T5"/>
                  </a:cxn>
                  <a:cxn ang="T13">
                    <a:pos x="T6" y="T7"/>
                  </a:cxn>
                  <a:cxn ang="T14">
                    <a:pos x="T8" y="T9"/>
                  </a:cxn>
                </a:cxnLst>
                <a:rect l="T15" t="T16" r="T17" b="T18"/>
                <a:pathLst>
                  <a:path w="132" h="169">
                    <a:moveTo>
                      <a:pt x="132" y="49"/>
                    </a:moveTo>
                    <a:lnTo>
                      <a:pt x="132" y="169"/>
                    </a:lnTo>
                    <a:lnTo>
                      <a:pt x="0" y="115"/>
                    </a:lnTo>
                    <a:lnTo>
                      <a:pt x="0" y="0"/>
                    </a:lnTo>
                    <a:lnTo>
                      <a:pt x="132" y="49"/>
                    </a:lnTo>
                    <a:close/>
                  </a:path>
                </a:pathLst>
              </a:custGeom>
              <a:solidFill>
                <a:srgbClr val="8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455" name="Freeform 343">
                <a:extLst>
                  <a:ext uri="{FF2B5EF4-FFF2-40B4-BE49-F238E27FC236}">
                    <a16:creationId xmlns:a16="http://schemas.microsoft.com/office/drawing/2014/main" id="{F3F7AFEF-DAF8-450F-B9CF-4BE6B402CC65}"/>
                  </a:ext>
                </a:extLst>
              </p:cNvPr>
              <p:cNvSpPr>
                <a:spLocks/>
              </p:cNvSpPr>
              <p:nvPr/>
            </p:nvSpPr>
            <p:spPr bwMode="auto">
              <a:xfrm>
                <a:off x="3585" y="2585"/>
                <a:ext cx="12" cy="34"/>
              </a:xfrm>
              <a:custGeom>
                <a:avLst/>
                <a:gdLst>
                  <a:gd name="T0" fmla="*/ 0 w 84"/>
                  <a:gd name="T1" fmla="*/ 0 h 169"/>
                  <a:gd name="T2" fmla="*/ 0 w 84"/>
                  <a:gd name="T3" fmla="*/ 0 h 169"/>
                  <a:gd name="T4" fmla="*/ 0 w 84"/>
                  <a:gd name="T5" fmla="*/ 0 h 169"/>
                  <a:gd name="T6" fmla="*/ 0 w 84"/>
                  <a:gd name="T7" fmla="*/ 0 h 169"/>
                  <a:gd name="T8" fmla="*/ 0 w 84"/>
                  <a:gd name="T9" fmla="*/ 0 h 169"/>
                  <a:gd name="T10" fmla="*/ 0 60000 65536"/>
                  <a:gd name="T11" fmla="*/ 0 60000 65536"/>
                  <a:gd name="T12" fmla="*/ 0 60000 65536"/>
                  <a:gd name="T13" fmla="*/ 0 60000 65536"/>
                  <a:gd name="T14" fmla="*/ 0 60000 65536"/>
                  <a:gd name="T15" fmla="*/ 0 w 84"/>
                  <a:gd name="T16" fmla="*/ 0 h 169"/>
                  <a:gd name="T17" fmla="*/ 84 w 84"/>
                  <a:gd name="T18" fmla="*/ 169 h 169"/>
                </a:gdLst>
                <a:ahLst/>
                <a:cxnLst>
                  <a:cxn ang="T10">
                    <a:pos x="T0" y="T1"/>
                  </a:cxn>
                  <a:cxn ang="T11">
                    <a:pos x="T2" y="T3"/>
                  </a:cxn>
                  <a:cxn ang="T12">
                    <a:pos x="T4" y="T5"/>
                  </a:cxn>
                  <a:cxn ang="T13">
                    <a:pos x="T6" y="T7"/>
                  </a:cxn>
                  <a:cxn ang="T14">
                    <a:pos x="T8" y="T9"/>
                  </a:cxn>
                </a:cxnLst>
                <a:rect l="T15" t="T16" r="T17" b="T18"/>
                <a:pathLst>
                  <a:path w="84" h="169">
                    <a:moveTo>
                      <a:pt x="84" y="40"/>
                    </a:moveTo>
                    <a:lnTo>
                      <a:pt x="84" y="169"/>
                    </a:lnTo>
                    <a:lnTo>
                      <a:pt x="0" y="133"/>
                    </a:lnTo>
                    <a:lnTo>
                      <a:pt x="0" y="0"/>
                    </a:lnTo>
                    <a:lnTo>
                      <a:pt x="84" y="40"/>
                    </a:lnTo>
                    <a:close/>
                  </a:path>
                </a:pathLst>
              </a:custGeom>
              <a:solidFill>
                <a:srgbClr val="8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456" name="Freeform 344">
                <a:extLst>
                  <a:ext uri="{FF2B5EF4-FFF2-40B4-BE49-F238E27FC236}">
                    <a16:creationId xmlns:a16="http://schemas.microsoft.com/office/drawing/2014/main" id="{54603BA9-4170-4780-B085-947BEF10B2BD}"/>
                  </a:ext>
                </a:extLst>
              </p:cNvPr>
              <p:cNvSpPr>
                <a:spLocks/>
              </p:cNvSpPr>
              <p:nvPr/>
            </p:nvSpPr>
            <p:spPr bwMode="auto">
              <a:xfrm>
                <a:off x="3544" y="2561"/>
                <a:ext cx="39" cy="49"/>
              </a:xfrm>
              <a:custGeom>
                <a:avLst/>
                <a:gdLst>
                  <a:gd name="T0" fmla="*/ 0 w 268"/>
                  <a:gd name="T1" fmla="*/ 0 h 244"/>
                  <a:gd name="T2" fmla="*/ 0 w 268"/>
                  <a:gd name="T3" fmla="*/ 0 h 244"/>
                  <a:gd name="T4" fmla="*/ 0 w 268"/>
                  <a:gd name="T5" fmla="*/ 0 h 244"/>
                  <a:gd name="T6" fmla="*/ 0 w 268"/>
                  <a:gd name="T7" fmla="*/ 0 h 244"/>
                  <a:gd name="T8" fmla="*/ 0 w 268"/>
                  <a:gd name="T9" fmla="*/ 0 h 244"/>
                  <a:gd name="T10" fmla="*/ 0 60000 65536"/>
                  <a:gd name="T11" fmla="*/ 0 60000 65536"/>
                  <a:gd name="T12" fmla="*/ 0 60000 65536"/>
                  <a:gd name="T13" fmla="*/ 0 60000 65536"/>
                  <a:gd name="T14" fmla="*/ 0 60000 65536"/>
                  <a:gd name="T15" fmla="*/ 0 w 268"/>
                  <a:gd name="T16" fmla="*/ 0 h 244"/>
                  <a:gd name="T17" fmla="*/ 268 w 268"/>
                  <a:gd name="T18" fmla="*/ 244 h 244"/>
                </a:gdLst>
                <a:ahLst/>
                <a:cxnLst>
                  <a:cxn ang="T10">
                    <a:pos x="T0" y="T1"/>
                  </a:cxn>
                  <a:cxn ang="T11">
                    <a:pos x="T2" y="T3"/>
                  </a:cxn>
                  <a:cxn ang="T12">
                    <a:pos x="T4" y="T5"/>
                  </a:cxn>
                  <a:cxn ang="T13">
                    <a:pos x="T6" y="T7"/>
                  </a:cxn>
                  <a:cxn ang="T14">
                    <a:pos x="T8" y="T9"/>
                  </a:cxn>
                </a:cxnLst>
                <a:rect l="T15" t="T16" r="T17" b="T18"/>
                <a:pathLst>
                  <a:path w="268" h="244">
                    <a:moveTo>
                      <a:pt x="268" y="114"/>
                    </a:moveTo>
                    <a:lnTo>
                      <a:pt x="268" y="244"/>
                    </a:lnTo>
                    <a:lnTo>
                      <a:pt x="0" y="125"/>
                    </a:lnTo>
                    <a:lnTo>
                      <a:pt x="0" y="0"/>
                    </a:lnTo>
                    <a:lnTo>
                      <a:pt x="268" y="114"/>
                    </a:lnTo>
                    <a:close/>
                  </a:path>
                </a:pathLst>
              </a:custGeom>
              <a:solidFill>
                <a:srgbClr val="8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457" name="Freeform 345">
                <a:extLst>
                  <a:ext uri="{FF2B5EF4-FFF2-40B4-BE49-F238E27FC236}">
                    <a16:creationId xmlns:a16="http://schemas.microsoft.com/office/drawing/2014/main" id="{47C1E486-0538-46AC-9562-66C542FAF871}"/>
                  </a:ext>
                </a:extLst>
              </p:cNvPr>
              <p:cNvSpPr>
                <a:spLocks/>
              </p:cNvSpPr>
              <p:nvPr/>
            </p:nvSpPr>
            <p:spPr bwMode="auto">
              <a:xfrm>
                <a:off x="3504" y="2536"/>
                <a:ext cx="38" cy="48"/>
              </a:xfrm>
              <a:custGeom>
                <a:avLst/>
                <a:gdLst>
                  <a:gd name="T0" fmla="*/ 0 w 267"/>
                  <a:gd name="T1" fmla="*/ 0 h 239"/>
                  <a:gd name="T2" fmla="*/ 0 w 267"/>
                  <a:gd name="T3" fmla="*/ 0 h 239"/>
                  <a:gd name="T4" fmla="*/ 0 w 267"/>
                  <a:gd name="T5" fmla="*/ 0 h 239"/>
                  <a:gd name="T6" fmla="*/ 0 w 267"/>
                  <a:gd name="T7" fmla="*/ 0 h 239"/>
                  <a:gd name="T8" fmla="*/ 0 w 267"/>
                  <a:gd name="T9" fmla="*/ 0 h 239"/>
                  <a:gd name="T10" fmla="*/ 0 60000 65536"/>
                  <a:gd name="T11" fmla="*/ 0 60000 65536"/>
                  <a:gd name="T12" fmla="*/ 0 60000 65536"/>
                  <a:gd name="T13" fmla="*/ 0 60000 65536"/>
                  <a:gd name="T14" fmla="*/ 0 60000 65536"/>
                  <a:gd name="T15" fmla="*/ 0 w 267"/>
                  <a:gd name="T16" fmla="*/ 0 h 239"/>
                  <a:gd name="T17" fmla="*/ 267 w 267"/>
                  <a:gd name="T18" fmla="*/ 239 h 239"/>
                </a:gdLst>
                <a:ahLst/>
                <a:cxnLst>
                  <a:cxn ang="T10">
                    <a:pos x="T0" y="T1"/>
                  </a:cxn>
                  <a:cxn ang="T11">
                    <a:pos x="T2" y="T3"/>
                  </a:cxn>
                  <a:cxn ang="T12">
                    <a:pos x="T4" y="T5"/>
                  </a:cxn>
                  <a:cxn ang="T13">
                    <a:pos x="T6" y="T7"/>
                  </a:cxn>
                  <a:cxn ang="T14">
                    <a:pos x="T8" y="T9"/>
                  </a:cxn>
                </a:cxnLst>
                <a:rect l="T15" t="T16" r="T17" b="T18"/>
                <a:pathLst>
                  <a:path w="267" h="239">
                    <a:moveTo>
                      <a:pt x="267" y="118"/>
                    </a:moveTo>
                    <a:lnTo>
                      <a:pt x="267" y="239"/>
                    </a:lnTo>
                    <a:lnTo>
                      <a:pt x="0" y="122"/>
                    </a:lnTo>
                    <a:lnTo>
                      <a:pt x="0" y="0"/>
                    </a:lnTo>
                    <a:lnTo>
                      <a:pt x="267" y="118"/>
                    </a:lnTo>
                    <a:close/>
                  </a:path>
                </a:pathLst>
              </a:custGeom>
              <a:solidFill>
                <a:srgbClr val="8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458" name="Freeform 346">
                <a:extLst>
                  <a:ext uri="{FF2B5EF4-FFF2-40B4-BE49-F238E27FC236}">
                    <a16:creationId xmlns:a16="http://schemas.microsoft.com/office/drawing/2014/main" id="{BFEF203E-92B0-40A6-A404-51097849C8FC}"/>
                  </a:ext>
                </a:extLst>
              </p:cNvPr>
              <p:cNvSpPr>
                <a:spLocks/>
              </p:cNvSpPr>
              <p:nvPr/>
            </p:nvSpPr>
            <p:spPr bwMode="auto">
              <a:xfrm>
                <a:off x="3464" y="2511"/>
                <a:ext cx="38" cy="48"/>
              </a:xfrm>
              <a:custGeom>
                <a:avLst/>
                <a:gdLst>
                  <a:gd name="T0" fmla="*/ 0 w 268"/>
                  <a:gd name="T1" fmla="*/ 0 h 240"/>
                  <a:gd name="T2" fmla="*/ 0 w 268"/>
                  <a:gd name="T3" fmla="*/ 0 h 240"/>
                  <a:gd name="T4" fmla="*/ 0 w 268"/>
                  <a:gd name="T5" fmla="*/ 0 h 240"/>
                  <a:gd name="T6" fmla="*/ 0 w 268"/>
                  <a:gd name="T7" fmla="*/ 0 h 240"/>
                  <a:gd name="T8" fmla="*/ 0 w 268"/>
                  <a:gd name="T9" fmla="*/ 0 h 240"/>
                  <a:gd name="T10" fmla="*/ 0 60000 65536"/>
                  <a:gd name="T11" fmla="*/ 0 60000 65536"/>
                  <a:gd name="T12" fmla="*/ 0 60000 65536"/>
                  <a:gd name="T13" fmla="*/ 0 60000 65536"/>
                  <a:gd name="T14" fmla="*/ 0 60000 65536"/>
                  <a:gd name="T15" fmla="*/ 0 w 268"/>
                  <a:gd name="T16" fmla="*/ 0 h 240"/>
                  <a:gd name="T17" fmla="*/ 268 w 268"/>
                  <a:gd name="T18" fmla="*/ 240 h 240"/>
                </a:gdLst>
                <a:ahLst/>
                <a:cxnLst>
                  <a:cxn ang="T10">
                    <a:pos x="T0" y="T1"/>
                  </a:cxn>
                  <a:cxn ang="T11">
                    <a:pos x="T2" y="T3"/>
                  </a:cxn>
                  <a:cxn ang="T12">
                    <a:pos x="T4" y="T5"/>
                  </a:cxn>
                  <a:cxn ang="T13">
                    <a:pos x="T6" y="T7"/>
                  </a:cxn>
                  <a:cxn ang="T14">
                    <a:pos x="T8" y="T9"/>
                  </a:cxn>
                </a:cxnLst>
                <a:rect l="T15" t="T16" r="T17" b="T18"/>
                <a:pathLst>
                  <a:path w="268" h="240">
                    <a:moveTo>
                      <a:pt x="268" y="119"/>
                    </a:moveTo>
                    <a:lnTo>
                      <a:pt x="268" y="240"/>
                    </a:lnTo>
                    <a:lnTo>
                      <a:pt x="0" y="121"/>
                    </a:lnTo>
                    <a:lnTo>
                      <a:pt x="0" y="0"/>
                    </a:lnTo>
                    <a:lnTo>
                      <a:pt x="268" y="119"/>
                    </a:lnTo>
                    <a:close/>
                  </a:path>
                </a:pathLst>
              </a:custGeom>
              <a:solidFill>
                <a:srgbClr val="8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459" name="Freeform 347">
                <a:extLst>
                  <a:ext uri="{FF2B5EF4-FFF2-40B4-BE49-F238E27FC236}">
                    <a16:creationId xmlns:a16="http://schemas.microsoft.com/office/drawing/2014/main" id="{2844163D-FE56-4CCC-9C24-2EADCACC56F0}"/>
                  </a:ext>
                </a:extLst>
              </p:cNvPr>
              <p:cNvSpPr>
                <a:spLocks/>
              </p:cNvSpPr>
              <p:nvPr/>
            </p:nvSpPr>
            <p:spPr bwMode="auto">
              <a:xfrm>
                <a:off x="3443" y="2500"/>
                <a:ext cx="19" cy="34"/>
              </a:xfrm>
              <a:custGeom>
                <a:avLst/>
                <a:gdLst>
                  <a:gd name="T0" fmla="*/ 0 w 132"/>
                  <a:gd name="T1" fmla="*/ 0 h 174"/>
                  <a:gd name="T2" fmla="*/ 0 w 132"/>
                  <a:gd name="T3" fmla="*/ 0 h 174"/>
                  <a:gd name="T4" fmla="*/ 0 w 132"/>
                  <a:gd name="T5" fmla="*/ 0 h 174"/>
                  <a:gd name="T6" fmla="*/ 0 w 132"/>
                  <a:gd name="T7" fmla="*/ 0 h 174"/>
                  <a:gd name="T8" fmla="*/ 0 w 132"/>
                  <a:gd name="T9" fmla="*/ 0 h 174"/>
                  <a:gd name="T10" fmla="*/ 0 60000 65536"/>
                  <a:gd name="T11" fmla="*/ 0 60000 65536"/>
                  <a:gd name="T12" fmla="*/ 0 60000 65536"/>
                  <a:gd name="T13" fmla="*/ 0 60000 65536"/>
                  <a:gd name="T14" fmla="*/ 0 60000 65536"/>
                  <a:gd name="T15" fmla="*/ 0 w 132"/>
                  <a:gd name="T16" fmla="*/ 0 h 174"/>
                  <a:gd name="T17" fmla="*/ 132 w 132"/>
                  <a:gd name="T18" fmla="*/ 174 h 174"/>
                </a:gdLst>
                <a:ahLst/>
                <a:cxnLst>
                  <a:cxn ang="T10">
                    <a:pos x="T0" y="T1"/>
                  </a:cxn>
                  <a:cxn ang="T11">
                    <a:pos x="T2" y="T3"/>
                  </a:cxn>
                  <a:cxn ang="T12">
                    <a:pos x="T4" y="T5"/>
                  </a:cxn>
                  <a:cxn ang="T13">
                    <a:pos x="T6" y="T7"/>
                  </a:cxn>
                  <a:cxn ang="T14">
                    <a:pos x="T8" y="T9"/>
                  </a:cxn>
                </a:cxnLst>
                <a:rect l="T15" t="T16" r="T17" b="T18"/>
                <a:pathLst>
                  <a:path w="132" h="174">
                    <a:moveTo>
                      <a:pt x="132" y="54"/>
                    </a:moveTo>
                    <a:lnTo>
                      <a:pt x="132" y="174"/>
                    </a:lnTo>
                    <a:lnTo>
                      <a:pt x="0" y="111"/>
                    </a:lnTo>
                    <a:lnTo>
                      <a:pt x="0" y="0"/>
                    </a:lnTo>
                    <a:lnTo>
                      <a:pt x="132" y="54"/>
                    </a:lnTo>
                    <a:close/>
                  </a:path>
                </a:pathLst>
              </a:custGeom>
              <a:solidFill>
                <a:srgbClr val="4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460" name="Freeform 348">
                <a:extLst>
                  <a:ext uri="{FF2B5EF4-FFF2-40B4-BE49-F238E27FC236}">
                    <a16:creationId xmlns:a16="http://schemas.microsoft.com/office/drawing/2014/main" id="{F25105F4-E709-4A28-B28F-5CD318F8C42B}"/>
                  </a:ext>
                </a:extLst>
              </p:cNvPr>
              <p:cNvSpPr>
                <a:spLocks/>
              </p:cNvSpPr>
              <p:nvPr/>
            </p:nvSpPr>
            <p:spPr bwMode="auto">
              <a:xfrm>
                <a:off x="3585" y="2649"/>
                <a:ext cx="13" cy="34"/>
              </a:xfrm>
              <a:custGeom>
                <a:avLst/>
                <a:gdLst>
                  <a:gd name="T0" fmla="*/ 0 w 87"/>
                  <a:gd name="T1" fmla="*/ 0 h 172"/>
                  <a:gd name="T2" fmla="*/ 0 w 87"/>
                  <a:gd name="T3" fmla="*/ 0 h 172"/>
                  <a:gd name="T4" fmla="*/ 0 w 87"/>
                  <a:gd name="T5" fmla="*/ 0 h 172"/>
                  <a:gd name="T6" fmla="*/ 0 w 87"/>
                  <a:gd name="T7" fmla="*/ 0 h 172"/>
                  <a:gd name="T8" fmla="*/ 0 w 87"/>
                  <a:gd name="T9" fmla="*/ 0 h 172"/>
                  <a:gd name="T10" fmla="*/ 0 60000 65536"/>
                  <a:gd name="T11" fmla="*/ 0 60000 65536"/>
                  <a:gd name="T12" fmla="*/ 0 60000 65536"/>
                  <a:gd name="T13" fmla="*/ 0 60000 65536"/>
                  <a:gd name="T14" fmla="*/ 0 60000 65536"/>
                  <a:gd name="T15" fmla="*/ 0 w 87"/>
                  <a:gd name="T16" fmla="*/ 0 h 172"/>
                  <a:gd name="T17" fmla="*/ 87 w 87"/>
                  <a:gd name="T18" fmla="*/ 172 h 172"/>
                </a:gdLst>
                <a:ahLst/>
                <a:cxnLst>
                  <a:cxn ang="T10">
                    <a:pos x="T0" y="T1"/>
                  </a:cxn>
                  <a:cxn ang="T11">
                    <a:pos x="T2" y="T3"/>
                  </a:cxn>
                  <a:cxn ang="T12">
                    <a:pos x="T4" y="T5"/>
                  </a:cxn>
                  <a:cxn ang="T13">
                    <a:pos x="T6" y="T7"/>
                  </a:cxn>
                  <a:cxn ang="T14">
                    <a:pos x="T8" y="T9"/>
                  </a:cxn>
                </a:cxnLst>
                <a:rect l="T15" t="T16" r="T17" b="T18"/>
                <a:pathLst>
                  <a:path w="87" h="172">
                    <a:moveTo>
                      <a:pt x="87" y="45"/>
                    </a:moveTo>
                    <a:lnTo>
                      <a:pt x="87" y="172"/>
                    </a:lnTo>
                    <a:lnTo>
                      <a:pt x="0" y="128"/>
                    </a:lnTo>
                    <a:lnTo>
                      <a:pt x="0" y="0"/>
                    </a:lnTo>
                    <a:lnTo>
                      <a:pt x="87" y="45"/>
                    </a:lnTo>
                    <a:close/>
                  </a:path>
                </a:pathLst>
              </a:custGeom>
              <a:solidFill>
                <a:srgbClr val="8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461" name="Freeform 349">
                <a:extLst>
                  <a:ext uri="{FF2B5EF4-FFF2-40B4-BE49-F238E27FC236}">
                    <a16:creationId xmlns:a16="http://schemas.microsoft.com/office/drawing/2014/main" id="{2828B35B-8EAC-4F13-9D25-5E9B1E1C6ED3}"/>
                  </a:ext>
                </a:extLst>
              </p:cNvPr>
              <p:cNvSpPr>
                <a:spLocks/>
              </p:cNvSpPr>
              <p:nvPr/>
            </p:nvSpPr>
            <p:spPr bwMode="auto">
              <a:xfrm>
                <a:off x="3544" y="2621"/>
                <a:ext cx="39" cy="51"/>
              </a:xfrm>
              <a:custGeom>
                <a:avLst/>
                <a:gdLst>
                  <a:gd name="T0" fmla="*/ 0 w 268"/>
                  <a:gd name="T1" fmla="*/ 0 h 253"/>
                  <a:gd name="T2" fmla="*/ 0 w 268"/>
                  <a:gd name="T3" fmla="*/ 0 h 253"/>
                  <a:gd name="T4" fmla="*/ 0 w 268"/>
                  <a:gd name="T5" fmla="*/ 0 h 253"/>
                  <a:gd name="T6" fmla="*/ 0 w 268"/>
                  <a:gd name="T7" fmla="*/ 0 h 253"/>
                  <a:gd name="T8" fmla="*/ 0 w 268"/>
                  <a:gd name="T9" fmla="*/ 0 h 253"/>
                  <a:gd name="T10" fmla="*/ 0 60000 65536"/>
                  <a:gd name="T11" fmla="*/ 0 60000 65536"/>
                  <a:gd name="T12" fmla="*/ 0 60000 65536"/>
                  <a:gd name="T13" fmla="*/ 0 60000 65536"/>
                  <a:gd name="T14" fmla="*/ 0 60000 65536"/>
                  <a:gd name="T15" fmla="*/ 0 w 268"/>
                  <a:gd name="T16" fmla="*/ 0 h 253"/>
                  <a:gd name="T17" fmla="*/ 268 w 268"/>
                  <a:gd name="T18" fmla="*/ 253 h 253"/>
                </a:gdLst>
                <a:ahLst/>
                <a:cxnLst>
                  <a:cxn ang="T10">
                    <a:pos x="T0" y="T1"/>
                  </a:cxn>
                  <a:cxn ang="T11">
                    <a:pos x="T2" y="T3"/>
                  </a:cxn>
                  <a:cxn ang="T12">
                    <a:pos x="T4" y="T5"/>
                  </a:cxn>
                  <a:cxn ang="T13">
                    <a:pos x="T6" y="T7"/>
                  </a:cxn>
                  <a:cxn ang="T14">
                    <a:pos x="T8" y="T9"/>
                  </a:cxn>
                </a:cxnLst>
                <a:rect l="T15" t="T16" r="T17" b="T18"/>
                <a:pathLst>
                  <a:path w="268" h="253">
                    <a:moveTo>
                      <a:pt x="268" y="125"/>
                    </a:moveTo>
                    <a:lnTo>
                      <a:pt x="268" y="253"/>
                    </a:lnTo>
                    <a:lnTo>
                      <a:pt x="0" y="128"/>
                    </a:lnTo>
                    <a:lnTo>
                      <a:pt x="0" y="0"/>
                    </a:lnTo>
                    <a:lnTo>
                      <a:pt x="268" y="125"/>
                    </a:lnTo>
                    <a:close/>
                  </a:path>
                </a:pathLst>
              </a:custGeom>
              <a:solidFill>
                <a:srgbClr val="8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462" name="Freeform 350">
                <a:extLst>
                  <a:ext uri="{FF2B5EF4-FFF2-40B4-BE49-F238E27FC236}">
                    <a16:creationId xmlns:a16="http://schemas.microsoft.com/office/drawing/2014/main" id="{1C6DE438-FA76-4EE8-A57C-6A5A163E2E5D}"/>
                  </a:ext>
                </a:extLst>
              </p:cNvPr>
              <p:cNvSpPr>
                <a:spLocks/>
              </p:cNvSpPr>
              <p:nvPr/>
            </p:nvSpPr>
            <p:spPr bwMode="auto">
              <a:xfrm>
                <a:off x="3504" y="2595"/>
                <a:ext cx="38" cy="50"/>
              </a:xfrm>
              <a:custGeom>
                <a:avLst/>
                <a:gdLst>
                  <a:gd name="T0" fmla="*/ 0 w 267"/>
                  <a:gd name="T1" fmla="*/ 0 h 252"/>
                  <a:gd name="T2" fmla="*/ 0 w 267"/>
                  <a:gd name="T3" fmla="*/ 0 h 252"/>
                  <a:gd name="T4" fmla="*/ 0 w 267"/>
                  <a:gd name="T5" fmla="*/ 0 h 252"/>
                  <a:gd name="T6" fmla="*/ 0 w 267"/>
                  <a:gd name="T7" fmla="*/ 0 h 252"/>
                  <a:gd name="T8" fmla="*/ 0 w 267"/>
                  <a:gd name="T9" fmla="*/ 0 h 252"/>
                  <a:gd name="T10" fmla="*/ 0 60000 65536"/>
                  <a:gd name="T11" fmla="*/ 0 60000 65536"/>
                  <a:gd name="T12" fmla="*/ 0 60000 65536"/>
                  <a:gd name="T13" fmla="*/ 0 60000 65536"/>
                  <a:gd name="T14" fmla="*/ 0 60000 65536"/>
                  <a:gd name="T15" fmla="*/ 0 w 267"/>
                  <a:gd name="T16" fmla="*/ 0 h 252"/>
                  <a:gd name="T17" fmla="*/ 267 w 267"/>
                  <a:gd name="T18" fmla="*/ 252 h 252"/>
                </a:gdLst>
                <a:ahLst/>
                <a:cxnLst>
                  <a:cxn ang="T10">
                    <a:pos x="T0" y="T1"/>
                  </a:cxn>
                  <a:cxn ang="T11">
                    <a:pos x="T2" y="T3"/>
                  </a:cxn>
                  <a:cxn ang="T12">
                    <a:pos x="T4" y="T5"/>
                  </a:cxn>
                  <a:cxn ang="T13">
                    <a:pos x="T6" y="T7"/>
                  </a:cxn>
                  <a:cxn ang="T14">
                    <a:pos x="T8" y="T9"/>
                  </a:cxn>
                </a:cxnLst>
                <a:rect l="T15" t="T16" r="T17" b="T18"/>
                <a:pathLst>
                  <a:path w="267" h="252">
                    <a:moveTo>
                      <a:pt x="267" y="131"/>
                    </a:moveTo>
                    <a:lnTo>
                      <a:pt x="267" y="252"/>
                    </a:lnTo>
                    <a:lnTo>
                      <a:pt x="0" y="121"/>
                    </a:lnTo>
                    <a:lnTo>
                      <a:pt x="0" y="0"/>
                    </a:lnTo>
                    <a:lnTo>
                      <a:pt x="267" y="131"/>
                    </a:lnTo>
                    <a:close/>
                  </a:path>
                </a:pathLst>
              </a:custGeom>
              <a:solidFill>
                <a:srgbClr val="8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463" name="Freeform 351">
                <a:extLst>
                  <a:ext uri="{FF2B5EF4-FFF2-40B4-BE49-F238E27FC236}">
                    <a16:creationId xmlns:a16="http://schemas.microsoft.com/office/drawing/2014/main" id="{94B123A5-E449-458B-A7DC-4A02428A85E4}"/>
                  </a:ext>
                </a:extLst>
              </p:cNvPr>
              <p:cNvSpPr>
                <a:spLocks/>
              </p:cNvSpPr>
              <p:nvPr/>
            </p:nvSpPr>
            <p:spPr bwMode="auto">
              <a:xfrm>
                <a:off x="3464" y="2568"/>
                <a:ext cx="38" cy="50"/>
              </a:xfrm>
              <a:custGeom>
                <a:avLst/>
                <a:gdLst>
                  <a:gd name="T0" fmla="*/ 0 w 268"/>
                  <a:gd name="T1" fmla="*/ 0 h 249"/>
                  <a:gd name="T2" fmla="*/ 0 w 268"/>
                  <a:gd name="T3" fmla="*/ 0 h 249"/>
                  <a:gd name="T4" fmla="*/ 0 w 268"/>
                  <a:gd name="T5" fmla="*/ 0 h 249"/>
                  <a:gd name="T6" fmla="*/ 0 w 268"/>
                  <a:gd name="T7" fmla="*/ 0 h 249"/>
                  <a:gd name="T8" fmla="*/ 0 w 268"/>
                  <a:gd name="T9" fmla="*/ 0 h 249"/>
                  <a:gd name="T10" fmla="*/ 0 60000 65536"/>
                  <a:gd name="T11" fmla="*/ 0 60000 65536"/>
                  <a:gd name="T12" fmla="*/ 0 60000 65536"/>
                  <a:gd name="T13" fmla="*/ 0 60000 65536"/>
                  <a:gd name="T14" fmla="*/ 0 60000 65536"/>
                  <a:gd name="T15" fmla="*/ 0 w 268"/>
                  <a:gd name="T16" fmla="*/ 0 h 249"/>
                  <a:gd name="T17" fmla="*/ 268 w 268"/>
                  <a:gd name="T18" fmla="*/ 249 h 249"/>
                </a:gdLst>
                <a:ahLst/>
                <a:cxnLst>
                  <a:cxn ang="T10">
                    <a:pos x="T0" y="T1"/>
                  </a:cxn>
                  <a:cxn ang="T11">
                    <a:pos x="T2" y="T3"/>
                  </a:cxn>
                  <a:cxn ang="T12">
                    <a:pos x="T4" y="T5"/>
                  </a:cxn>
                  <a:cxn ang="T13">
                    <a:pos x="T6" y="T7"/>
                  </a:cxn>
                  <a:cxn ang="T14">
                    <a:pos x="T8" y="T9"/>
                  </a:cxn>
                </a:cxnLst>
                <a:rect l="T15" t="T16" r="T17" b="T18"/>
                <a:pathLst>
                  <a:path w="268" h="249">
                    <a:moveTo>
                      <a:pt x="268" y="128"/>
                    </a:moveTo>
                    <a:lnTo>
                      <a:pt x="268" y="249"/>
                    </a:lnTo>
                    <a:lnTo>
                      <a:pt x="0" y="121"/>
                    </a:lnTo>
                    <a:lnTo>
                      <a:pt x="0" y="0"/>
                    </a:lnTo>
                    <a:lnTo>
                      <a:pt x="268" y="128"/>
                    </a:lnTo>
                    <a:close/>
                  </a:path>
                </a:pathLst>
              </a:custGeom>
              <a:solidFill>
                <a:srgbClr val="8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464" name="Freeform 352">
                <a:extLst>
                  <a:ext uri="{FF2B5EF4-FFF2-40B4-BE49-F238E27FC236}">
                    <a16:creationId xmlns:a16="http://schemas.microsoft.com/office/drawing/2014/main" id="{4BF1DAC2-8862-4718-8871-114E8EBA4CD4}"/>
                  </a:ext>
                </a:extLst>
              </p:cNvPr>
              <p:cNvSpPr>
                <a:spLocks/>
              </p:cNvSpPr>
              <p:nvPr/>
            </p:nvSpPr>
            <p:spPr bwMode="auto">
              <a:xfrm>
                <a:off x="3443" y="2554"/>
                <a:ext cx="19" cy="36"/>
              </a:xfrm>
              <a:custGeom>
                <a:avLst/>
                <a:gdLst>
                  <a:gd name="T0" fmla="*/ 0 w 132"/>
                  <a:gd name="T1" fmla="*/ 0 h 179"/>
                  <a:gd name="T2" fmla="*/ 0 w 132"/>
                  <a:gd name="T3" fmla="*/ 0 h 179"/>
                  <a:gd name="T4" fmla="*/ 0 w 132"/>
                  <a:gd name="T5" fmla="*/ 0 h 179"/>
                  <a:gd name="T6" fmla="*/ 0 w 132"/>
                  <a:gd name="T7" fmla="*/ 0 h 179"/>
                  <a:gd name="T8" fmla="*/ 0 w 132"/>
                  <a:gd name="T9" fmla="*/ 0 h 179"/>
                  <a:gd name="T10" fmla="*/ 0 60000 65536"/>
                  <a:gd name="T11" fmla="*/ 0 60000 65536"/>
                  <a:gd name="T12" fmla="*/ 0 60000 65536"/>
                  <a:gd name="T13" fmla="*/ 0 60000 65536"/>
                  <a:gd name="T14" fmla="*/ 0 60000 65536"/>
                  <a:gd name="T15" fmla="*/ 0 w 132"/>
                  <a:gd name="T16" fmla="*/ 0 h 179"/>
                  <a:gd name="T17" fmla="*/ 132 w 132"/>
                  <a:gd name="T18" fmla="*/ 179 h 179"/>
                </a:gdLst>
                <a:ahLst/>
                <a:cxnLst>
                  <a:cxn ang="T10">
                    <a:pos x="T0" y="T1"/>
                  </a:cxn>
                  <a:cxn ang="T11">
                    <a:pos x="T2" y="T3"/>
                  </a:cxn>
                  <a:cxn ang="T12">
                    <a:pos x="T4" y="T5"/>
                  </a:cxn>
                  <a:cxn ang="T13">
                    <a:pos x="T6" y="T7"/>
                  </a:cxn>
                  <a:cxn ang="T14">
                    <a:pos x="T8" y="T9"/>
                  </a:cxn>
                </a:cxnLst>
                <a:rect l="T15" t="T16" r="T17" b="T18"/>
                <a:pathLst>
                  <a:path w="132" h="179">
                    <a:moveTo>
                      <a:pt x="132" y="60"/>
                    </a:moveTo>
                    <a:lnTo>
                      <a:pt x="132" y="179"/>
                    </a:lnTo>
                    <a:lnTo>
                      <a:pt x="0" y="114"/>
                    </a:lnTo>
                    <a:lnTo>
                      <a:pt x="0" y="0"/>
                    </a:lnTo>
                    <a:lnTo>
                      <a:pt x="132" y="60"/>
                    </a:lnTo>
                    <a:close/>
                  </a:path>
                </a:pathLst>
              </a:custGeom>
              <a:solidFill>
                <a:srgbClr val="6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465" name="Freeform 353">
                <a:extLst>
                  <a:ext uri="{FF2B5EF4-FFF2-40B4-BE49-F238E27FC236}">
                    <a16:creationId xmlns:a16="http://schemas.microsoft.com/office/drawing/2014/main" id="{29F2D701-C17C-46BD-B412-0530B0023CDE}"/>
                  </a:ext>
                </a:extLst>
              </p:cNvPr>
              <p:cNvSpPr>
                <a:spLocks/>
              </p:cNvSpPr>
              <p:nvPr/>
            </p:nvSpPr>
            <p:spPr bwMode="auto">
              <a:xfrm>
                <a:off x="3585" y="2714"/>
                <a:ext cx="12" cy="33"/>
              </a:xfrm>
              <a:custGeom>
                <a:avLst/>
                <a:gdLst>
                  <a:gd name="T0" fmla="*/ 0 w 88"/>
                  <a:gd name="T1" fmla="*/ 0 h 165"/>
                  <a:gd name="T2" fmla="*/ 0 w 88"/>
                  <a:gd name="T3" fmla="*/ 0 h 165"/>
                  <a:gd name="T4" fmla="*/ 0 w 88"/>
                  <a:gd name="T5" fmla="*/ 0 h 165"/>
                  <a:gd name="T6" fmla="*/ 0 w 88"/>
                  <a:gd name="T7" fmla="*/ 0 h 165"/>
                  <a:gd name="T8" fmla="*/ 0 w 88"/>
                  <a:gd name="T9" fmla="*/ 0 h 165"/>
                  <a:gd name="T10" fmla="*/ 0 60000 65536"/>
                  <a:gd name="T11" fmla="*/ 0 60000 65536"/>
                  <a:gd name="T12" fmla="*/ 0 60000 65536"/>
                  <a:gd name="T13" fmla="*/ 0 60000 65536"/>
                  <a:gd name="T14" fmla="*/ 0 60000 65536"/>
                  <a:gd name="T15" fmla="*/ 0 w 88"/>
                  <a:gd name="T16" fmla="*/ 0 h 165"/>
                  <a:gd name="T17" fmla="*/ 88 w 88"/>
                  <a:gd name="T18" fmla="*/ 165 h 165"/>
                </a:gdLst>
                <a:ahLst/>
                <a:cxnLst>
                  <a:cxn ang="T10">
                    <a:pos x="T0" y="T1"/>
                  </a:cxn>
                  <a:cxn ang="T11">
                    <a:pos x="T2" y="T3"/>
                  </a:cxn>
                  <a:cxn ang="T12">
                    <a:pos x="T4" y="T5"/>
                  </a:cxn>
                  <a:cxn ang="T13">
                    <a:pos x="T6" y="T7"/>
                  </a:cxn>
                  <a:cxn ang="T14">
                    <a:pos x="T8" y="T9"/>
                  </a:cxn>
                </a:cxnLst>
                <a:rect l="T15" t="T16" r="T17" b="T18"/>
                <a:pathLst>
                  <a:path w="88" h="165">
                    <a:moveTo>
                      <a:pt x="88" y="35"/>
                    </a:moveTo>
                    <a:lnTo>
                      <a:pt x="88" y="165"/>
                    </a:lnTo>
                    <a:lnTo>
                      <a:pt x="0" y="114"/>
                    </a:lnTo>
                    <a:lnTo>
                      <a:pt x="0" y="0"/>
                    </a:lnTo>
                    <a:lnTo>
                      <a:pt x="88" y="35"/>
                    </a:lnTo>
                    <a:close/>
                  </a:path>
                </a:pathLst>
              </a:custGeom>
              <a:solidFill>
                <a:srgbClr val="8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466" name="Freeform 354">
                <a:extLst>
                  <a:ext uri="{FF2B5EF4-FFF2-40B4-BE49-F238E27FC236}">
                    <a16:creationId xmlns:a16="http://schemas.microsoft.com/office/drawing/2014/main" id="{47CF2100-530A-4C79-ABAF-17A83249186E}"/>
                  </a:ext>
                </a:extLst>
              </p:cNvPr>
              <p:cNvSpPr>
                <a:spLocks/>
              </p:cNvSpPr>
              <p:nvPr/>
            </p:nvSpPr>
            <p:spPr bwMode="auto">
              <a:xfrm>
                <a:off x="3544" y="2682"/>
                <a:ext cx="39" cy="55"/>
              </a:xfrm>
              <a:custGeom>
                <a:avLst/>
                <a:gdLst>
                  <a:gd name="T0" fmla="*/ 0 w 268"/>
                  <a:gd name="T1" fmla="*/ 0 h 271"/>
                  <a:gd name="T2" fmla="*/ 0 w 268"/>
                  <a:gd name="T3" fmla="*/ 0 h 271"/>
                  <a:gd name="T4" fmla="*/ 0 w 268"/>
                  <a:gd name="T5" fmla="*/ 0 h 271"/>
                  <a:gd name="T6" fmla="*/ 0 w 268"/>
                  <a:gd name="T7" fmla="*/ 0 h 271"/>
                  <a:gd name="T8" fmla="*/ 0 w 268"/>
                  <a:gd name="T9" fmla="*/ 0 h 271"/>
                  <a:gd name="T10" fmla="*/ 0 60000 65536"/>
                  <a:gd name="T11" fmla="*/ 0 60000 65536"/>
                  <a:gd name="T12" fmla="*/ 0 60000 65536"/>
                  <a:gd name="T13" fmla="*/ 0 60000 65536"/>
                  <a:gd name="T14" fmla="*/ 0 60000 65536"/>
                  <a:gd name="T15" fmla="*/ 0 w 268"/>
                  <a:gd name="T16" fmla="*/ 0 h 271"/>
                  <a:gd name="T17" fmla="*/ 268 w 268"/>
                  <a:gd name="T18" fmla="*/ 271 h 271"/>
                </a:gdLst>
                <a:ahLst/>
                <a:cxnLst>
                  <a:cxn ang="T10">
                    <a:pos x="T0" y="T1"/>
                  </a:cxn>
                  <a:cxn ang="T11">
                    <a:pos x="T2" y="T3"/>
                  </a:cxn>
                  <a:cxn ang="T12">
                    <a:pos x="T4" y="T5"/>
                  </a:cxn>
                  <a:cxn ang="T13">
                    <a:pos x="T6" y="T7"/>
                  </a:cxn>
                  <a:cxn ang="T14">
                    <a:pos x="T8" y="T9"/>
                  </a:cxn>
                </a:cxnLst>
                <a:rect l="T15" t="T16" r="T17" b="T18"/>
                <a:pathLst>
                  <a:path w="268" h="271">
                    <a:moveTo>
                      <a:pt x="268" y="141"/>
                    </a:moveTo>
                    <a:lnTo>
                      <a:pt x="268" y="271"/>
                    </a:lnTo>
                    <a:lnTo>
                      <a:pt x="0" y="126"/>
                    </a:lnTo>
                    <a:lnTo>
                      <a:pt x="0" y="0"/>
                    </a:lnTo>
                    <a:lnTo>
                      <a:pt x="268" y="141"/>
                    </a:lnTo>
                    <a:close/>
                  </a:path>
                </a:pathLst>
              </a:custGeom>
              <a:solidFill>
                <a:srgbClr val="8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467" name="Freeform 355">
                <a:extLst>
                  <a:ext uri="{FF2B5EF4-FFF2-40B4-BE49-F238E27FC236}">
                    <a16:creationId xmlns:a16="http://schemas.microsoft.com/office/drawing/2014/main" id="{C60E7080-8A11-4BC2-9DA1-1875BC26E4F5}"/>
                  </a:ext>
                </a:extLst>
              </p:cNvPr>
              <p:cNvSpPr>
                <a:spLocks/>
              </p:cNvSpPr>
              <p:nvPr/>
            </p:nvSpPr>
            <p:spPr bwMode="auto">
              <a:xfrm>
                <a:off x="3504" y="2653"/>
                <a:ext cx="38" cy="53"/>
              </a:xfrm>
              <a:custGeom>
                <a:avLst/>
                <a:gdLst>
                  <a:gd name="T0" fmla="*/ 0 w 267"/>
                  <a:gd name="T1" fmla="*/ 0 h 264"/>
                  <a:gd name="T2" fmla="*/ 0 w 267"/>
                  <a:gd name="T3" fmla="*/ 0 h 264"/>
                  <a:gd name="T4" fmla="*/ 0 w 267"/>
                  <a:gd name="T5" fmla="*/ 0 h 264"/>
                  <a:gd name="T6" fmla="*/ 0 w 267"/>
                  <a:gd name="T7" fmla="*/ 0 h 264"/>
                  <a:gd name="T8" fmla="*/ 0 w 267"/>
                  <a:gd name="T9" fmla="*/ 0 h 264"/>
                  <a:gd name="T10" fmla="*/ 0 60000 65536"/>
                  <a:gd name="T11" fmla="*/ 0 60000 65536"/>
                  <a:gd name="T12" fmla="*/ 0 60000 65536"/>
                  <a:gd name="T13" fmla="*/ 0 60000 65536"/>
                  <a:gd name="T14" fmla="*/ 0 60000 65536"/>
                  <a:gd name="T15" fmla="*/ 0 w 267"/>
                  <a:gd name="T16" fmla="*/ 0 h 264"/>
                  <a:gd name="T17" fmla="*/ 267 w 267"/>
                  <a:gd name="T18" fmla="*/ 264 h 264"/>
                </a:gdLst>
                <a:ahLst/>
                <a:cxnLst>
                  <a:cxn ang="T10">
                    <a:pos x="T0" y="T1"/>
                  </a:cxn>
                  <a:cxn ang="T11">
                    <a:pos x="T2" y="T3"/>
                  </a:cxn>
                  <a:cxn ang="T12">
                    <a:pos x="T4" y="T5"/>
                  </a:cxn>
                  <a:cxn ang="T13">
                    <a:pos x="T6" y="T7"/>
                  </a:cxn>
                  <a:cxn ang="T14">
                    <a:pos x="T8" y="T9"/>
                  </a:cxn>
                </a:cxnLst>
                <a:rect l="T15" t="T16" r="T17" b="T18"/>
                <a:pathLst>
                  <a:path w="267" h="264">
                    <a:moveTo>
                      <a:pt x="267" y="141"/>
                    </a:moveTo>
                    <a:lnTo>
                      <a:pt x="267" y="264"/>
                    </a:lnTo>
                    <a:lnTo>
                      <a:pt x="0" y="120"/>
                    </a:lnTo>
                    <a:lnTo>
                      <a:pt x="0" y="0"/>
                    </a:lnTo>
                    <a:lnTo>
                      <a:pt x="267" y="141"/>
                    </a:lnTo>
                    <a:close/>
                  </a:path>
                </a:pathLst>
              </a:custGeom>
              <a:solidFill>
                <a:srgbClr val="8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468" name="Freeform 356">
                <a:extLst>
                  <a:ext uri="{FF2B5EF4-FFF2-40B4-BE49-F238E27FC236}">
                    <a16:creationId xmlns:a16="http://schemas.microsoft.com/office/drawing/2014/main" id="{0267D51F-E27C-4787-B086-02D87AB22698}"/>
                  </a:ext>
                </a:extLst>
              </p:cNvPr>
              <p:cNvSpPr>
                <a:spLocks/>
              </p:cNvSpPr>
              <p:nvPr/>
            </p:nvSpPr>
            <p:spPr bwMode="auto">
              <a:xfrm>
                <a:off x="3464" y="2623"/>
                <a:ext cx="38" cy="53"/>
              </a:xfrm>
              <a:custGeom>
                <a:avLst/>
                <a:gdLst>
                  <a:gd name="T0" fmla="*/ 0 w 271"/>
                  <a:gd name="T1" fmla="*/ 0 h 265"/>
                  <a:gd name="T2" fmla="*/ 0 w 271"/>
                  <a:gd name="T3" fmla="*/ 0 h 265"/>
                  <a:gd name="T4" fmla="*/ 0 w 271"/>
                  <a:gd name="T5" fmla="*/ 0 h 265"/>
                  <a:gd name="T6" fmla="*/ 0 w 271"/>
                  <a:gd name="T7" fmla="*/ 0 h 265"/>
                  <a:gd name="T8" fmla="*/ 0 w 271"/>
                  <a:gd name="T9" fmla="*/ 0 h 265"/>
                  <a:gd name="T10" fmla="*/ 0 60000 65536"/>
                  <a:gd name="T11" fmla="*/ 0 60000 65536"/>
                  <a:gd name="T12" fmla="*/ 0 60000 65536"/>
                  <a:gd name="T13" fmla="*/ 0 60000 65536"/>
                  <a:gd name="T14" fmla="*/ 0 60000 65536"/>
                  <a:gd name="T15" fmla="*/ 0 w 271"/>
                  <a:gd name="T16" fmla="*/ 0 h 265"/>
                  <a:gd name="T17" fmla="*/ 271 w 271"/>
                  <a:gd name="T18" fmla="*/ 265 h 265"/>
                </a:gdLst>
                <a:ahLst/>
                <a:cxnLst>
                  <a:cxn ang="T10">
                    <a:pos x="T0" y="T1"/>
                  </a:cxn>
                  <a:cxn ang="T11">
                    <a:pos x="T2" y="T3"/>
                  </a:cxn>
                  <a:cxn ang="T12">
                    <a:pos x="T4" y="T5"/>
                  </a:cxn>
                  <a:cxn ang="T13">
                    <a:pos x="T6" y="T7"/>
                  </a:cxn>
                  <a:cxn ang="T14">
                    <a:pos x="T8" y="T9"/>
                  </a:cxn>
                </a:cxnLst>
                <a:rect l="T15" t="T16" r="T17" b="T18"/>
                <a:pathLst>
                  <a:path w="271" h="265">
                    <a:moveTo>
                      <a:pt x="271" y="146"/>
                    </a:moveTo>
                    <a:lnTo>
                      <a:pt x="271" y="265"/>
                    </a:lnTo>
                    <a:lnTo>
                      <a:pt x="0" y="121"/>
                    </a:lnTo>
                    <a:lnTo>
                      <a:pt x="0" y="0"/>
                    </a:lnTo>
                    <a:lnTo>
                      <a:pt x="271" y="146"/>
                    </a:lnTo>
                    <a:close/>
                  </a:path>
                </a:pathLst>
              </a:custGeom>
              <a:solidFill>
                <a:srgbClr val="8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469" name="Freeform 357">
                <a:extLst>
                  <a:ext uri="{FF2B5EF4-FFF2-40B4-BE49-F238E27FC236}">
                    <a16:creationId xmlns:a16="http://schemas.microsoft.com/office/drawing/2014/main" id="{1F9AE9C9-8F12-444D-B8BF-8BD7DF177CD1}"/>
                  </a:ext>
                </a:extLst>
              </p:cNvPr>
              <p:cNvSpPr>
                <a:spLocks/>
              </p:cNvSpPr>
              <p:nvPr/>
            </p:nvSpPr>
            <p:spPr bwMode="auto">
              <a:xfrm>
                <a:off x="3443" y="2609"/>
                <a:ext cx="19" cy="37"/>
              </a:xfrm>
              <a:custGeom>
                <a:avLst/>
                <a:gdLst>
                  <a:gd name="T0" fmla="*/ 0 w 132"/>
                  <a:gd name="T1" fmla="*/ 0 h 183"/>
                  <a:gd name="T2" fmla="*/ 0 w 132"/>
                  <a:gd name="T3" fmla="*/ 0 h 183"/>
                  <a:gd name="T4" fmla="*/ 0 w 132"/>
                  <a:gd name="T5" fmla="*/ 0 h 183"/>
                  <a:gd name="T6" fmla="*/ 0 w 132"/>
                  <a:gd name="T7" fmla="*/ 0 h 183"/>
                  <a:gd name="T8" fmla="*/ 0 w 132"/>
                  <a:gd name="T9" fmla="*/ 0 h 183"/>
                  <a:gd name="T10" fmla="*/ 0 60000 65536"/>
                  <a:gd name="T11" fmla="*/ 0 60000 65536"/>
                  <a:gd name="T12" fmla="*/ 0 60000 65536"/>
                  <a:gd name="T13" fmla="*/ 0 60000 65536"/>
                  <a:gd name="T14" fmla="*/ 0 60000 65536"/>
                  <a:gd name="T15" fmla="*/ 0 w 132"/>
                  <a:gd name="T16" fmla="*/ 0 h 183"/>
                  <a:gd name="T17" fmla="*/ 132 w 132"/>
                  <a:gd name="T18" fmla="*/ 183 h 183"/>
                </a:gdLst>
                <a:ahLst/>
                <a:cxnLst>
                  <a:cxn ang="T10">
                    <a:pos x="T0" y="T1"/>
                  </a:cxn>
                  <a:cxn ang="T11">
                    <a:pos x="T2" y="T3"/>
                  </a:cxn>
                  <a:cxn ang="T12">
                    <a:pos x="T4" y="T5"/>
                  </a:cxn>
                  <a:cxn ang="T13">
                    <a:pos x="T6" y="T7"/>
                  </a:cxn>
                  <a:cxn ang="T14">
                    <a:pos x="T8" y="T9"/>
                  </a:cxn>
                </a:cxnLst>
                <a:rect l="T15" t="T16" r="T17" b="T18"/>
                <a:pathLst>
                  <a:path w="132" h="183">
                    <a:moveTo>
                      <a:pt x="132" y="63"/>
                    </a:moveTo>
                    <a:lnTo>
                      <a:pt x="132" y="183"/>
                    </a:lnTo>
                    <a:lnTo>
                      <a:pt x="0" y="110"/>
                    </a:lnTo>
                    <a:lnTo>
                      <a:pt x="0" y="0"/>
                    </a:lnTo>
                    <a:lnTo>
                      <a:pt x="132" y="63"/>
                    </a:lnTo>
                    <a:close/>
                  </a:path>
                </a:pathLst>
              </a:custGeom>
              <a:solidFill>
                <a:srgbClr val="8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470" name="Freeform 358">
                <a:extLst>
                  <a:ext uri="{FF2B5EF4-FFF2-40B4-BE49-F238E27FC236}">
                    <a16:creationId xmlns:a16="http://schemas.microsoft.com/office/drawing/2014/main" id="{8BCD0947-8D72-4215-B2C2-D5EC9E4B2739}"/>
                  </a:ext>
                </a:extLst>
              </p:cNvPr>
              <p:cNvSpPr>
                <a:spLocks/>
              </p:cNvSpPr>
              <p:nvPr/>
            </p:nvSpPr>
            <p:spPr bwMode="auto">
              <a:xfrm>
                <a:off x="3585" y="2775"/>
                <a:ext cx="12" cy="38"/>
              </a:xfrm>
              <a:custGeom>
                <a:avLst/>
                <a:gdLst>
                  <a:gd name="T0" fmla="*/ 0 w 84"/>
                  <a:gd name="T1" fmla="*/ 0 h 189"/>
                  <a:gd name="T2" fmla="*/ 0 w 84"/>
                  <a:gd name="T3" fmla="*/ 0 h 189"/>
                  <a:gd name="T4" fmla="*/ 0 w 84"/>
                  <a:gd name="T5" fmla="*/ 0 h 189"/>
                  <a:gd name="T6" fmla="*/ 0 w 84"/>
                  <a:gd name="T7" fmla="*/ 0 h 189"/>
                  <a:gd name="T8" fmla="*/ 0 w 84"/>
                  <a:gd name="T9" fmla="*/ 0 h 189"/>
                  <a:gd name="T10" fmla="*/ 0 60000 65536"/>
                  <a:gd name="T11" fmla="*/ 0 60000 65536"/>
                  <a:gd name="T12" fmla="*/ 0 60000 65536"/>
                  <a:gd name="T13" fmla="*/ 0 60000 65536"/>
                  <a:gd name="T14" fmla="*/ 0 60000 65536"/>
                  <a:gd name="T15" fmla="*/ 0 w 84"/>
                  <a:gd name="T16" fmla="*/ 0 h 189"/>
                  <a:gd name="T17" fmla="*/ 84 w 84"/>
                  <a:gd name="T18" fmla="*/ 189 h 189"/>
                </a:gdLst>
                <a:ahLst/>
                <a:cxnLst>
                  <a:cxn ang="T10">
                    <a:pos x="T0" y="T1"/>
                  </a:cxn>
                  <a:cxn ang="T11">
                    <a:pos x="T2" y="T3"/>
                  </a:cxn>
                  <a:cxn ang="T12">
                    <a:pos x="T4" y="T5"/>
                  </a:cxn>
                  <a:cxn ang="T13">
                    <a:pos x="T6" y="T7"/>
                  </a:cxn>
                  <a:cxn ang="T14">
                    <a:pos x="T8" y="T9"/>
                  </a:cxn>
                </a:cxnLst>
                <a:rect l="T15" t="T16" r="T17" b="T18"/>
                <a:pathLst>
                  <a:path w="84" h="189">
                    <a:moveTo>
                      <a:pt x="84" y="51"/>
                    </a:moveTo>
                    <a:lnTo>
                      <a:pt x="84" y="189"/>
                    </a:lnTo>
                    <a:lnTo>
                      <a:pt x="0" y="133"/>
                    </a:lnTo>
                    <a:lnTo>
                      <a:pt x="0" y="0"/>
                    </a:lnTo>
                    <a:lnTo>
                      <a:pt x="84" y="51"/>
                    </a:lnTo>
                    <a:close/>
                  </a:path>
                </a:pathLst>
              </a:custGeom>
              <a:solidFill>
                <a:srgbClr val="8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471" name="Freeform 359">
                <a:extLst>
                  <a:ext uri="{FF2B5EF4-FFF2-40B4-BE49-F238E27FC236}">
                    <a16:creationId xmlns:a16="http://schemas.microsoft.com/office/drawing/2014/main" id="{29F54A7B-C60D-405B-817B-00123F45D7D1}"/>
                  </a:ext>
                </a:extLst>
              </p:cNvPr>
              <p:cNvSpPr>
                <a:spLocks/>
              </p:cNvSpPr>
              <p:nvPr/>
            </p:nvSpPr>
            <p:spPr bwMode="auto">
              <a:xfrm>
                <a:off x="3544" y="2743"/>
                <a:ext cx="39" cy="57"/>
              </a:xfrm>
              <a:custGeom>
                <a:avLst/>
                <a:gdLst>
                  <a:gd name="T0" fmla="*/ 0 w 268"/>
                  <a:gd name="T1" fmla="*/ 0 h 282"/>
                  <a:gd name="T2" fmla="*/ 0 w 268"/>
                  <a:gd name="T3" fmla="*/ 0 h 282"/>
                  <a:gd name="T4" fmla="*/ 0 w 268"/>
                  <a:gd name="T5" fmla="*/ 0 h 282"/>
                  <a:gd name="T6" fmla="*/ 0 w 268"/>
                  <a:gd name="T7" fmla="*/ 0 h 282"/>
                  <a:gd name="T8" fmla="*/ 0 w 268"/>
                  <a:gd name="T9" fmla="*/ 0 h 282"/>
                  <a:gd name="T10" fmla="*/ 0 60000 65536"/>
                  <a:gd name="T11" fmla="*/ 0 60000 65536"/>
                  <a:gd name="T12" fmla="*/ 0 60000 65536"/>
                  <a:gd name="T13" fmla="*/ 0 60000 65536"/>
                  <a:gd name="T14" fmla="*/ 0 60000 65536"/>
                  <a:gd name="T15" fmla="*/ 0 w 268"/>
                  <a:gd name="T16" fmla="*/ 0 h 282"/>
                  <a:gd name="T17" fmla="*/ 268 w 268"/>
                  <a:gd name="T18" fmla="*/ 282 h 282"/>
                </a:gdLst>
                <a:ahLst/>
                <a:cxnLst>
                  <a:cxn ang="T10">
                    <a:pos x="T0" y="T1"/>
                  </a:cxn>
                  <a:cxn ang="T11">
                    <a:pos x="T2" y="T3"/>
                  </a:cxn>
                  <a:cxn ang="T12">
                    <a:pos x="T4" y="T5"/>
                  </a:cxn>
                  <a:cxn ang="T13">
                    <a:pos x="T6" y="T7"/>
                  </a:cxn>
                  <a:cxn ang="T14">
                    <a:pos x="T8" y="T9"/>
                  </a:cxn>
                </a:cxnLst>
                <a:rect l="T15" t="T16" r="T17" b="T18"/>
                <a:pathLst>
                  <a:path w="268" h="282">
                    <a:moveTo>
                      <a:pt x="268" y="151"/>
                    </a:moveTo>
                    <a:lnTo>
                      <a:pt x="268" y="282"/>
                    </a:lnTo>
                    <a:lnTo>
                      <a:pt x="0" y="126"/>
                    </a:lnTo>
                    <a:lnTo>
                      <a:pt x="0" y="0"/>
                    </a:lnTo>
                    <a:lnTo>
                      <a:pt x="268" y="151"/>
                    </a:lnTo>
                    <a:close/>
                  </a:path>
                </a:pathLst>
              </a:custGeom>
              <a:solidFill>
                <a:srgbClr val="8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472" name="Freeform 360">
                <a:extLst>
                  <a:ext uri="{FF2B5EF4-FFF2-40B4-BE49-F238E27FC236}">
                    <a16:creationId xmlns:a16="http://schemas.microsoft.com/office/drawing/2014/main" id="{AD32A9E6-680D-4A36-B117-7A62895F871A}"/>
                  </a:ext>
                </a:extLst>
              </p:cNvPr>
              <p:cNvSpPr>
                <a:spLocks/>
              </p:cNvSpPr>
              <p:nvPr/>
            </p:nvSpPr>
            <p:spPr bwMode="auto">
              <a:xfrm>
                <a:off x="3504" y="2712"/>
                <a:ext cx="38" cy="55"/>
              </a:xfrm>
              <a:custGeom>
                <a:avLst/>
                <a:gdLst>
                  <a:gd name="T0" fmla="*/ 0 w 267"/>
                  <a:gd name="T1" fmla="*/ 0 h 276"/>
                  <a:gd name="T2" fmla="*/ 0 w 267"/>
                  <a:gd name="T3" fmla="*/ 0 h 276"/>
                  <a:gd name="T4" fmla="*/ 0 w 267"/>
                  <a:gd name="T5" fmla="*/ 0 h 276"/>
                  <a:gd name="T6" fmla="*/ 0 w 267"/>
                  <a:gd name="T7" fmla="*/ 0 h 276"/>
                  <a:gd name="T8" fmla="*/ 0 w 267"/>
                  <a:gd name="T9" fmla="*/ 0 h 276"/>
                  <a:gd name="T10" fmla="*/ 0 60000 65536"/>
                  <a:gd name="T11" fmla="*/ 0 60000 65536"/>
                  <a:gd name="T12" fmla="*/ 0 60000 65536"/>
                  <a:gd name="T13" fmla="*/ 0 60000 65536"/>
                  <a:gd name="T14" fmla="*/ 0 60000 65536"/>
                  <a:gd name="T15" fmla="*/ 0 w 267"/>
                  <a:gd name="T16" fmla="*/ 0 h 276"/>
                  <a:gd name="T17" fmla="*/ 267 w 267"/>
                  <a:gd name="T18" fmla="*/ 276 h 276"/>
                </a:gdLst>
                <a:ahLst/>
                <a:cxnLst>
                  <a:cxn ang="T10">
                    <a:pos x="T0" y="T1"/>
                  </a:cxn>
                  <a:cxn ang="T11">
                    <a:pos x="T2" y="T3"/>
                  </a:cxn>
                  <a:cxn ang="T12">
                    <a:pos x="T4" y="T5"/>
                  </a:cxn>
                  <a:cxn ang="T13">
                    <a:pos x="T6" y="T7"/>
                  </a:cxn>
                  <a:cxn ang="T14">
                    <a:pos x="T8" y="T9"/>
                  </a:cxn>
                </a:cxnLst>
                <a:rect l="T15" t="T16" r="T17" b="T18"/>
                <a:pathLst>
                  <a:path w="267" h="276">
                    <a:moveTo>
                      <a:pt x="267" y="154"/>
                    </a:moveTo>
                    <a:lnTo>
                      <a:pt x="267" y="276"/>
                    </a:lnTo>
                    <a:lnTo>
                      <a:pt x="0" y="122"/>
                    </a:lnTo>
                    <a:lnTo>
                      <a:pt x="0" y="0"/>
                    </a:lnTo>
                    <a:lnTo>
                      <a:pt x="267" y="154"/>
                    </a:lnTo>
                    <a:close/>
                  </a:path>
                </a:pathLst>
              </a:custGeom>
              <a:solidFill>
                <a:srgbClr val="8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473" name="Freeform 361">
                <a:extLst>
                  <a:ext uri="{FF2B5EF4-FFF2-40B4-BE49-F238E27FC236}">
                    <a16:creationId xmlns:a16="http://schemas.microsoft.com/office/drawing/2014/main" id="{7153E19C-F0C2-419E-9DB8-FDEB506CDCB1}"/>
                  </a:ext>
                </a:extLst>
              </p:cNvPr>
              <p:cNvSpPr>
                <a:spLocks/>
              </p:cNvSpPr>
              <p:nvPr/>
            </p:nvSpPr>
            <p:spPr bwMode="auto">
              <a:xfrm>
                <a:off x="3464" y="2681"/>
                <a:ext cx="38" cy="54"/>
              </a:xfrm>
              <a:custGeom>
                <a:avLst/>
                <a:gdLst>
                  <a:gd name="T0" fmla="*/ 0 w 268"/>
                  <a:gd name="T1" fmla="*/ 0 h 269"/>
                  <a:gd name="T2" fmla="*/ 0 w 268"/>
                  <a:gd name="T3" fmla="*/ 0 h 269"/>
                  <a:gd name="T4" fmla="*/ 0 w 268"/>
                  <a:gd name="T5" fmla="*/ 0 h 269"/>
                  <a:gd name="T6" fmla="*/ 0 w 268"/>
                  <a:gd name="T7" fmla="*/ 0 h 269"/>
                  <a:gd name="T8" fmla="*/ 0 w 268"/>
                  <a:gd name="T9" fmla="*/ 0 h 269"/>
                  <a:gd name="T10" fmla="*/ 0 60000 65536"/>
                  <a:gd name="T11" fmla="*/ 0 60000 65536"/>
                  <a:gd name="T12" fmla="*/ 0 60000 65536"/>
                  <a:gd name="T13" fmla="*/ 0 60000 65536"/>
                  <a:gd name="T14" fmla="*/ 0 60000 65536"/>
                  <a:gd name="T15" fmla="*/ 0 w 268"/>
                  <a:gd name="T16" fmla="*/ 0 h 269"/>
                  <a:gd name="T17" fmla="*/ 268 w 268"/>
                  <a:gd name="T18" fmla="*/ 269 h 269"/>
                </a:gdLst>
                <a:ahLst/>
                <a:cxnLst>
                  <a:cxn ang="T10">
                    <a:pos x="T0" y="T1"/>
                  </a:cxn>
                  <a:cxn ang="T11">
                    <a:pos x="T2" y="T3"/>
                  </a:cxn>
                  <a:cxn ang="T12">
                    <a:pos x="T4" y="T5"/>
                  </a:cxn>
                  <a:cxn ang="T13">
                    <a:pos x="T6" y="T7"/>
                  </a:cxn>
                  <a:cxn ang="T14">
                    <a:pos x="T8" y="T9"/>
                  </a:cxn>
                </a:cxnLst>
                <a:rect l="T15" t="T16" r="T17" b="T18"/>
                <a:pathLst>
                  <a:path w="268" h="269">
                    <a:moveTo>
                      <a:pt x="268" y="149"/>
                    </a:moveTo>
                    <a:lnTo>
                      <a:pt x="268" y="269"/>
                    </a:lnTo>
                    <a:lnTo>
                      <a:pt x="0" y="121"/>
                    </a:lnTo>
                    <a:lnTo>
                      <a:pt x="0" y="0"/>
                    </a:lnTo>
                    <a:lnTo>
                      <a:pt x="268" y="149"/>
                    </a:lnTo>
                    <a:close/>
                  </a:path>
                </a:pathLst>
              </a:custGeom>
              <a:solidFill>
                <a:srgbClr val="2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474" name="Freeform 362">
                <a:extLst>
                  <a:ext uri="{FF2B5EF4-FFF2-40B4-BE49-F238E27FC236}">
                    <a16:creationId xmlns:a16="http://schemas.microsoft.com/office/drawing/2014/main" id="{6E418510-EB52-4DCD-B8ED-B22AE7FAC8E8}"/>
                  </a:ext>
                </a:extLst>
              </p:cNvPr>
              <p:cNvSpPr>
                <a:spLocks/>
              </p:cNvSpPr>
              <p:nvPr/>
            </p:nvSpPr>
            <p:spPr bwMode="auto">
              <a:xfrm>
                <a:off x="3443" y="2665"/>
                <a:ext cx="19" cy="38"/>
              </a:xfrm>
              <a:custGeom>
                <a:avLst/>
                <a:gdLst>
                  <a:gd name="T0" fmla="*/ 0 w 132"/>
                  <a:gd name="T1" fmla="*/ 0 h 189"/>
                  <a:gd name="T2" fmla="*/ 0 w 132"/>
                  <a:gd name="T3" fmla="*/ 0 h 189"/>
                  <a:gd name="T4" fmla="*/ 0 w 132"/>
                  <a:gd name="T5" fmla="*/ 0 h 189"/>
                  <a:gd name="T6" fmla="*/ 0 w 132"/>
                  <a:gd name="T7" fmla="*/ 0 h 189"/>
                  <a:gd name="T8" fmla="*/ 0 w 132"/>
                  <a:gd name="T9" fmla="*/ 0 h 189"/>
                  <a:gd name="T10" fmla="*/ 0 60000 65536"/>
                  <a:gd name="T11" fmla="*/ 0 60000 65536"/>
                  <a:gd name="T12" fmla="*/ 0 60000 65536"/>
                  <a:gd name="T13" fmla="*/ 0 60000 65536"/>
                  <a:gd name="T14" fmla="*/ 0 60000 65536"/>
                  <a:gd name="T15" fmla="*/ 0 w 132"/>
                  <a:gd name="T16" fmla="*/ 0 h 189"/>
                  <a:gd name="T17" fmla="*/ 132 w 132"/>
                  <a:gd name="T18" fmla="*/ 189 h 189"/>
                </a:gdLst>
                <a:ahLst/>
                <a:cxnLst>
                  <a:cxn ang="T10">
                    <a:pos x="T0" y="T1"/>
                  </a:cxn>
                  <a:cxn ang="T11">
                    <a:pos x="T2" y="T3"/>
                  </a:cxn>
                  <a:cxn ang="T12">
                    <a:pos x="T4" y="T5"/>
                  </a:cxn>
                  <a:cxn ang="T13">
                    <a:pos x="T6" y="T7"/>
                  </a:cxn>
                  <a:cxn ang="T14">
                    <a:pos x="T8" y="T9"/>
                  </a:cxn>
                </a:cxnLst>
                <a:rect l="T15" t="T16" r="T17" b="T18"/>
                <a:pathLst>
                  <a:path w="132" h="189">
                    <a:moveTo>
                      <a:pt x="132" y="69"/>
                    </a:moveTo>
                    <a:lnTo>
                      <a:pt x="132" y="189"/>
                    </a:lnTo>
                    <a:lnTo>
                      <a:pt x="0" y="106"/>
                    </a:lnTo>
                    <a:lnTo>
                      <a:pt x="0" y="0"/>
                    </a:lnTo>
                    <a:lnTo>
                      <a:pt x="132" y="69"/>
                    </a:lnTo>
                    <a:close/>
                  </a:path>
                </a:pathLst>
              </a:custGeom>
              <a:solidFill>
                <a:srgbClr val="8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475" name="Freeform 363">
                <a:extLst>
                  <a:ext uri="{FF2B5EF4-FFF2-40B4-BE49-F238E27FC236}">
                    <a16:creationId xmlns:a16="http://schemas.microsoft.com/office/drawing/2014/main" id="{62478298-0036-4291-808F-4E2747842396}"/>
                  </a:ext>
                </a:extLst>
              </p:cNvPr>
              <p:cNvSpPr>
                <a:spLocks/>
              </p:cNvSpPr>
              <p:nvPr/>
            </p:nvSpPr>
            <p:spPr bwMode="auto">
              <a:xfrm>
                <a:off x="3443" y="2692"/>
                <a:ext cx="32" cy="48"/>
              </a:xfrm>
              <a:custGeom>
                <a:avLst/>
                <a:gdLst>
                  <a:gd name="T0" fmla="*/ 0 w 220"/>
                  <a:gd name="T1" fmla="*/ 0 h 236"/>
                  <a:gd name="T2" fmla="*/ 0 w 220"/>
                  <a:gd name="T3" fmla="*/ 0 h 236"/>
                  <a:gd name="T4" fmla="*/ 0 w 220"/>
                  <a:gd name="T5" fmla="*/ 0 h 236"/>
                  <a:gd name="T6" fmla="*/ 0 w 220"/>
                  <a:gd name="T7" fmla="*/ 0 h 236"/>
                  <a:gd name="T8" fmla="*/ 0 w 220"/>
                  <a:gd name="T9" fmla="*/ 0 h 236"/>
                  <a:gd name="T10" fmla="*/ 0 60000 65536"/>
                  <a:gd name="T11" fmla="*/ 0 60000 65536"/>
                  <a:gd name="T12" fmla="*/ 0 60000 65536"/>
                  <a:gd name="T13" fmla="*/ 0 60000 65536"/>
                  <a:gd name="T14" fmla="*/ 0 60000 65536"/>
                  <a:gd name="T15" fmla="*/ 0 w 220"/>
                  <a:gd name="T16" fmla="*/ 0 h 236"/>
                  <a:gd name="T17" fmla="*/ 220 w 220"/>
                  <a:gd name="T18" fmla="*/ 236 h 236"/>
                </a:gdLst>
                <a:ahLst/>
                <a:cxnLst>
                  <a:cxn ang="T10">
                    <a:pos x="T0" y="T1"/>
                  </a:cxn>
                  <a:cxn ang="T11">
                    <a:pos x="T2" y="T3"/>
                  </a:cxn>
                  <a:cxn ang="T12">
                    <a:pos x="T4" y="T5"/>
                  </a:cxn>
                  <a:cxn ang="T13">
                    <a:pos x="T6" y="T7"/>
                  </a:cxn>
                  <a:cxn ang="T14">
                    <a:pos x="T8" y="T9"/>
                  </a:cxn>
                </a:cxnLst>
                <a:rect l="T15" t="T16" r="T17" b="T18"/>
                <a:pathLst>
                  <a:path w="220" h="236">
                    <a:moveTo>
                      <a:pt x="220" y="129"/>
                    </a:moveTo>
                    <a:lnTo>
                      <a:pt x="220" y="236"/>
                    </a:lnTo>
                    <a:lnTo>
                      <a:pt x="0" y="115"/>
                    </a:lnTo>
                    <a:lnTo>
                      <a:pt x="0" y="0"/>
                    </a:lnTo>
                    <a:lnTo>
                      <a:pt x="220" y="129"/>
                    </a:lnTo>
                    <a:close/>
                  </a:path>
                </a:pathLst>
              </a:custGeom>
              <a:solidFill>
                <a:srgbClr val="8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476" name="Freeform 364">
                <a:extLst>
                  <a:ext uri="{FF2B5EF4-FFF2-40B4-BE49-F238E27FC236}">
                    <a16:creationId xmlns:a16="http://schemas.microsoft.com/office/drawing/2014/main" id="{A4F077CE-9A84-4590-B7E1-CC3FBE245098}"/>
                  </a:ext>
                </a:extLst>
              </p:cNvPr>
              <p:cNvSpPr>
                <a:spLocks/>
              </p:cNvSpPr>
              <p:nvPr/>
            </p:nvSpPr>
            <p:spPr bwMode="auto">
              <a:xfrm>
                <a:off x="3554" y="2781"/>
                <a:ext cx="43" cy="61"/>
              </a:xfrm>
              <a:custGeom>
                <a:avLst/>
                <a:gdLst>
                  <a:gd name="T0" fmla="*/ 0 w 301"/>
                  <a:gd name="T1" fmla="*/ 0 h 306"/>
                  <a:gd name="T2" fmla="*/ 0 w 301"/>
                  <a:gd name="T3" fmla="*/ 0 h 306"/>
                  <a:gd name="T4" fmla="*/ 0 w 301"/>
                  <a:gd name="T5" fmla="*/ 0 h 306"/>
                  <a:gd name="T6" fmla="*/ 0 w 301"/>
                  <a:gd name="T7" fmla="*/ 0 h 306"/>
                  <a:gd name="T8" fmla="*/ 0 w 301"/>
                  <a:gd name="T9" fmla="*/ 0 h 306"/>
                  <a:gd name="T10" fmla="*/ 0 60000 65536"/>
                  <a:gd name="T11" fmla="*/ 0 60000 65536"/>
                  <a:gd name="T12" fmla="*/ 0 60000 65536"/>
                  <a:gd name="T13" fmla="*/ 0 60000 65536"/>
                  <a:gd name="T14" fmla="*/ 0 60000 65536"/>
                  <a:gd name="T15" fmla="*/ 0 w 301"/>
                  <a:gd name="T16" fmla="*/ 0 h 306"/>
                  <a:gd name="T17" fmla="*/ 301 w 301"/>
                  <a:gd name="T18" fmla="*/ 306 h 306"/>
                </a:gdLst>
                <a:ahLst/>
                <a:cxnLst>
                  <a:cxn ang="T10">
                    <a:pos x="T0" y="T1"/>
                  </a:cxn>
                  <a:cxn ang="T11">
                    <a:pos x="T2" y="T3"/>
                  </a:cxn>
                  <a:cxn ang="T12">
                    <a:pos x="T4" y="T5"/>
                  </a:cxn>
                  <a:cxn ang="T13">
                    <a:pos x="T6" y="T7"/>
                  </a:cxn>
                  <a:cxn ang="T14">
                    <a:pos x="T8" y="T9"/>
                  </a:cxn>
                </a:cxnLst>
                <a:rect l="T15" t="T16" r="T17" b="T18"/>
                <a:pathLst>
                  <a:path w="301" h="306">
                    <a:moveTo>
                      <a:pt x="301" y="182"/>
                    </a:moveTo>
                    <a:lnTo>
                      <a:pt x="301" y="306"/>
                    </a:lnTo>
                    <a:lnTo>
                      <a:pt x="0" y="130"/>
                    </a:lnTo>
                    <a:lnTo>
                      <a:pt x="0" y="0"/>
                    </a:lnTo>
                    <a:lnTo>
                      <a:pt x="301" y="182"/>
                    </a:lnTo>
                    <a:close/>
                  </a:path>
                </a:pathLst>
              </a:custGeom>
              <a:solidFill>
                <a:srgbClr val="8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477" name="Freeform 365">
                <a:extLst>
                  <a:ext uri="{FF2B5EF4-FFF2-40B4-BE49-F238E27FC236}">
                    <a16:creationId xmlns:a16="http://schemas.microsoft.com/office/drawing/2014/main" id="{AFAEAA5C-44A9-4944-B41C-8A6394766222}"/>
                  </a:ext>
                </a:extLst>
              </p:cNvPr>
              <p:cNvSpPr>
                <a:spLocks/>
              </p:cNvSpPr>
              <p:nvPr/>
            </p:nvSpPr>
            <p:spPr bwMode="auto">
              <a:xfrm>
                <a:off x="3517" y="2751"/>
                <a:ext cx="35" cy="55"/>
              </a:xfrm>
              <a:custGeom>
                <a:avLst/>
                <a:gdLst>
                  <a:gd name="T0" fmla="*/ 0 w 250"/>
                  <a:gd name="T1" fmla="*/ 0 h 274"/>
                  <a:gd name="T2" fmla="*/ 0 w 250"/>
                  <a:gd name="T3" fmla="*/ 0 h 274"/>
                  <a:gd name="T4" fmla="*/ 0 w 250"/>
                  <a:gd name="T5" fmla="*/ 0 h 274"/>
                  <a:gd name="T6" fmla="*/ 0 w 250"/>
                  <a:gd name="T7" fmla="*/ 0 h 274"/>
                  <a:gd name="T8" fmla="*/ 0 w 250"/>
                  <a:gd name="T9" fmla="*/ 0 h 274"/>
                  <a:gd name="T10" fmla="*/ 0 60000 65536"/>
                  <a:gd name="T11" fmla="*/ 0 60000 65536"/>
                  <a:gd name="T12" fmla="*/ 0 60000 65536"/>
                  <a:gd name="T13" fmla="*/ 0 60000 65536"/>
                  <a:gd name="T14" fmla="*/ 0 60000 65536"/>
                  <a:gd name="T15" fmla="*/ 0 w 250"/>
                  <a:gd name="T16" fmla="*/ 0 h 274"/>
                  <a:gd name="T17" fmla="*/ 250 w 250"/>
                  <a:gd name="T18" fmla="*/ 274 h 274"/>
                </a:gdLst>
                <a:ahLst/>
                <a:cxnLst>
                  <a:cxn ang="T10">
                    <a:pos x="T0" y="T1"/>
                  </a:cxn>
                  <a:cxn ang="T11">
                    <a:pos x="T2" y="T3"/>
                  </a:cxn>
                  <a:cxn ang="T12">
                    <a:pos x="T4" y="T5"/>
                  </a:cxn>
                  <a:cxn ang="T13">
                    <a:pos x="T6" y="T7"/>
                  </a:cxn>
                  <a:cxn ang="T14">
                    <a:pos x="T8" y="T9"/>
                  </a:cxn>
                </a:cxnLst>
                <a:rect l="T15" t="T16" r="T17" b="T18"/>
                <a:pathLst>
                  <a:path w="250" h="274">
                    <a:moveTo>
                      <a:pt x="250" y="145"/>
                    </a:moveTo>
                    <a:lnTo>
                      <a:pt x="250" y="274"/>
                    </a:lnTo>
                    <a:lnTo>
                      <a:pt x="0" y="126"/>
                    </a:lnTo>
                    <a:lnTo>
                      <a:pt x="0" y="0"/>
                    </a:lnTo>
                    <a:lnTo>
                      <a:pt x="250" y="145"/>
                    </a:lnTo>
                    <a:close/>
                  </a:path>
                </a:pathLst>
              </a:custGeom>
              <a:solidFill>
                <a:srgbClr val="8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478" name="Freeform 366">
                <a:extLst>
                  <a:ext uri="{FF2B5EF4-FFF2-40B4-BE49-F238E27FC236}">
                    <a16:creationId xmlns:a16="http://schemas.microsoft.com/office/drawing/2014/main" id="{CCE2108E-D14B-4139-96EE-3F78A7755A1E}"/>
                  </a:ext>
                </a:extLst>
              </p:cNvPr>
              <p:cNvSpPr>
                <a:spLocks/>
              </p:cNvSpPr>
              <p:nvPr/>
            </p:nvSpPr>
            <p:spPr bwMode="auto">
              <a:xfrm>
                <a:off x="3477" y="2720"/>
                <a:ext cx="37" cy="53"/>
              </a:xfrm>
              <a:custGeom>
                <a:avLst/>
                <a:gdLst>
                  <a:gd name="T0" fmla="*/ 0 w 262"/>
                  <a:gd name="T1" fmla="*/ 0 h 268"/>
                  <a:gd name="T2" fmla="*/ 0 w 262"/>
                  <a:gd name="T3" fmla="*/ 0 h 268"/>
                  <a:gd name="T4" fmla="*/ 0 w 262"/>
                  <a:gd name="T5" fmla="*/ 0 h 268"/>
                  <a:gd name="T6" fmla="*/ 0 w 262"/>
                  <a:gd name="T7" fmla="*/ 0 h 268"/>
                  <a:gd name="T8" fmla="*/ 0 w 262"/>
                  <a:gd name="T9" fmla="*/ 0 h 268"/>
                  <a:gd name="T10" fmla="*/ 0 60000 65536"/>
                  <a:gd name="T11" fmla="*/ 0 60000 65536"/>
                  <a:gd name="T12" fmla="*/ 0 60000 65536"/>
                  <a:gd name="T13" fmla="*/ 0 60000 65536"/>
                  <a:gd name="T14" fmla="*/ 0 60000 65536"/>
                  <a:gd name="T15" fmla="*/ 0 w 262"/>
                  <a:gd name="T16" fmla="*/ 0 h 268"/>
                  <a:gd name="T17" fmla="*/ 262 w 262"/>
                  <a:gd name="T18" fmla="*/ 268 h 268"/>
                </a:gdLst>
                <a:ahLst/>
                <a:cxnLst>
                  <a:cxn ang="T10">
                    <a:pos x="T0" y="T1"/>
                  </a:cxn>
                  <a:cxn ang="T11">
                    <a:pos x="T2" y="T3"/>
                  </a:cxn>
                  <a:cxn ang="T12">
                    <a:pos x="T4" y="T5"/>
                  </a:cxn>
                  <a:cxn ang="T13">
                    <a:pos x="T6" y="T7"/>
                  </a:cxn>
                  <a:cxn ang="T14">
                    <a:pos x="T8" y="T9"/>
                  </a:cxn>
                </a:cxnLst>
                <a:rect l="T15" t="T16" r="T17" b="T18"/>
                <a:pathLst>
                  <a:path w="262" h="268">
                    <a:moveTo>
                      <a:pt x="262" y="148"/>
                    </a:moveTo>
                    <a:lnTo>
                      <a:pt x="262" y="268"/>
                    </a:lnTo>
                    <a:lnTo>
                      <a:pt x="0" y="110"/>
                    </a:lnTo>
                    <a:lnTo>
                      <a:pt x="0" y="0"/>
                    </a:lnTo>
                    <a:lnTo>
                      <a:pt x="262" y="148"/>
                    </a:lnTo>
                    <a:close/>
                  </a:path>
                </a:pathLst>
              </a:custGeom>
              <a:solidFill>
                <a:srgbClr val="8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479" name="Freeform 367">
                <a:extLst>
                  <a:ext uri="{FF2B5EF4-FFF2-40B4-BE49-F238E27FC236}">
                    <a16:creationId xmlns:a16="http://schemas.microsoft.com/office/drawing/2014/main" id="{5CB85EAF-C90D-43C2-AC80-419318ADA262}"/>
                  </a:ext>
                </a:extLst>
              </p:cNvPr>
              <p:cNvSpPr>
                <a:spLocks/>
              </p:cNvSpPr>
              <p:nvPr/>
            </p:nvSpPr>
            <p:spPr bwMode="auto">
              <a:xfrm>
                <a:off x="3443" y="2363"/>
                <a:ext cx="33" cy="38"/>
              </a:xfrm>
              <a:custGeom>
                <a:avLst/>
                <a:gdLst>
                  <a:gd name="T0" fmla="*/ 0 w 232"/>
                  <a:gd name="T1" fmla="*/ 0 h 192"/>
                  <a:gd name="T2" fmla="*/ 0 w 232"/>
                  <a:gd name="T3" fmla="*/ 0 h 192"/>
                  <a:gd name="T4" fmla="*/ 0 w 232"/>
                  <a:gd name="T5" fmla="*/ 0 h 192"/>
                  <a:gd name="T6" fmla="*/ 0 w 232"/>
                  <a:gd name="T7" fmla="*/ 0 h 192"/>
                  <a:gd name="T8" fmla="*/ 0 w 232"/>
                  <a:gd name="T9" fmla="*/ 0 h 192"/>
                  <a:gd name="T10" fmla="*/ 0 60000 65536"/>
                  <a:gd name="T11" fmla="*/ 0 60000 65536"/>
                  <a:gd name="T12" fmla="*/ 0 60000 65536"/>
                  <a:gd name="T13" fmla="*/ 0 60000 65536"/>
                  <a:gd name="T14" fmla="*/ 0 60000 65536"/>
                  <a:gd name="T15" fmla="*/ 0 w 232"/>
                  <a:gd name="T16" fmla="*/ 0 h 192"/>
                  <a:gd name="T17" fmla="*/ 232 w 232"/>
                  <a:gd name="T18" fmla="*/ 192 h 192"/>
                </a:gdLst>
                <a:ahLst/>
                <a:cxnLst>
                  <a:cxn ang="T10">
                    <a:pos x="T0" y="T1"/>
                  </a:cxn>
                  <a:cxn ang="T11">
                    <a:pos x="T2" y="T3"/>
                  </a:cxn>
                  <a:cxn ang="T12">
                    <a:pos x="T4" y="T5"/>
                  </a:cxn>
                  <a:cxn ang="T13">
                    <a:pos x="T6" y="T7"/>
                  </a:cxn>
                  <a:cxn ang="T14">
                    <a:pos x="T8" y="T9"/>
                  </a:cxn>
                </a:cxnLst>
                <a:rect l="T15" t="T16" r="T17" b="T18"/>
                <a:pathLst>
                  <a:path w="232" h="192">
                    <a:moveTo>
                      <a:pt x="232" y="76"/>
                    </a:moveTo>
                    <a:lnTo>
                      <a:pt x="232" y="192"/>
                    </a:lnTo>
                    <a:lnTo>
                      <a:pt x="0" y="116"/>
                    </a:lnTo>
                    <a:lnTo>
                      <a:pt x="0" y="0"/>
                    </a:lnTo>
                    <a:lnTo>
                      <a:pt x="232" y="76"/>
                    </a:lnTo>
                    <a:close/>
                  </a:path>
                </a:pathLst>
              </a:custGeom>
              <a:solidFill>
                <a:srgbClr val="8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480" name="Freeform 368">
                <a:extLst>
                  <a:ext uri="{FF2B5EF4-FFF2-40B4-BE49-F238E27FC236}">
                    <a16:creationId xmlns:a16="http://schemas.microsoft.com/office/drawing/2014/main" id="{B5EE28DA-735B-4874-BCFE-2DA9ADE0A44E}"/>
                  </a:ext>
                </a:extLst>
              </p:cNvPr>
              <p:cNvSpPr>
                <a:spLocks/>
              </p:cNvSpPr>
              <p:nvPr/>
            </p:nvSpPr>
            <p:spPr bwMode="auto">
              <a:xfrm>
                <a:off x="3518" y="2396"/>
                <a:ext cx="36" cy="43"/>
              </a:xfrm>
              <a:custGeom>
                <a:avLst/>
                <a:gdLst>
                  <a:gd name="T0" fmla="*/ 0 w 251"/>
                  <a:gd name="T1" fmla="*/ 0 h 213"/>
                  <a:gd name="T2" fmla="*/ 0 w 251"/>
                  <a:gd name="T3" fmla="*/ 0 h 213"/>
                  <a:gd name="T4" fmla="*/ 0 w 251"/>
                  <a:gd name="T5" fmla="*/ 0 h 213"/>
                  <a:gd name="T6" fmla="*/ 0 w 251"/>
                  <a:gd name="T7" fmla="*/ 0 h 213"/>
                  <a:gd name="T8" fmla="*/ 0 w 251"/>
                  <a:gd name="T9" fmla="*/ 0 h 213"/>
                  <a:gd name="T10" fmla="*/ 0 60000 65536"/>
                  <a:gd name="T11" fmla="*/ 0 60000 65536"/>
                  <a:gd name="T12" fmla="*/ 0 60000 65536"/>
                  <a:gd name="T13" fmla="*/ 0 60000 65536"/>
                  <a:gd name="T14" fmla="*/ 0 60000 65536"/>
                  <a:gd name="T15" fmla="*/ 0 w 251"/>
                  <a:gd name="T16" fmla="*/ 0 h 213"/>
                  <a:gd name="T17" fmla="*/ 251 w 251"/>
                  <a:gd name="T18" fmla="*/ 213 h 213"/>
                </a:gdLst>
                <a:ahLst/>
                <a:cxnLst>
                  <a:cxn ang="T10">
                    <a:pos x="T0" y="T1"/>
                  </a:cxn>
                  <a:cxn ang="T11">
                    <a:pos x="T2" y="T3"/>
                  </a:cxn>
                  <a:cxn ang="T12">
                    <a:pos x="T4" y="T5"/>
                  </a:cxn>
                  <a:cxn ang="T13">
                    <a:pos x="T6" y="T7"/>
                  </a:cxn>
                  <a:cxn ang="T14">
                    <a:pos x="T8" y="T9"/>
                  </a:cxn>
                </a:cxnLst>
                <a:rect l="T15" t="T16" r="T17" b="T18"/>
                <a:pathLst>
                  <a:path w="251" h="213">
                    <a:moveTo>
                      <a:pt x="251" y="83"/>
                    </a:moveTo>
                    <a:lnTo>
                      <a:pt x="251" y="213"/>
                    </a:lnTo>
                    <a:lnTo>
                      <a:pt x="0" y="127"/>
                    </a:lnTo>
                    <a:lnTo>
                      <a:pt x="0" y="0"/>
                    </a:lnTo>
                    <a:lnTo>
                      <a:pt x="251" y="83"/>
                    </a:lnTo>
                    <a:close/>
                  </a:path>
                </a:pathLst>
              </a:custGeom>
              <a:solidFill>
                <a:srgbClr val="8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481" name="Freeform 369">
                <a:extLst>
                  <a:ext uri="{FF2B5EF4-FFF2-40B4-BE49-F238E27FC236}">
                    <a16:creationId xmlns:a16="http://schemas.microsoft.com/office/drawing/2014/main" id="{8EA44435-8F91-4FE3-966A-880E7DBD4ACA}"/>
                  </a:ext>
                </a:extLst>
              </p:cNvPr>
              <p:cNvSpPr>
                <a:spLocks/>
              </p:cNvSpPr>
              <p:nvPr/>
            </p:nvSpPr>
            <p:spPr bwMode="auto">
              <a:xfrm>
                <a:off x="3478" y="2378"/>
                <a:ext cx="38" cy="42"/>
              </a:xfrm>
              <a:custGeom>
                <a:avLst/>
                <a:gdLst>
                  <a:gd name="T0" fmla="*/ 0 w 264"/>
                  <a:gd name="T1" fmla="*/ 0 h 207"/>
                  <a:gd name="T2" fmla="*/ 0 w 264"/>
                  <a:gd name="T3" fmla="*/ 0 h 207"/>
                  <a:gd name="T4" fmla="*/ 0 w 264"/>
                  <a:gd name="T5" fmla="*/ 0 h 207"/>
                  <a:gd name="T6" fmla="*/ 0 w 264"/>
                  <a:gd name="T7" fmla="*/ 0 h 207"/>
                  <a:gd name="T8" fmla="*/ 0 w 264"/>
                  <a:gd name="T9" fmla="*/ 0 h 207"/>
                  <a:gd name="T10" fmla="*/ 0 60000 65536"/>
                  <a:gd name="T11" fmla="*/ 0 60000 65536"/>
                  <a:gd name="T12" fmla="*/ 0 60000 65536"/>
                  <a:gd name="T13" fmla="*/ 0 60000 65536"/>
                  <a:gd name="T14" fmla="*/ 0 60000 65536"/>
                  <a:gd name="T15" fmla="*/ 0 w 264"/>
                  <a:gd name="T16" fmla="*/ 0 h 207"/>
                  <a:gd name="T17" fmla="*/ 264 w 264"/>
                  <a:gd name="T18" fmla="*/ 207 h 207"/>
                </a:gdLst>
                <a:ahLst/>
                <a:cxnLst>
                  <a:cxn ang="T10">
                    <a:pos x="T0" y="T1"/>
                  </a:cxn>
                  <a:cxn ang="T11">
                    <a:pos x="T2" y="T3"/>
                  </a:cxn>
                  <a:cxn ang="T12">
                    <a:pos x="T4" y="T5"/>
                  </a:cxn>
                  <a:cxn ang="T13">
                    <a:pos x="T6" y="T7"/>
                  </a:cxn>
                  <a:cxn ang="T14">
                    <a:pos x="T8" y="T9"/>
                  </a:cxn>
                </a:cxnLst>
                <a:rect l="T15" t="T16" r="T17" b="T18"/>
                <a:pathLst>
                  <a:path w="264" h="207">
                    <a:moveTo>
                      <a:pt x="264" y="87"/>
                    </a:moveTo>
                    <a:lnTo>
                      <a:pt x="264" y="207"/>
                    </a:lnTo>
                    <a:lnTo>
                      <a:pt x="0" y="121"/>
                    </a:lnTo>
                    <a:lnTo>
                      <a:pt x="0" y="0"/>
                    </a:lnTo>
                    <a:lnTo>
                      <a:pt x="264" y="87"/>
                    </a:lnTo>
                    <a:close/>
                  </a:path>
                </a:pathLst>
              </a:custGeom>
              <a:solidFill>
                <a:srgbClr val="8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482" name="Freeform 370">
                <a:extLst>
                  <a:ext uri="{FF2B5EF4-FFF2-40B4-BE49-F238E27FC236}">
                    <a16:creationId xmlns:a16="http://schemas.microsoft.com/office/drawing/2014/main" id="{60C85B4D-07A3-4C11-BBBD-9B39653A5085}"/>
                  </a:ext>
                </a:extLst>
              </p:cNvPr>
              <p:cNvSpPr>
                <a:spLocks/>
              </p:cNvSpPr>
              <p:nvPr/>
            </p:nvSpPr>
            <p:spPr bwMode="auto">
              <a:xfrm>
                <a:off x="3443" y="2417"/>
                <a:ext cx="33" cy="41"/>
              </a:xfrm>
              <a:custGeom>
                <a:avLst/>
                <a:gdLst>
                  <a:gd name="T0" fmla="*/ 0 w 232"/>
                  <a:gd name="T1" fmla="*/ 0 h 204"/>
                  <a:gd name="T2" fmla="*/ 0 w 232"/>
                  <a:gd name="T3" fmla="*/ 0 h 204"/>
                  <a:gd name="T4" fmla="*/ 0 w 232"/>
                  <a:gd name="T5" fmla="*/ 0 h 204"/>
                  <a:gd name="T6" fmla="*/ 0 w 232"/>
                  <a:gd name="T7" fmla="*/ 0 h 204"/>
                  <a:gd name="T8" fmla="*/ 0 w 232"/>
                  <a:gd name="T9" fmla="*/ 0 h 204"/>
                  <a:gd name="T10" fmla="*/ 0 60000 65536"/>
                  <a:gd name="T11" fmla="*/ 0 60000 65536"/>
                  <a:gd name="T12" fmla="*/ 0 60000 65536"/>
                  <a:gd name="T13" fmla="*/ 0 60000 65536"/>
                  <a:gd name="T14" fmla="*/ 0 60000 65536"/>
                  <a:gd name="T15" fmla="*/ 0 w 232"/>
                  <a:gd name="T16" fmla="*/ 0 h 204"/>
                  <a:gd name="T17" fmla="*/ 232 w 232"/>
                  <a:gd name="T18" fmla="*/ 204 h 204"/>
                </a:gdLst>
                <a:ahLst/>
                <a:cxnLst>
                  <a:cxn ang="T10">
                    <a:pos x="T0" y="T1"/>
                  </a:cxn>
                  <a:cxn ang="T11">
                    <a:pos x="T2" y="T3"/>
                  </a:cxn>
                  <a:cxn ang="T12">
                    <a:pos x="T4" y="T5"/>
                  </a:cxn>
                  <a:cxn ang="T13">
                    <a:pos x="T6" y="T7"/>
                  </a:cxn>
                  <a:cxn ang="T14">
                    <a:pos x="T8" y="T9"/>
                  </a:cxn>
                </a:cxnLst>
                <a:rect l="T15" t="T16" r="T17" b="T18"/>
                <a:pathLst>
                  <a:path w="232" h="204">
                    <a:moveTo>
                      <a:pt x="232" y="89"/>
                    </a:moveTo>
                    <a:lnTo>
                      <a:pt x="232" y="204"/>
                    </a:lnTo>
                    <a:lnTo>
                      <a:pt x="0" y="115"/>
                    </a:lnTo>
                    <a:lnTo>
                      <a:pt x="0" y="0"/>
                    </a:lnTo>
                    <a:lnTo>
                      <a:pt x="232" y="89"/>
                    </a:lnTo>
                    <a:close/>
                  </a:path>
                </a:pathLst>
              </a:custGeom>
              <a:solidFill>
                <a:srgbClr val="8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483" name="Freeform 371">
                <a:extLst>
                  <a:ext uri="{FF2B5EF4-FFF2-40B4-BE49-F238E27FC236}">
                    <a16:creationId xmlns:a16="http://schemas.microsoft.com/office/drawing/2014/main" id="{FD1CDC0E-5F4B-48DE-BD65-AE1C29ED7248}"/>
                  </a:ext>
                </a:extLst>
              </p:cNvPr>
              <p:cNvSpPr>
                <a:spLocks/>
              </p:cNvSpPr>
              <p:nvPr/>
            </p:nvSpPr>
            <p:spPr bwMode="auto">
              <a:xfrm>
                <a:off x="3556" y="2475"/>
                <a:ext cx="42" cy="49"/>
              </a:xfrm>
              <a:custGeom>
                <a:avLst/>
                <a:gdLst>
                  <a:gd name="T0" fmla="*/ 0 w 294"/>
                  <a:gd name="T1" fmla="*/ 0 h 242"/>
                  <a:gd name="T2" fmla="*/ 0 w 294"/>
                  <a:gd name="T3" fmla="*/ 0 h 242"/>
                  <a:gd name="T4" fmla="*/ 0 w 294"/>
                  <a:gd name="T5" fmla="*/ 0 h 242"/>
                  <a:gd name="T6" fmla="*/ 0 w 294"/>
                  <a:gd name="T7" fmla="*/ 0 h 242"/>
                  <a:gd name="T8" fmla="*/ 0 w 294"/>
                  <a:gd name="T9" fmla="*/ 0 h 242"/>
                  <a:gd name="T10" fmla="*/ 0 60000 65536"/>
                  <a:gd name="T11" fmla="*/ 0 60000 65536"/>
                  <a:gd name="T12" fmla="*/ 0 60000 65536"/>
                  <a:gd name="T13" fmla="*/ 0 60000 65536"/>
                  <a:gd name="T14" fmla="*/ 0 60000 65536"/>
                  <a:gd name="T15" fmla="*/ 0 w 294"/>
                  <a:gd name="T16" fmla="*/ 0 h 242"/>
                  <a:gd name="T17" fmla="*/ 294 w 294"/>
                  <a:gd name="T18" fmla="*/ 242 h 242"/>
                </a:gdLst>
                <a:ahLst/>
                <a:cxnLst>
                  <a:cxn ang="T10">
                    <a:pos x="T0" y="T1"/>
                  </a:cxn>
                  <a:cxn ang="T11">
                    <a:pos x="T2" y="T3"/>
                  </a:cxn>
                  <a:cxn ang="T12">
                    <a:pos x="T4" y="T5"/>
                  </a:cxn>
                  <a:cxn ang="T13">
                    <a:pos x="T6" y="T7"/>
                  </a:cxn>
                  <a:cxn ang="T14">
                    <a:pos x="T8" y="T9"/>
                  </a:cxn>
                </a:cxnLst>
                <a:rect l="T15" t="T16" r="T17" b="T18"/>
                <a:pathLst>
                  <a:path w="294" h="242">
                    <a:moveTo>
                      <a:pt x="294" y="110"/>
                    </a:moveTo>
                    <a:lnTo>
                      <a:pt x="294" y="242"/>
                    </a:lnTo>
                    <a:lnTo>
                      <a:pt x="1" y="129"/>
                    </a:lnTo>
                    <a:lnTo>
                      <a:pt x="0" y="0"/>
                    </a:lnTo>
                    <a:lnTo>
                      <a:pt x="294" y="110"/>
                    </a:lnTo>
                    <a:close/>
                  </a:path>
                </a:pathLst>
              </a:custGeom>
              <a:solidFill>
                <a:srgbClr val="8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484" name="Freeform 372">
                <a:extLst>
                  <a:ext uri="{FF2B5EF4-FFF2-40B4-BE49-F238E27FC236}">
                    <a16:creationId xmlns:a16="http://schemas.microsoft.com/office/drawing/2014/main" id="{5DC220AA-B1BF-4A6F-8223-9B9222A9FBED}"/>
                  </a:ext>
                </a:extLst>
              </p:cNvPr>
              <p:cNvSpPr>
                <a:spLocks/>
              </p:cNvSpPr>
              <p:nvPr/>
            </p:nvSpPr>
            <p:spPr bwMode="auto">
              <a:xfrm>
                <a:off x="3518" y="2456"/>
                <a:ext cx="36" cy="44"/>
              </a:xfrm>
              <a:custGeom>
                <a:avLst/>
                <a:gdLst>
                  <a:gd name="T0" fmla="*/ 0 w 251"/>
                  <a:gd name="T1" fmla="*/ 0 h 220"/>
                  <a:gd name="T2" fmla="*/ 0 w 251"/>
                  <a:gd name="T3" fmla="*/ 0 h 220"/>
                  <a:gd name="T4" fmla="*/ 0 w 251"/>
                  <a:gd name="T5" fmla="*/ 0 h 220"/>
                  <a:gd name="T6" fmla="*/ 0 w 251"/>
                  <a:gd name="T7" fmla="*/ 0 h 220"/>
                  <a:gd name="T8" fmla="*/ 0 w 251"/>
                  <a:gd name="T9" fmla="*/ 0 h 220"/>
                  <a:gd name="T10" fmla="*/ 0 60000 65536"/>
                  <a:gd name="T11" fmla="*/ 0 60000 65536"/>
                  <a:gd name="T12" fmla="*/ 0 60000 65536"/>
                  <a:gd name="T13" fmla="*/ 0 60000 65536"/>
                  <a:gd name="T14" fmla="*/ 0 60000 65536"/>
                  <a:gd name="T15" fmla="*/ 0 w 251"/>
                  <a:gd name="T16" fmla="*/ 0 h 220"/>
                  <a:gd name="T17" fmla="*/ 251 w 251"/>
                  <a:gd name="T18" fmla="*/ 220 h 220"/>
                </a:gdLst>
                <a:ahLst/>
                <a:cxnLst>
                  <a:cxn ang="T10">
                    <a:pos x="T0" y="T1"/>
                  </a:cxn>
                  <a:cxn ang="T11">
                    <a:pos x="T2" y="T3"/>
                  </a:cxn>
                  <a:cxn ang="T12">
                    <a:pos x="T4" y="T5"/>
                  </a:cxn>
                  <a:cxn ang="T13">
                    <a:pos x="T6" y="T7"/>
                  </a:cxn>
                  <a:cxn ang="T14">
                    <a:pos x="T8" y="T9"/>
                  </a:cxn>
                </a:cxnLst>
                <a:rect l="T15" t="T16" r="T17" b="T18"/>
                <a:pathLst>
                  <a:path w="251" h="220">
                    <a:moveTo>
                      <a:pt x="251" y="90"/>
                    </a:moveTo>
                    <a:lnTo>
                      <a:pt x="251" y="220"/>
                    </a:lnTo>
                    <a:lnTo>
                      <a:pt x="0" y="126"/>
                    </a:lnTo>
                    <a:lnTo>
                      <a:pt x="0" y="0"/>
                    </a:lnTo>
                    <a:lnTo>
                      <a:pt x="251" y="90"/>
                    </a:lnTo>
                    <a:close/>
                  </a:path>
                </a:pathLst>
              </a:custGeom>
              <a:solidFill>
                <a:srgbClr val="8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485" name="Freeform 373">
                <a:extLst>
                  <a:ext uri="{FF2B5EF4-FFF2-40B4-BE49-F238E27FC236}">
                    <a16:creationId xmlns:a16="http://schemas.microsoft.com/office/drawing/2014/main" id="{0DFD1692-E034-4415-A99D-1EFFD0CFEF2B}"/>
                  </a:ext>
                </a:extLst>
              </p:cNvPr>
              <p:cNvSpPr>
                <a:spLocks/>
              </p:cNvSpPr>
              <p:nvPr/>
            </p:nvSpPr>
            <p:spPr bwMode="auto">
              <a:xfrm>
                <a:off x="3478" y="2436"/>
                <a:ext cx="38" cy="44"/>
              </a:xfrm>
              <a:custGeom>
                <a:avLst/>
                <a:gdLst>
                  <a:gd name="T0" fmla="*/ 0 w 264"/>
                  <a:gd name="T1" fmla="*/ 0 h 219"/>
                  <a:gd name="T2" fmla="*/ 0 w 264"/>
                  <a:gd name="T3" fmla="*/ 0 h 219"/>
                  <a:gd name="T4" fmla="*/ 0 w 264"/>
                  <a:gd name="T5" fmla="*/ 0 h 219"/>
                  <a:gd name="T6" fmla="*/ 0 w 264"/>
                  <a:gd name="T7" fmla="*/ 0 h 219"/>
                  <a:gd name="T8" fmla="*/ 0 w 264"/>
                  <a:gd name="T9" fmla="*/ 0 h 219"/>
                  <a:gd name="T10" fmla="*/ 0 60000 65536"/>
                  <a:gd name="T11" fmla="*/ 0 60000 65536"/>
                  <a:gd name="T12" fmla="*/ 0 60000 65536"/>
                  <a:gd name="T13" fmla="*/ 0 60000 65536"/>
                  <a:gd name="T14" fmla="*/ 0 60000 65536"/>
                  <a:gd name="T15" fmla="*/ 0 w 264"/>
                  <a:gd name="T16" fmla="*/ 0 h 219"/>
                  <a:gd name="T17" fmla="*/ 264 w 264"/>
                  <a:gd name="T18" fmla="*/ 219 h 219"/>
                </a:gdLst>
                <a:ahLst/>
                <a:cxnLst>
                  <a:cxn ang="T10">
                    <a:pos x="T0" y="T1"/>
                  </a:cxn>
                  <a:cxn ang="T11">
                    <a:pos x="T2" y="T3"/>
                  </a:cxn>
                  <a:cxn ang="T12">
                    <a:pos x="T4" y="T5"/>
                  </a:cxn>
                  <a:cxn ang="T13">
                    <a:pos x="T6" y="T7"/>
                  </a:cxn>
                  <a:cxn ang="T14">
                    <a:pos x="T8" y="T9"/>
                  </a:cxn>
                </a:cxnLst>
                <a:rect l="T15" t="T16" r="T17" b="T18"/>
                <a:pathLst>
                  <a:path w="264" h="219">
                    <a:moveTo>
                      <a:pt x="264" y="98"/>
                    </a:moveTo>
                    <a:lnTo>
                      <a:pt x="264" y="219"/>
                    </a:lnTo>
                    <a:lnTo>
                      <a:pt x="0" y="115"/>
                    </a:lnTo>
                    <a:lnTo>
                      <a:pt x="0" y="0"/>
                    </a:lnTo>
                    <a:lnTo>
                      <a:pt x="264" y="98"/>
                    </a:lnTo>
                    <a:close/>
                  </a:path>
                </a:pathLst>
              </a:custGeom>
              <a:solidFill>
                <a:srgbClr val="8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486" name="Freeform 374">
                <a:extLst>
                  <a:ext uri="{FF2B5EF4-FFF2-40B4-BE49-F238E27FC236}">
                    <a16:creationId xmlns:a16="http://schemas.microsoft.com/office/drawing/2014/main" id="{38C0C531-1506-411C-9CA0-4AF89FD5B1A6}"/>
                  </a:ext>
                </a:extLst>
              </p:cNvPr>
              <p:cNvSpPr>
                <a:spLocks/>
              </p:cNvSpPr>
              <p:nvPr/>
            </p:nvSpPr>
            <p:spPr bwMode="auto">
              <a:xfrm>
                <a:off x="3443" y="2472"/>
                <a:ext cx="33" cy="43"/>
              </a:xfrm>
              <a:custGeom>
                <a:avLst/>
                <a:gdLst>
                  <a:gd name="T0" fmla="*/ 0 w 232"/>
                  <a:gd name="T1" fmla="*/ 0 h 212"/>
                  <a:gd name="T2" fmla="*/ 0 w 232"/>
                  <a:gd name="T3" fmla="*/ 0 h 212"/>
                  <a:gd name="T4" fmla="*/ 0 w 232"/>
                  <a:gd name="T5" fmla="*/ 0 h 212"/>
                  <a:gd name="T6" fmla="*/ 0 w 232"/>
                  <a:gd name="T7" fmla="*/ 0 h 212"/>
                  <a:gd name="T8" fmla="*/ 0 w 232"/>
                  <a:gd name="T9" fmla="*/ 0 h 212"/>
                  <a:gd name="T10" fmla="*/ 0 60000 65536"/>
                  <a:gd name="T11" fmla="*/ 0 60000 65536"/>
                  <a:gd name="T12" fmla="*/ 0 60000 65536"/>
                  <a:gd name="T13" fmla="*/ 0 60000 65536"/>
                  <a:gd name="T14" fmla="*/ 0 60000 65536"/>
                  <a:gd name="T15" fmla="*/ 0 w 232"/>
                  <a:gd name="T16" fmla="*/ 0 h 212"/>
                  <a:gd name="T17" fmla="*/ 232 w 232"/>
                  <a:gd name="T18" fmla="*/ 212 h 212"/>
                </a:gdLst>
                <a:ahLst/>
                <a:cxnLst>
                  <a:cxn ang="T10">
                    <a:pos x="T0" y="T1"/>
                  </a:cxn>
                  <a:cxn ang="T11">
                    <a:pos x="T2" y="T3"/>
                  </a:cxn>
                  <a:cxn ang="T12">
                    <a:pos x="T4" y="T5"/>
                  </a:cxn>
                  <a:cxn ang="T13">
                    <a:pos x="T6" y="T7"/>
                  </a:cxn>
                  <a:cxn ang="T14">
                    <a:pos x="T8" y="T9"/>
                  </a:cxn>
                </a:cxnLst>
                <a:rect l="T15" t="T16" r="T17" b="T18"/>
                <a:pathLst>
                  <a:path w="232" h="212">
                    <a:moveTo>
                      <a:pt x="232" y="98"/>
                    </a:moveTo>
                    <a:lnTo>
                      <a:pt x="232" y="212"/>
                    </a:lnTo>
                    <a:lnTo>
                      <a:pt x="0" y="115"/>
                    </a:lnTo>
                    <a:lnTo>
                      <a:pt x="0" y="0"/>
                    </a:lnTo>
                    <a:lnTo>
                      <a:pt x="232" y="98"/>
                    </a:lnTo>
                    <a:close/>
                  </a:path>
                </a:pathLst>
              </a:custGeom>
              <a:solidFill>
                <a:srgbClr val="8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487" name="Freeform 375">
                <a:extLst>
                  <a:ext uri="{FF2B5EF4-FFF2-40B4-BE49-F238E27FC236}">
                    <a16:creationId xmlns:a16="http://schemas.microsoft.com/office/drawing/2014/main" id="{2C374A76-6A50-4081-8BFA-7DD17B2A5A30}"/>
                  </a:ext>
                </a:extLst>
              </p:cNvPr>
              <p:cNvSpPr>
                <a:spLocks/>
              </p:cNvSpPr>
              <p:nvPr/>
            </p:nvSpPr>
            <p:spPr bwMode="auto">
              <a:xfrm>
                <a:off x="3518" y="2515"/>
                <a:ext cx="36" cy="47"/>
              </a:xfrm>
              <a:custGeom>
                <a:avLst/>
                <a:gdLst>
                  <a:gd name="T0" fmla="*/ 0 w 251"/>
                  <a:gd name="T1" fmla="*/ 0 h 232"/>
                  <a:gd name="T2" fmla="*/ 0 w 251"/>
                  <a:gd name="T3" fmla="*/ 0 h 232"/>
                  <a:gd name="T4" fmla="*/ 0 w 251"/>
                  <a:gd name="T5" fmla="*/ 0 h 232"/>
                  <a:gd name="T6" fmla="*/ 0 w 251"/>
                  <a:gd name="T7" fmla="*/ 0 h 232"/>
                  <a:gd name="T8" fmla="*/ 0 w 251"/>
                  <a:gd name="T9" fmla="*/ 0 h 232"/>
                  <a:gd name="T10" fmla="*/ 0 60000 65536"/>
                  <a:gd name="T11" fmla="*/ 0 60000 65536"/>
                  <a:gd name="T12" fmla="*/ 0 60000 65536"/>
                  <a:gd name="T13" fmla="*/ 0 60000 65536"/>
                  <a:gd name="T14" fmla="*/ 0 60000 65536"/>
                  <a:gd name="T15" fmla="*/ 0 w 251"/>
                  <a:gd name="T16" fmla="*/ 0 h 232"/>
                  <a:gd name="T17" fmla="*/ 251 w 251"/>
                  <a:gd name="T18" fmla="*/ 232 h 232"/>
                </a:gdLst>
                <a:ahLst/>
                <a:cxnLst>
                  <a:cxn ang="T10">
                    <a:pos x="T0" y="T1"/>
                  </a:cxn>
                  <a:cxn ang="T11">
                    <a:pos x="T2" y="T3"/>
                  </a:cxn>
                  <a:cxn ang="T12">
                    <a:pos x="T4" y="T5"/>
                  </a:cxn>
                  <a:cxn ang="T13">
                    <a:pos x="T6" y="T7"/>
                  </a:cxn>
                  <a:cxn ang="T14">
                    <a:pos x="T8" y="T9"/>
                  </a:cxn>
                </a:cxnLst>
                <a:rect l="T15" t="T16" r="T17" b="T18"/>
                <a:pathLst>
                  <a:path w="251" h="232">
                    <a:moveTo>
                      <a:pt x="251" y="99"/>
                    </a:moveTo>
                    <a:lnTo>
                      <a:pt x="251" y="232"/>
                    </a:lnTo>
                    <a:lnTo>
                      <a:pt x="0" y="127"/>
                    </a:lnTo>
                    <a:lnTo>
                      <a:pt x="0" y="0"/>
                    </a:lnTo>
                    <a:lnTo>
                      <a:pt x="251" y="99"/>
                    </a:lnTo>
                    <a:close/>
                  </a:path>
                </a:pathLst>
              </a:custGeom>
              <a:solidFill>
                <a:srgbClr val="8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488" name="Freeform 376">
                <a:extLst>
                  <a:ext uri="{FF2B5EF4-FFF2-40B4-BE49-F238E27FC236}">
                    <a16:creationId xmlns:a16="http://schemas.microsoft.com/office/drawing/2014/main" id="{F549AA15-4125-4C06-8D98-A16539FB291D}"/>
                  </a:ext>
                </a:extLst>
              </p:cNvPr>
              <p:cNvSpPr>
                <a:spLocks/>
              </p:cNvSpPr>
              <p:nvPr/>
            </p:nvSpPr>
            <p:spPr bwMode="auto">
              <a:xfrm>
                <a:off x="3478" y="2493"/>
                <a:ext cx="38" cy="46"/>
              </a:xfrm>
              <a:custGeom>
                <a:avLst/>
                <a:gdLst>
                  <a:gd name="T0" fmla="*/ 0 w 264"/>
                  <a:gd name="T1" fmla="*/ 0 h 230"/>
                  <a:gd name="T2" fmla="*/ 0 w 264"/>
                  <a:gd name="T3" fmla="*/ 0 h 230"/>
                  <a:gd name="T4" fmla="*/ 0 w 264"/>
                  <a:gd name="T5" fmla="*/ 0 h 230"/>
                  <a:gd name="T6" fmla="*/ 0 w 264"/>
                  <a:gd name="T7" fmla="*/ 0 h 230"/>
                  <a:gd name="T8" fmla="*/ 0 w 264"/>
                  <a:gd name="T9" fmla="*/ 0 h 230"/>
                  <a:gd name="T10" fmla="*/ 0 60000 65536"/>
                  <a:gd name="T11" fmla="*/ 0 60000 65536"/>
                  <a:gd name="T12" fmla="*/ 0 60000 65536"/>
                  <a:gd name="T13" fmla="*/ 0 60000 65536"/>
                  <a:gd name="T14" fmla="*/ 0 60000 65536"/>
                  <a:gd name="T15" fmla="*/ 0 w 264"/>
                  <a:gd name="T16" fmla="*/ 0 h 230"/>
                  <a:gd name="T17" fmla="*/ 264 w 264"/>
                  <a:gd name="T18" fmla="*/ 230 h 230"/>
                </a:gdLst>
                <a:ahLst/>
                <a:cxnLst>
                  <a:cxn ang="T10">
                    <a:pos x="T0" y="T1"/>
                  </a:cxn>
                  <a:cxn ang="T11">
                    <a:pos x="T2" y="T3"/>
                  </a:cxn>
                  <a:cxn ang="T12">
                    <a:pos x="T4" y="T5"/>
                  </a:cxn>
                  <a:cxn ang="T13">
                    <a:pos x="T6" y="T7"/>
                  </a:cxn>
                  <a:cxn ang="T14">
                    <a:pos x="T8" y="T9"/>
                  </a:cxn>
                </a:cxnLst>
                <a:rect l="T15" t="T16" r="T17" b="T18"/>
                <a:pathLst>
                  <a:path w="264" h="230">
                    <a:moveTo>
                      <a:pt x="264" y="109"/>
                    </a:moveTo>
                    <a:lnTo>
                      <a:pt x="264" y="230"/>
                    </a:lnTo>
                    <a:lnTo>
                      <a:pt x="0" y="119"/>
                    </a:lnTo>
                    <a:lnTo>
                      <a:pt x="0" y="0"/>
                    </a:lnTo>
                    <a:lnTo>
                      <a:pt x="264" y="109"/>
                    </a:lnTo>
                    <a:close/>
                  </a:path>
                </a:pathLst>
              </a:custGeom>
              <a:solidFill>
                <a:srgbClr val="8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489" name="Freeform 377">
                <a:extLst>
                  <a:ext uri="{FF2B5EF4-FFF2-40B4-BE49-F238E27FC236}">
                    <a16:creationId xmlns:a16="http://schemas.microsoft.com/office/drawing/2014/main" id="{6A58577E-FE45-418B-A6B7-E4CB58D1724C}"/>
                  </a:ext>
                </a:extLst>
              </p:cNvPr>
              <p:cNvSpPr>
                <a:spLocks/>
              </p:cNvSpPr>
              <p:nvPr/>
            </p:nvSpPr>
            <p:spPr bwMode="auto">
              <a:xfrm>
                <a:off x="3443" y="2527"/>
                <a:ext cx="32" cy="43"/>
              </a:xfrm>
              <a:custGeom>
                <a:avLst/>
                <a:gdLst>
                  <a:gd name="T0" fmla="*/ 0 w 220"/>
                  <a:gd name="T1" fmla="*/ 0 h 216"/>
                  <a:gd name="T2" fmla="*/ 0 w 220"/>
                  <a:gd name="T3" fmla="*/ 0 h 216"/>
                  <a:gd name="T4" fmla="*/ 0 w 220"/>
                  <a:gd name="T5" fmla="*/ 0 h 216"/>
                  <a:gd name="T6" fmla="*/ 0 w 220"/>
                  <a:gd name="T7" fmla="*/ 0 h 216"/>
                  <a:gd name="T8" fmla="*/ 0 w 220"/>
                  <a:gd name="T9" fmla="*/ 0 h 216"/>
                  <a:gd name="T10" fmla="*/ 0 60000 65536"/>
                  <a:gd name="T11" fmla="*/ 0 60000 65536"/>
                  <a:gd name="T12" fmla="*/ 0 60000 65536"/>
                  <a:gd name="T13" fmla="*/ 0 60000 65536"/>
                  <a:gd name="T14" fmla="*/ 0 60000 65536"/>
                  <a:gd name="T15" fmla="*/ 0 w 220"/>
                  <a:gd name="T16" fmla="*/ 0 h 216"/>
                  <a:gd name="T17" fmla="*/ 220 w 220"/>
                  <a:gd name="T18" fmla="*/ 216 h 216"/>
                </a:gdLst>
                <a:ahLst/>
                <a:cxnLst>
                  <a:cxn ang="T10">
                    <a:pos x="T0" y="T1"/>
                  </a:cxn>
                  <a:cxn ang="T11">
                    <a:pos x="T2" y="T3"/>
                  </a:cxn>
                  <a:cxn ang="T12">
                    <a:pos x="T4" y="T5"/>
                  </a:cxn>
                  <a:cxn ang="T13">
                    <a:pos x="T6" y="T7"/>
                  </a:cxn>
                  <a:cxn ang="T14">
                    <a:pos x="T8" y="T9"/>
                  </a:cxn>
                </a:cxnLst>
                <a:rect l="T15" t="T16" r="T17" b="T18"/>
                <a:pathLst>
                  <a:path w="220" h="216">
                    <a:moveTo>
                      <a:pt x="220" y="100"/>
                    </a:moveTo>
                    <a:lnTo>
                      <a:pt x="220" y="216"/>
                    </a:lnTo>
                    <a:lnTo>
                      <a:pt x="0" y="115"/>
                    </a:lnTo>
                    <a:lnTo>
                      <a:pt x="0" y="0"/>
                    </a:lnTo>
                    <a:lnTo>
                      <a:pt x="220" y="100"/>
                    </a:lnTo>
                    <a:close/>
                  </a:path>
                </a:pathLst>
              </a:custGeom>
              <a:solidFill>
                <a:srgbClr val="8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490" name="Freeform 378">
                <a:extLst>
                  <a:ext uri="{FF2B5EF4-FFF2-40B4-BE49-F238E27FC236}">
                    <a16:creationId xmlns:a16="http://schemas.microsoft.com/office/drawing/2014/main" id="{B9021CC4-E0AE-46CA-8D7D-95496EE8EB90}"/>
                  </a:ext>
                </a:extLst>
              </p:cNvPr>
              <p:cNvSpPr>
                <a:spLocks/>
              </p:cNvSpPr>
              <p:nvPr/>
            </p:nvSpPr>
            <p:spPr bwMode="auto">
              <a:xfrm>
                <a:off x="3554" y="2597"/>
                <a:ext cx="44" cy="54"/>
              </a:xfrm>
              <a:custGeom>
                <a:avLst/>
                <a:gdLst>
                  <a:gd name="T0" fmla="*/ 0 w 304"/>
                  <a:gd name="T1" fmla="*/ 0 h 270"/>
                  <a:gd name="T2" fmla="*/ 0 w 304"/>
                  <a:gd name="T3" fmla="*/ 0 h 270"/>
                  <a:gd name="T4" fmla="*/ 0 w 304"/>
                  <a:gd name="T5" fmla="*/ 0 h 270"/>
                  <a:gd name="T6" fmla="*/ 0 w 304"/>
                  <a:gd name="T7" fmla="*/ 0 h 270"/>
                  <a:gd name="T8" fmla="*/ 0 w 304"/>
                  <a:gd name="T9" fmla="*/ 0 h 270"/>
                  <a:gd name="T10" fmla="*/ 0 60000 65536"/>
                  <a:gd name="T11" fmla="*/ 0 60000 65536"/>
                  <a:gd name="T12" fmla="*/ 0 60000 65536"/>
                  <a:gd name="T13" fmla="*/ 0 60000 65536"/>
                  <a:gd name="T14" fmla="*/ 0 60000 65536"/>
                  <a:gd name="T15" fmla="*/ 0 w 304"/>
                  <a:gd name="T16" fmla="*/ 0 h 270"/>
                  <a:gd name="T17" fmla="*/ 304 w 304"/>
                  <a:gd name="T18" fmla="*/ 270 h 270"/>
                </a:gdLst>
                <a:ahLst/>
                <a:cxnLst>
                  <a:cxn ang="T10">
                    <a:pos x="T0" y="T1"/>
                  </a:cxn>
                  <a:cxn ang="T11">
                    <a:pos x="T2" y="T3"/>
                  </a:cxn>
                  <a:cxn ang="T12">
                    <a:pos x="T4" y="T5"/>
                  </a:cxn>
                  <a:cxn ang="T13">
                    <a:pos x="T6" y="T7"/>
                  </a:cxn>
                  <a:cxn ang="T14">
                    <a:pos x="T8" y="T9"/>
                  </a:cxn>
                </a:cxnLst>
                <a:rect l="T15" t="T16" r="T17" b="T18"/>
                <a:pathLst>
                  <a:path w="304" h="270">
                    <a:moveTo>
                      <a:pt x="304" y="136"/>
                    </a:moveTo>
                    <a:lnTo>
                      <a:pt x="304" y="270"/>
                    </a:lnTo>
                    <a:lnTo>
                      <a:pt x="0" y="133"/>
                    </a:lnTo>
                    <a:lnTo>
                      <a:pt x="0" y="0"/>
                    </a:lnTo>
                    <a:lnTo>
                      <a:pt x="304" y="136"/>
                    </a:lnTo>
                    <a:close/>
                  </a:path>
                </a:pathLst>
              </a:custGeom>
              <a:solidFill>
                <a:srgbClr val="4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491" name="Freeform 379">
                <a:extLst>
                  <a:ext uri="{FF2B5EF4-FFF2-40B4-BE49-F238E27FC236}">
                    <a16:creationId xmlns:a16="http://schemas.microsoft.com/office/drawing/2014/main" id="{6B618F60-964C-4393-A2C1-8FEBB21DB342}"/>
                  </a:ext>
                </a:extLst>
              </p:cNvPr>
              <p:cNvSpPr>
                <a:spLocks/>
              </p:cNvSpPr>
              <p:nvPr/>
            </p:nvSpPr>
            <p:spPr bwMode="auto">
              <a:xfrm>
                <a:off x="3517" y="2574"/>
                <a:ext cx="35" cy="48"/>
              </a:xfrm>
              <a:custGeom>
                <a:avLst/>
                <a:gdLst>
                  <a:gd name="T0" fmla="*/ 0 w 250"/>
                  <a:gd name="T1" fmla="*/ 0 h 244"/>
                  <a:gd name="T2" fmla="*/ 0 w 250"/>
                  <a:gd name="T3" fmla="*/ 0 h 244"/>
                  <a:gd name="T4" fmla="*/ 0 w 250"/>
                  <a:gd name="T5" fmla="*/ 0 h 244"/>
                  <a:gd name="T6" fmla="*/ 0 w 250"/>
                  <a:gd name="T7" fmla="*/ 0 h 244"/>
                  <a:gd name="T8" fmla="*/ 0 w 250"/>
                  <a:gd name="T9" fmla="*/ 0 h 244"/>
                  <a:gd name="T10" fmla="*/ 0 60000 65536"/>
                  <a:gd name="T11" fmla="*/ 0 60000 65536"/>
                  <a:gd name="T12" fmla="*/ 0 60000 65536"/>
                  <a:gd name="T13" fmla="*/ 0 60000 65536"/>
                  <a:gd name="T14" fmla="*/ 0 60000 65536"/>
                  <a:gd name="T15" fmla="*/ 0 w 250"/>
                  <a:gd name="T16" fmla="*/ 0 h 244"/>
                  <a:gd name="T17" fmla="*/ 250 w 250"/>
                  <a:gd name="T18" fmla="*/ 244 h 244"/>
                </a:gdLst>
                <a:ahLst/>
                <a:cxnLst>
                  <a:cxn ang="T10">
                    <a:pos x="T0" y="T1"/>
                  </a:cxn>
                  <a:cxn ang="T11">
                    <a:pos x="T2" y="T3"/>
                  </a:cxn>
                  <a:cxn ang="T12">
                    <a:pos x="T4" y="T5"/>
                  </a:cxn>
                  <a:cxn ang="T13">
                    <a:pos x="T6" y="T7"/>
                  </a:cxn>
                  <a:cxn ang="T14">
                    <a:pos x="T8" y="T9"/>
                  </a:cxn>
                </a:cxnLst>
                <a:rect l="T15" t="T16" r="T17" b="T18"/>
                <a:pathLst>
                  <a:path w="250" h="244">
                    <a:moveTo>
                      <a:pt x="250" y="110"/>
                    </a:moveTo>
                    <a:lnTo>
                      <a:pt x="250" y="244"/>
                    </a:lnTo>
                    <a:lnTo>
                      <a:pt x="0" y="125"/>
                    </a:lnTo>
                    <a:lnTo>
                      <a:pt x="0" y="0"/>
                    </a:lnTo>
                    <a:lnTo>
                      <a:pt x="250" y="110"/>
                    </a:lnTo>
                    <a:close/>
                  </a:path>
                </a:pathLst>
              </a:custGeom>
              <a:solidFill>
                <a:srgbClr val="8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492" name="Freeform 380">
                <a:extLst>
                  <a:ext uri="{FF2B5EF4-FFF2-40B4-BE49-F238E27FC236}">
                    <a16:creationId xmlns:a16="http://schemas.microsoft.com/office/drawing/2014/main" id="{04CDD781-041A-4949-A2F8-0D607DCFAAD8}"/>
                  </a:ext>
                </a:extLst>
              </p:cNvPr>
              <p:cNvSpPr>
                <a:spLocks/>
              </p:cNvSpPr>
              <p:nvPr/>
            </p:nvSpPr>
            <p:spPr bwMode="auto">
              <a:xfrm>
                <a:off x="3477" y="2548"/>
                <a:ext cx="37" cy="48"/>
              </a:xfrm>
              <a:custGeom>
                <a:avLst/>
                <a:gdLst>
                  <a:gd name="T0" fmla="*/ 0 w 262"/>
                  <a:gd name="T1" fmla="*/ 0 h 239"/>
                  <a:gd name="T2" fmla="*/ 0 w 262"/>
                  <a:gd name="T3" fmla="*/ 0 h 239"/>
                  <a:gd name="T4" fmla="*/ 0 w 262"/>
                  <a:gd name="T5" fmla="*/ 0 h 239"/>
                  <a:gd name="T6" fmla="*/ 0 w 262"/>
                  <a:gd name="T7" fmla="*/ 0 h 239"/>
                  <a:gd name="T8" fmla="*/ 0 w 262"/>
                  <a:gd name="T9" fmla="*/ 0 h 239"/>
                  <a:gd name="T10" fmla="*/ 0 60000 65536"/>
                  <a:gd name="T11" fmla="*/ 0 60000 65536"/>
                  <a:gd name="T12" fmla="*/ 0 60000 65536"/>
                  <a:gd name="T13" fmla="*/ 0 60000 65536"/>
                  <a:gd name="T14" fmla="*/ 0 60000 65536"/>
                  <a:gd name="T15" fmla="*/ 0 w 262"/>
                  <a:gd name="T16" fmla="*/ 0 h 239"/>
                  <a:gd name="T17" fmla="*/ 262 w 262"/>
                  <a:gd name="T18" fmla="*/ 239 h 239"/>
                </a:gdLst>
                <a:ahLst/>
                <a:cxnLst>
                  <a:cxn ang="T10">
                    <a:pos x="T0" y="T1"/>
                  </a:cxn>
                  <a:cxn ang="T11">
                    <a:pos x="T2" y="T3"/>
                  </a:cxn>
                  <a:cxn ang="T12">
                    <a:pos x="T4" y="T5"/>
                  </a:cxn>
                  <a:cxn ang="T13">
                    <a:pos x="T6" y="T7"/>
                  </a:cxn>
                  <a:cxn ang="T14">
                    <a:pos x="T8" y="T9"/>
                  </a:cxn>
                </a:cxnLst>
                <a:rect l="T15" t="T16" r="T17" b="T18"/>
                <a:pathLst>
                  <a:path w="262" h="239">
                    <a:moveTo>
                      <a:pt x="262" y="119"/>
                    </a:moveTo>
                    <a:lnTo>
                      <a:pt x="262" y="239"/>
                    </a:lnTo>
                    <a:lnTo>
                      <a:pt x="0" y="124"/>
                    </a:lnTo>
                    <a:lnTo>
                      <a:pt x="0" y="0"/>
                    </a:lnTo>
                    <a:lnTo>
                      <a:pt x="262" y="119"/>
                    </a:lnTo>
                    <a:close/>
                  </a:path>
                </a:pathLst>
              </a:custGeom>
              <a:solidFill>
                <a:srgbClr val="6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493" name="Freeform 381">
                <a:extLst>
                  <a:ext uri="{FF2B5EF4-FFF2-40B4-BE49-F238E27FC236}">
                    <a16:creationId xmlns:a16="http://schemas.microsoft.com/office/drawing/2014/main" id="{AEDEF973-0387-4DA2-AC8E-E85F65ADB869}"/>
                  </a:ext>
                </a:extLst>
              </p:cNvPr>
              <p:cNvSpPr>
                <a:spLocks/>
              </p:cNvSpPr>
              <p:nvPr/>
            </p:nvSpPr>
            <p:spPr bwMode="auto">
              <a:xfrm>
                <a:off x="3443" y="2582"/>
                <a:ext cx="32" cy="45"/>
              </a:xfrm>
              <a:custGeom>
                <a:avLst/>
                <a:gdLst>
                  <a:gd name="T0" fmla="*/ 0 w 220"/>
                  <a:gd name="T1" fmla="*/ 0 h 223"/>
                  <a:gd name="T2" fmla="*/ 0 w 220"/>
                  <a:gd name="T3" fmla="*/ 0 h 223"/>
                  <a:gd name="T4" fmla="*/ 0 w 220"/>
                  <a:gd name="T5" fmla="*/ 0 h 223"/>
                  <a:gd name="T6" fmla="*/ 0 w 220"/>
                  <a:gd name="T7" fmla="*/ 0 h 223"/>
                  <a:gd name="T8" fmla="*/ 0 w 220"/>
                  <a:gd name="T9" fmla="*/ 0 h 223"/>
                  <a:gd name="T10" fmla="*/ 0 60000 65536"/>
                  <a:gd name="T11" fmla="*/ 0 60000 65536"/>
                  <a:gd name="T12" fmla="*/ 0 60000 65536"/>
                  <a:gd name="T13" fmla="*/ 0 60000 65536"/>
                  <a:gd name="T14" fmla="*/ 0 60000 65536"/>
                  <a:gd name="T15" fmla="*/ 0 w 220"/>
                  <a:gd name="T16" fmla="*/ 0 h 223"/>
                  <a:gd name="T17" fmla="*/ 220 w 220"/>
                  <a:gd name="T18" fmla="*/ 223 h 223"/>
                </a:gdLst>
                <a:ahLst/>
                <a:cxnLst>
                  <a:cxn ang="T10">
                    <a:pos x="T0" y="T1"/>
                  </a:cxn>
                  <a:cxn ang="T11">
                    <a:pos x="T2" y="T3"/>
                  </a:cxn>
                  <a:cxn ang="T12">
                    <a:pos x="T4" y="T5"/>
                  </a:cxn>
                  <a:cxn ang="T13">
                    <a:pos x="T6" y="T7"/>
                  </a:cxn>
                  <a:cxn ang="T14">
                    <a:pos x="T8" y="T9"/>
                  </a:cxn>
                </a:cxnLst>
                <a:rect l="T15" t="T16" r="T17" b="T18"/>
                <a:pathLst>
                  <a:path w="220" h="223">
                    <a:moveTo>
                      <a:pt x="220" y="106"/>
                    </a:moveTo>
                    <a:lnTo>
                      <a:pt x="220" y="223"/>
                    </a:lnTo>
                    <a:lnTo>
                      <a:pt x="0" y="114"/>
                    </a:lnTo>
                    <a:lnTo>
                      <a:pt x="0" y="0"/>
                    </a:lnTo>
                    <a:lnTo>
                      <a:pt x="220" y="106"/>
                    </a:lnTo>
                    <a:close/>
                  </a:path>
                </a:pathLst>
              </a:custGeom>
              <a:solidFill>
                <a:srgbClr val="8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494" name="Freeform 382">
                <a:extLst>
                  <a:ext uri="{FF2B5EF4-FFF2-40B4-BE49-F238E27FC236}">
                    <a16:creationId xmlns:a16="http://schemas.microsoft.com/office/drawing/2014/main" id="{30766657-C131-4043-A4B5-72E57A13B86E}"/>
                  </a:ext>
                </a:extLst>
              </p:cNvPr>
              <p:cNvSpPr>
                <a:spLocks/>
              </p:cNvSpPr>
              <p:nvPr/>
            </p:nvSpPr>
            <p:spPr bwMode="auto">
              <a:xfrm>
                <a:off x="3554" y="2658"/>
                <a:ext cx="44" cy="56"/>
              </a:xfrm>
              <a:custGeom>
                <a:avLst/>
                <a:gdLst>
                  <a:gd name="T0" fmla="*/ 0 w 304"/>
                  <a:gd name="T1" fmla="*/ 0 h 279"/>
                  <a:gd name="T2" fmla="*/ 0 w 304"/>
                  <a:gd name="T3" fmla="*/ 0 h 279"/>
                  <a:gd name="T4" fmla="*/ 0 w 304"/>
                  <a:gd name="T5" fmla="*/ 0 h 279"/>
                  <a:gd name="T6" fmla="*/ 0 w 304"/>
                  <a:gd name="T7" fmla="*/ 0 h 279"/>
                  <a:gd name="T8" fmla="*/ 0 w 304"/>
                  <a:gd name="T9" fmla="*/ 0 h 279"/>
                  <a:gd name="T10" fmla="*/ 0 60000 65536"/>
                  <a:gd name="T11" fmla="*/ 0 60000 65536"/>
                  <a:gd name="T12" fmla="*/ 0 60000 65536"/>
                  <a:gd name="T13" fmla="*/ 0 60000 65536"/>
                  <a:gd name="T14" fmla="*/ 0 60000 65536"/>
                  <a:gd name="T15" fmla="*/ 0 w 304"/>
                  <a:gd name="T16" fmla="*/ 0 h 279"/>
                  <a:gd name="T17" fmla="*/ 304 w 304"/>
                  <a:gd name="T18" fmla="*/ 279 h 279"/>
                </a:gdLst>
                <a:ahLst/>
                <a:cxnLst>
                  <a:cxn ang="T10">
                    <a:pos x="T0" y="T1"/>
                  </a:cxn>
                  <a:cxn ang="T11">
                    <a:pos x="T2" y="T3"/>
                  </a:cxn>
                  <a:cxn ang="T12">
                    <a:pos x="T4" y="T5"/>
                  </a:cxn>
                  <a:cxn ang="T13">
                    <a:pos x="T6" y="T7"/>
                  </a:cxn>
                  <a:cxn ang="T14">
                    <a:pos x="T8" y="T9"/>
                  </a:cxn>
                </a:cxnLst>
                <a:rect l="T15" t="T16" r="T17" b="T18"/>
                <a:pathLst>
                  <a:path w="304" h="279">
                    <a:moveTo>
                      <a:pt x="304" y="154"/>
                    </a:moveTo>
                    <a:lnTo>
                      <a:pt x="304" y="279"/>
                    </a:lnTo>
                    <a:lnTo>
                      <a:pt x="0" y="131"/>
                    </a:lnTo>
                    <a:lnTo>
                      <a:pt x="0" y="0"/>
                    </a:lnTo>
                    <a:lnTo>
                      <a:pt x="304" y="154"/>
                    </a:lnTo>
                    <a:close/>
                  </a:path>
                </a:pathLst>
              </a:custGeom>
              <a:solidFill>
                <a:srgbClr val="8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495" name="Freeform 383">
                <a:extLst>
                  <a:ext uri="{FF2B5EF4-FFF2-40B4-BE49-F238E27FC236}">
                    <a16:creationId xmlns:a16="http://schemas.microsoft.com/office/drawing/2014/main" id="{A031CF7E-3B3B-4E6E-87B6-C3BB1584844E}"/>
                  </a:ext>
                </a:extLst>
              </p:cNvPr>
              <p:cNvSpPr>
                <a:spLocks/>
              </p:cNvSpPr>
              <p:nvPr/>
            </p:nvSpPr>
            <p:spPr bwMode="auto">
              <a:xfrm>
                <a:off x="3517" y="2632"/>
                <a:ext cx="35" cy="51"/>
              </a:xfrm>
              <a:custGeom>
                <a:avLst/>
                <a:gdLst>
                  <a:gd name="T0" fmla="*/ 0 w 250"/>
                  <a:gd name="T1" fmla="*/ 0 h 257"/>
                  <a:gd name="T2" fmla="*/ 0 w 250"/>
                  <a:gd name="T3" fmla="*/ 0 h 257"/>
                  <a:gd name="T4" fmla="*/ 0 w 250"/>
                  <a:gd name="T5" fmla="*/ 0 h 257"/>
                  <a:gd name="T6" fmla="*/ 0 w 250"/>
                  <a:gd name="T7" fmla="*/ 0 h 257"/>
                  <a:gd name="T8" fmla="*/ 0 w 250"/>
                  <a:gd name="T9" fmla="*/ 0 h 257"/>
                  <a:gd name="T10" fmla="*/ 0 60000 65536"/>
                  <a:gd name="T11" fmla="*/ 0 60000 65536"/>
                  <a:gd name="T12" fmla="*/ 0 60000 65536"/>
                  <a:gd name="T13" fmla="*/ 0 60000 65536"/>
                  <a:gd name="T14" fmla="*/ 0 60000 65536"/>
                  <a:gd name="T15" fmla="*/ 0 w 250"/>
                  <a:gd name="T16" fmla="*/ 0 h 257"/>
                  <a:gd name="T17" fmla="*/ 250 w 250"/>
                  <a:gd name="T18" fmla="*/ 257 h 257"/>
                </a:gdLst>
                <a:ahLst/>
                <a:cxnLst>
                  <a:cxn ang="T10">
                    <a:pos x="T0" y="T1"/>
                  </a:cxn>
                  <a:cxn ang="T11">
                    <a:pos x="T2" y="T3"/>
                  </a:cxn>
                  <a:cxn ang="T12">
                    <a:pos x="T4" y="T5"/>
                  </a:cxn>
                  <a:cxn ang="T13">
                    <a:pos x="T6" y="T7"/>
                  </a:cxn>
                  <a:cxn ang="T14">
                    <a:pos x="T8" y="T9"/>
                  </a:cxn>
                </a:cxnLst>
                <a:rect l="T15" t="T16" r="T17" b="T18"/>
                <a:pathLst>
                  <a:path w="250" h="257">
                    <a:moveTo>
                      <a:pt x="250" y="126"/>
                    </a:moveTo>
                    <a:lnTo>
                      <a:pt x="250" y="257"/>
                    </a:lnTo>
                    <a:lnTo>
                      <a:pt x="0" y="127"/>
                    </a:lnTo>
                    <a:lnTo>
                      <a:pt x="0" y="0"/>
                    </a:lnTo>
                    <a:lnTo>
                      <a:pt x="250" y="126"/>
                    </a:lnTo>
                    <a:close/>
                  </a:path>
                </a:pathLst>
              </a:custGeom>
              <a:solidFill>
                <a:srgbClr val="6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496" name="Freeform 384">
                <a:extLst>
                  <a:ext uri="{FF2B5EF4-FFF2-40B4-BE49-F238E27FC236}">
                    <a16:creationId xmlns:a16="http://schemas.microsoft.com/office/drawing/2014/main" id="{A836796B-2D2C-4ABD-862C-98AB331A569F}"/>
                  </a:ext>
                </a:extLst>
              </p:cNvPr>
              <p:cNvSpPr>
                <a:spLocks/>
              </p:cNvSpPr>
              <p:nvPr/>
            </p:nvSpPr>
            <p:spPr bwMode="auto">
              <a:xfrm>
                <a:off x="3477" y="2605"/>
                <a:ext cx="37" cy="51"/>
              </a:xfrm>
              <a:custGeom>
                <a:avLst/>
                <a:gdLst>
                  <a:gd name="T0" fmla="*/ 0 w 262"/>
                  <a:gd name="T1" fmla="*/ 0 h 254"/>
                  <a:gd name="T2" fmla="*/ 0 w 262"/>
                  <a:gd name="T3" fmla="*/ 0 h 254"/>
                  <a:gd name="T4" fmla="*/ 0 w 262"/>
                  <a:gd name="T5" fmla="*/ 0 h 254"/>
                  <a:gd name="T6" fmla="*/ 0 w 262"/>
                  <a:gd name="T7" fmla="*/ 0 h 254"/>
                  <a:gd name="T8" fmla="*/ 0 w 262"/>
                  <a:gd name="T9" fmla="*/ 0 h 254"/>
                  <a:gd name="T10" fmla="*/ 0 60000 65536"/>
                  <a:gd name="T11" fmla="*/ 0 60000 65536"/>
                  <a:gd name="T12" fmla="*/ 0 60000 65536"/>
                  <a:gd name="T13" fmla="*/ 0 60000 65536"/>
                  <a:gd name="T14" fmla="*/ 0 60000 65536"/>
                  <a:gd name="T15" fmla="*/ 0 w 262"/>
                  <a:gd name="T16" fmla="*/ 0 h 254"/>
                  <a:gd name="T17" fmla="*/ 262 w 262"/>
                  <a:gd name="T18" fmla="*/ 254 h 254"/>
                </a:gdLst>
                <a:ahLst/>
                <a:cxnLst>
                  <a:cxn ang="T10">
                    <a:pos x="T0" y="T1"/>
                  </a:cxn>
                  <a:cxn ang="T11">
                    <a:pos x="T2" y="T3"/>
                  </a:cxn>
                  <a:cxn ang="T12">
                    <a:pos x="T4" y="T5"/>
                  </a:cxn>
                  <a:cxn ang="T13">
                    <a:pos x="T6" y="T7"/>
                  </a:cxn>
                  <a:cxn ang="T14">
                    <a:pos x="T8" y="T9"/>
                  </a:cxn>
                </a:cxnLst>
                <a:rect l="T15" t="T16" r="T17" b="T18"/>
                <a:pathLst>
                  <a:path w="262" h="254">
                    <a:moveTo>
                      <a:pt x="262" y="131"/>
                    </a:moveTo>
                    <a:lnTo>
                      <a:pt x="262" y="254"/>
                    </a:lnTo>
                    <a:lnTo>
                      <a:pt x="0" y="121"/>
                    </a:lnTo>
                    <a:lnTo>
                      <a:pt x="0" y="0"/>
                    </a:lnTo>
                    <a:lnTo>
                      <a:pt x="262" y="131"/>
                    </a:lnTo>
                    <a:close/>
                  </a:path>
                </a:pathLst>
              </a:custGeom>
              <a:solidFill>
                <a:srgbClr val="8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497" name="Freeform 385">
                <a:extLst>
                  <a:ext uri="{FF2B5EF4-FFF2-40B4-BE49-F238E27FC236}">
                    <a16:creationId xmlns:a16="http://schemas.microsoft.com/office/drawing/2014/main" id="{5B3B9B56-9B58-44DE-B90C-ADAEF2585728}"/>
                  </a:ext>
                </a:extLst>
              </p:cNvPr>
              <p:cNvSpPr>
                <a:spLocks/>
              </p:cNvSpPr>
              <p:nvPr/>
            </p:nvSpPr>
            <p:spPr bwMode="auto">
              <a:xfrm>
                <a:off x="3443" y="2636"/>
                <a:ext cx="32" cy="49"/>
              </a:xfrm>
              <a:custGeom>
                <a:avLst/>
                <a:gdLst>
                  <a:gd name="T0" fmla="*/ 0 w 220"/>
                  <a:gd name="T1" fmla="*/ 0 h 244"/>
                  <a:gd name="T2" fmla="*/ 0 w 220"/>
                  <a:gd name="T3" fmla="*/ 0 h 244"/>
                  <a:gd name="T4" fmla="*/ 0 w 220"/>
                  <a:gd name="T5" fmla="*/ 0 h 244"/>
                  <a:gd name="T6" fmla="*/ 0 w 220"/>
                  <a:gd name="T7" fmla="*/ 0 h 244"/>
                  <a:gd name="T8" fmla="*/ 0 w 220"/>
                  <a:gd name="T9" fmla="*/ 0 h 244"/>
                  <a:gd name="T10" fmla="*/ 0 60000 65536"/>
                  <a:gd name="T11" fmla="*/ 0 60000 65536"/>
                  <a:gd name="T12" fmla="*/ 0 60000 65536"/>
                  <a:gd name="T13" fmla="*/ 0 60000 65536"/>
                  <a:gd name="T14" fmla="*/ 0 60000 65536"/>
                  <a:gd name="T15" fmla="*/ 0 w 220"/>
                  <a:gd name="T16" fmla="*/ 0 h 244"/>
                  <a:gd name="T17" fmla="*/ 220 w 220"/>
                  <a:gd name="T18" fmla="*/ 244 h 244"/>
                </a:gdLst>
                <a:ahLst/>
                <a:cxnLst>
                  <a:cxn ang="T10">
                    <a:pos x="T0" y="T1"/>
                  </a:cxn>
                  <a:cxn ang="T11">
                    <a:pos x="T2" y="T3"/>
                  </a:cxn>
                  <a:cxn ang="T12">
                    <a:pos x="T4" y="T5"/>
                  </a:cxn>
                  <a:cxn ang="T13">
                    <a:pos x="T6" y="T7"/>
                  </a:cxn>
                  <a:cxn ang="T14">
                    <a:pos x="T8" y="T9"/>
                  </a:cxn>
                </a:cxnLst>
                <a:rect l="T15" t="T16" r="T17" b="T18"/>
                <a:pathLst>
                  <a:path w="220" h="244">
                    <a:moveTo>
                      <a:pt x="220" y="129"/>
                    </a:moveTo>
                    <a:lnTo>
                      <a:pt x="220" y="244"/>
                    </a:lnTo>
                    <a:lnTo>
                      <a:pt x="0" y="123"/>
                    </a:lnTo>
                    <a:lnTo>
                      <a:pt x="0" y="0"/>
                    </a:lnTo>
                    <a:lnTo>
                      <a:pt x="220" y="129"/>
                    </a:lnTo>
                    <a:close/>
                  </a:path>
                </a:pathLst>
              </a:custGeom>
              <a:solidFill>
                <a:srgbClr val="8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498" name="Freeform 386">
                <a:extLst>
                  <a:ext uri="{FF2B5EF4-FFF2-40B4-BE49-F238E27FC236}">
                    <a16:creationId xmlns:a16="http://schemas.microsoft.com/office/drawing/2014/main" id="{C77EE1C7-7C8F-4A50-AA49-3C1666295AFC}"/>
                  </a:ext>
                </a:extLst>
              </p:cNvPr>
              <p:cNvSpPr>
                <a:spLocks/>
              </p:cNvSpPr>
              <p:nvPr/>
            </p:nvSpPr>
            <p:spPr bwMode="auto">
              <a:xfrm>
                <a:off x="3554" y="2720"/>
                <a:ext cx="44" cy="59"/>
              </a:xfrm>
              <a:custGeom>
                <a:avLst/>
                <a:gdLst>
                  <a:gd name="T0" fmla="*/ 0 w 304"/>
                  <a:gd name="T1" fmla="*/ 0 h 298"/>
                  <a:gd name="T2" fmla="*/ 0 w 304"/>
                  <a:gd name="T3" fmla="*/ 0 h 298"/>
                  <a:gd name="T4" fmla="*/ 0 w 304"/>
                  <a:gd name="T5" fmla="*/ 0 h 298"/>
                  <a:gd name="T6" fmla="*/ 0 w 304"/>
                  <a:gd name="T7" fmla="*/ 0 h 298"/>
                  <a:gd name="T8" fmla="*/ 0 w 304"/>
                  <a:gd name="T9" fmla="*/ 0 h 298"/>
                  <a:gd name="T10" fmla="*/ 0 60000 65536"/>
                  <a:gd name="T11" fmla="*/ 0 60000 65536"/>
                  <a:gd name="T12" fmla="*/ 0 60000 65536"/>
                  <a:gd name="T13" fmla="*/ 0 60000 65536"/>
                  <a:gd name="T14" fmla="*/ 0 60000 65536"/>
                  <a:gd name="T15" fmla="*/ 0 w 304"/>
                  <a:gd name="T16" fmla="*/ 0 h 298"/>
                  <a:gd name="T17" fmla="*/ 304 w 304"/>
                  <a:gd name="T18" fmla="*/ 298 h 298"/>
                </a:gdLst>
                <a:ahLst/>
                <a:cxnLst>
                  <a:cxn ang="T10">
                    <a:pos x="T0" y="T1"/>
                  </a:cxn>
                  <a:cxn ang="T11">
                    <a:pos x="T2" y="T3"/>
                  </a:cxn>
                  <a:cxn ang="T12">
                    <a:pos x="T4" y="T5"/>
                  </a:cxn>
                  <a:cxn ang="T13">
                    <a:pos x="T6" y="T7"/>
                  </a:cxn>
                  <a:cxn ang="T14">
                    <a:pos x="T8" y="T9"/>
                  </a:cxn>
                </a:cxnLst>
                <a:rect l="T15" t="T16" r="T17" b="T18"/>
                <a:pathLst>
                  <a:path w="304" h="298">
                    <a:moveTo>
                      <a:pt x="304" y="166"/>
                    </a:moveTo>
                    <a:lnTo>
                      <a:pt x="304" y="298"/>
                    </a:lnTo>
                    <a:lnTo>
                      <a:pt x="0" y="134"/>
                    </a:lnTo>
                    <a:lnTo>
                      <a:pt x="0" y="0"/>
                    </a:lnTo>
                    <a:lnTo>
                      <a:pt x="304" y="166"/>
                    </a:lnTo>
                    <a:close/>
                  </a:path>
                </a:pathLst>
              </a:custGeom>
              <a:solidFill>
                <a:srgbClr val="8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499" name="Freeform 387">
                <a:extLst>
                  <a:ext uri="{FF2B5EF4-FFF2-40B4-BE49-F238E27FC236}">
                    <a16:creationId xmlns:a16="http://schemas.microsoft.com/office/drawing/2014/main" id="{22ACED57-A73B-42F9-9455-BDAD7FA0648E}"/>
                  </a:ext>
                </a:extLst>
              </p:cNvPr>
              <p:cNvSpPr>
                <a:spLocks/>
              </p:cNvSpPr>
              <p:nvPr/>
            </p:nvSpPr>
            <p:spPr bwMode="auto">
              <a:xfrm>
                <a:off x="3517" y="2692"/>
                <a:ext cx="35" cy="53"/>
              </a:xfrm>
              <a:custGeom>
                <a:avLst/>
                <a:gdLst>
                  <a:gd name="T0" fmla="*/ 0 w 250"/>
                  <a:gd name="T1" fmla="*/ 0 h 264"/>
                  <a:gd name="T2" fmla="*/ 0 w 250"/>
                  <a:gd name="T3" fmla="*/ 0 h 264"/>
                  <a:gd name="T4" fmla="*/ 0 w 250"/>
                  <a:gd name="T5" fmla="*/ 0 h 264"/>
                  <a:gd name="T6" fmla="*/ 0 w 250"/>
                  <a:gd name="T7" fmla="*/ 0 h 264"/>
                  <a:gd name="T8" fmla="*/ 0 w 250"/>
                  <a:gd name="T9" fmla="*/ 0 h 264"/>
                  <a:gd name="T10" fmla="*/ 0 60000 65536"/>
                  <a:gd name="T11" fmla="*/ 0 60000 65536"/>
                  <a:gd name="T12" fmla="*/ 0 60000 65536"/>
                  <a:gd name="T13" fmla="*/ 0 60000 65536"/>
                  <a:gd name="T14" fmla="*/ 0 60000 65536"/>
                  <a:gd name="T15" fmla="*/ 0 w 250"/>
                  <a:gd name="T16" fmla="*/ 0 h 264"/>
                  <a:gd name="T17" fmla="*/ 250 w 250"/>
                  <a:gd name="T18" fmla="*/ 264 h 264"/>
                </a:gdLst>
                <a:ahLst/>
                <a:cxnLst>
                  <a:cxn ang="T10">
                    <a:pos x="T0" y="T1"/>
                  </a:cxn>
                  <a:cxn ang="T11">
                    <a:pos x="T2" y="T3"/>
                  </a:cxn>
                  <a:cxn ang="T12">
                    <a:pos x="T4" y="T5"/>
                  </a:cxn>
                  <a:cxn ang="T13">
                    <a:pos x="T6" y="T7"/>
                  </a:cxn>
                  <a:cxn ang="T14">
                    <a:pos x="T8" y="T9"/>
                  </a:cxn>
                </a:cxnLst>
                <a:rect l="T15" t="T16" r="T17" b="T18"/>
                <a:pathLst>
                  <a:path w="250" h="264">
                    <a:moveTo>
                      <a:pt x="250" y="133"/>
                    </a:moveTo>
                    <a:lnTo>
                      <a:pt x="250" y="264"/>
                    </a:lnTo>
                    <a:lnTo>
                      <a:pt x="0" y="126"/>
                    </a:lnTo>
                    <a:lnTo>
                      <a:pt x="0" y="0"/>
                    </a:lnTo>
                    <a:lnTo>
                      <a:pt x="250" y="133"/>
                    </a:lnTo>
                    <a:close/>
                  </a:path>
                </a:pathLst>
              </a:custGeom>
              <a:solidFill>
                <a:srgbClr val="6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500" name="Freeform 388">
                <a:extLst>
                  <a:ext uri="{FF2B5EF4-FFF2-40B4-BE49-F238E27FC236}">
                    <a16:creationId xmlns:a16="http://schemas.microsoft.com/office/drawing/2014/main" id="{8FA52BCC-057B-4A32-B4EB-4398A24A3577}"/>
                  </a:ext>
                </a:extLst>
              </p:cNvPr>
              <p:cNvSpPr>
                <a:spLocks/>
              </p:cNvSpPr>
              <p:nvPr/>
            </p:nvSpPr>
            <p:spPr bwMode="auto">
              <a:xfrm>
                <a:off x="3477" y="2663"/>
                <a:ext cx="37" cy="53"/>
              </a:xfrm>
              <a:custGeom>
                <a:avLst/>
                <a:gdLst>
                  <a:gd name="T0" fmla="*/ 0 w 262"/>
                  <a:gd name="T1" fmla="*/ 0 h 265"/>
                  <a:gd name="T2" fmla="*/ 0 w 262"/>
                  <a:gd name="T3" fmla="*/ 0 h 265"/>
                  <a:gd name="T4" fmla="*/ 0 w 262"/>
                  <a:gd name="T5" fmla="*/ 0 h 265"/>
                  <a:gd name="T6" fmla="*/ 0 w 262"/>
                  <a:gd name="T7" fmla="*/ 0 h 265"/>
                  <a:gd name="T8" fmla="*/ 0 w 262"/>
                  <a:gd name="T9" fmla="*/ 0 h 265"/>
                  <a:gd name="T10" fmla="*/ 0 60000 65536"/>
                  <a:gd name="T11" fmla="*/ 0 60000 65536"/>
                  <a:gd name="T12" fmla="*/ 0 60000 65536"/>
                  <a:gd name="T13" fmla="*/ 0 60000 65536"/>
                  <a:gd name="T14" fmla="*/ 0 60000 65536"/>
                  <a:gd name="T15" fmla="*/ 0 w 262"/>
                  <a:gd name="T16" fmla="*/ 0 h 265"/>
                  <a:gd name="T17" fmla="*/ 262 w 262"/>
                  <a:gd name="T18" fmla="*/ 265 h 265"/>
                </a:gdLst>
                <a:ahLst/>
                <a:cxnLst>
                  <a:cxn ang="T10">
                    <a:pos x="T0" y="T1"/>
                  </a:cxn>
                  <a:cxn ang="T11">
                    <a:pos x="T2" y="T3"/>
                  </a:cxn>
                  <a:cxn ang="T12">
                    <a:pos x="T4" y="T5"/>
                  </a:cxn>
                  <a:cxn ang="T13">
                    <a:pos x="T6" y="T7"/>
                  </a:cxn>
                  <a:cxn ang="T14">
                    <a:pos x="T8" y="T9"/>
                  </a:cxn>
                </a:cxnLst>
                <a:rect l="T15" t="T16" r="T17" b="T18"/>
                <a:pathLst>
                  <a:path w="262" h="265">
                    <a:moveTo>
                      <a:pt x="262" y="144"/>
                    </a:moveTo>
                    <a:lnTo>
                      <a:pt x="262" y="265"/>
                    </a:lnTo>
                    <a:lnTo>
                      <a:pt x="0" y="121"/>
                    </a:lnTo>
                    <a:lnTo>
                      <a:pt x="0" y="0"/>
                    </a:lnTo>
                    <a:lnTo>
                      <a:pt x="262" y="144"/>
                    </a:lnTo>
                    <a:close/>
                  </a:path>
                </a:pathLst>
              </a:custGeom>
              <a:solidFill>
                <a:srgbClr val="8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501" name="Freeform 389">
                <a:extLst>
                  <a:ext uri="{FF2B5EF4-FFF2-40B4-BE49-F238E27FC236}">
                    <a16:creationId xmlns:a16="http://schemas.microsoft.com/office/drawing/2014/main" id="{A4D17192-671D-4F75-8B45-703740237FBB}"/>
                  </a:ext>
                </a:extLst>
              </p:cNvPr>
              <p:cNvSpPr>
                <a:spLocks/>
              </p:cNvSpPr>
              <p:nvPr/>
            </p:nvSpPr>
            <p:spPr bwMode="auto">
              <a:xfrm>
                <a:off x="3556" y="2413"/>
                <a:ext cx="41" cy="46"/>
              </a:xfrm>
              <a:custGeom>
                <a:avLst/>
                <a:gdLst>
                  <a:gd name="T0" fmla="*/ 0 w 290"/>
                  <a:gd name="T1" fmla="*/ 0 h 229"/>
                  <a:gd name="T2" fmla="*/ 0 w 290"/>
                  <a:gd name="T3" fmla="*/ 0 h 229"/>
                  <a:gd name="T4" fmla="*/ 0 w 290"/>
                  <a:gd name="T5" fmla="*/ 0 h 229"/>
                  <a:gd name="T6" fmla="*/ 0 w 290"/>
                  <a:gd name="T7" fmla="*/ 0 h 229"/>
                  <a:gd name="T8" fmla="*/ 0 w 290"/>
                  <a:gd name="T9" fmla="*/ 0 h 229"/>
                  <a:gd name="T10" fmla="*/ 0 60000 65536"/>
                  <a:gd name="T11" fmla="*/ 0 60000 65536"/>
                  <a:gd name="T12" fmla="*/ 0 60000 65536"/>
                  <a:gd name="T13" fmla="*/ 0 60000 65536"/>
                  <a:gd name="T14" fmla="*/ 0 60000 65536"/>
                  <a:gd name="T15" fmla="*/ 0 w 290"/>
                  <a:gd name="T16" fmla="*/ 0 h 229"/>
                  <a:gd name="T17" fmla="*/ 290 w 290"/>
                  <a:gd name="T18" fmla="*/ 229 h 229"/>
                </a:gdLst>
                <a:ahLst/>
                <a:cxnLst>
                  <a:cxn ang="T10">
                    <a:pos x="T0" y="T1"/>
                  </a:cxn>
                  <a:cxn ang="T11">
                    <a:pos x="T2" y="T3"/>
                  </a:cxn>
                  <a:cxn ang="T12">
                    <a:pos x="T4" y="T5"/>
                  </a:cxn>
                  <a:cxn ang="T13">
                    <a:pos x="T6" y="T7"/>
                  </a:cxn>
                  <a:cxn ang="T14">
                    <a:pos x="T8" y="T9"/>
                  </a:cxn>
                </a:cxnLst>
                <a:rect l="T15" t="T16" r="T17" b="T18"/>
                <a:pathLst>
                  <a:path w="290" h="229">
                    <a:moveTo>
                      <a:pt x="290" y="93"/>
                    </a:moveTo>
                    <a:lnTo>
                      <a:pt x="290" y="229"/>
                    </a:lnTo>
                    <a:lnTo>
                      <a:pt x="0" y="131"/>
                    </a:lnTo>
                    <a:lnTo>
                      <a:pt x="0" y="0"/>
                    </a:lnTo>
                    <a:lnTo>
                      <a:pt x="290" y="93"/>
                    </a:lnTo>
                    <a:close/>
                  </a:path>
                </a:pathLst>
              </a:custGeom>
              <a:solidFill>
                <a:srgbClr val="8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502" name="Freeform 390">
                <a:extLst>
                  <a:ext uri="{FF2B5EF4-FFF2-40B4-BE49-F238E27FC236}">
                    <a16:creationId xmlns:a16="http://schemas.microsoft.com/office/drawing/2014/main" id="{ECA3AFB1-377F-4C3F-918A-69FBD30C1BA2}"/>
                  </a:ext>
                </a:extLst>
              </p:cNvPr>
              <p:cNvSpPr>
                <a:spLocks/>
              </p:cNvSpPr>
              <p:nvPr/>
            </p:nvSpPr>
            <p:spPr bwMode="auto">
              <a:xfrm>
                <a:off x="3585" y="2458"/>
                <a:ext cx="13" cy="33"/>
              </a:xfrm>
              <a:custGeom>
                <a:avLst/>
                <a:gdLst>
                  <a:gd name="T0" fmla="*/ 0 w 91"/>
                  <a:gd name="T1" fmla="*/ 0 h 165"/>
                  <a:gd name="T2" fmla="*/ 0 w 91"/>
                  <a:gd name="T3" fmla="*/ 0 h 165"/>
                  <a:gd name="T4" fmla="*/ 0 w 91"/>
                  <a:gd name="T5" fmla="*/ 0 h 165"/>
                  <a:gd name="T6" fmla="*/ 0 w 91"/>
                  <a:gd name="T7" fmla="*/ 0 h 165"/>
                  <a:gd name="T8" fmla="*/ 0 w 91"/>
                  <a:gd name="T9" fmla="*/ 0 h 165"/>
                  <a:gd name="T10" fmla="*/ 0 60000 65536"/>
                  <a:gd name="T11" fmla="*/ 0 60000 65536"/>
                  <a:gd name="T12" fmla="*/ 0 60000 65536"/>
                  <a:gd name="T13" fmla="*/ 0 60000 65536"/>
                  <a:gd name="T14" fmla="*/ 0 60000 65536"/>
                  <a:gd name="T15" fmla="*/ 0 w 91"/>
                  <a:gd name="T16" fmla="*/ 0 h 165"/>
                  <a:gd name="T17" fmla="*/ 91 w 91"/>
                  <a:gd name="T18" fmla="*/ 165 h 165"/>
                </a:gdLst>
                <a:ahLst/>
                <a:cxnLst>
                  <a:cxn ang="T10">
                    <a:pos x="T0" y="T1"/>
                  </a:cxn>
                  <a:cxn ang="T11">
                    <a:pos x="T2" y="T3"/>
                  </a:cxn>
                  <a:cxn ang="T12">
                    <a:pos x="T4" y="T5"/>
                  </a:cxn>
                  <a:cxn ang="T13">
                    <a:pos x="T6" y="T7"/>
                  </a:cxn>
                  <a:cxn ang="T14">
                    <a:pos x="T8" y="T9"/>
                  </a:cxn>
                </a:cxnLst>
                <a:rect l="T15" t="T16" r="T17" b="T18"/>
                <a:pathLst>
                  <a:path w="91" h="165">
                    <a:moveTo>
                      <a:pt x="91" y="36"/>
                    </a:moveTo>
                    <a:lnTo>
                      <a:pt x="91" y="165"/>
                    </a:lnTo>
                    <a:lnTo>
                      <a:pt x="0" y="130"/>
                    </a:lnTo>
                    <a:lnTo>
                      <a:pt x="0" y="0"/>
                    </a:lnTo>
                    <a:lnTo>
                      <a:pt x="91" y="36"/>
                    </a:lnTo>
                    <a:close/>
                  </a:path>
                </a:pathLst>
              </a:custGeom>
              <a:solidFill>
                <a:srgbClr val="8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503" name="Freeform 391">
                <a:extLst>
                  <a:ext uri="{FF2B5EF4-FFF2-40B4-BE49-F238E27FC236}">
                    <a16:creationId xmlns:a16="http://schemas.microsoft.com/office/drawing/2014/main" id="{6E025135-841C-483C-A09E-229B4E3B5635}"/>
                  </a:ext>
                </a:extLst>
              </p:cNvPr>
              <p:cNvSpPr>
                <a:spLocks/>
              </p:cNvSpPr>
              <p:nvPr/>
            </p:nvSpPr>
            <p:spPr bwMode="auto">
              <a:xfrm>
                <a:off x="3556" y="2536"/>
                <a:ext cx="41" cy="51"/>
              </a:xfrm>
              <a:custGeom>
                <a:avLst/>
                <a:gdLst>
                  <a:gd name="T0" fmla="*/ 0 w 290"/>
                  <a:gd name="T1" fmla="*/ 0 h 253"/>
                  <a:gd name="T2" fmla="*/ 0 w 290"/>
                  <a:gd name="T3" fmla="*/ 0 h 253"/>
                  <a:gd name="T4" fmla="*/ 0 w 290"/>
                  <a:gd name="T5" fmla="*/ 0 h 253"/>
                  <a:gd name="T6" fmla="*/ 0 w 290"/>
                  <a:gd name="T7" fmla="*/ 0 h 253"/>
                  <a:gd name="T8" fmla="*/ 0 w 290"/>
                  <a:gd name="T9" fmla="*/ 0 h 253"/>
                  <a:gd name="T10" fmla="*/ 0 60000 65536"/>
                  <a:gd name="T11" fmla="*/ 0 60000 65536"/>
                  <a:gd name="T12" fmla="*/ 0 60000 65536"/>
                  <a:gd name="T13" fmla="*/ 0 60000 65536"/>
                  <a:gd name="T14" fmla="*/ 0 60000 65536"/>
                  <a:gd name="T15" fmla="*/ 0 w 290"/>
                  <a:gd name="T16" fmla="*/ 0 h 253"/>
                  <a:gd name="T17" fmla="*/ 290 w 290"/>
                  <a:gd name="T18" fmla="*/ 253 h 253"/>
                </a:gdLst>
                <a:ahLst/>
                <a:cxnLst>
                  <a:cxn ang="T10">
                    <a:pos x="T0" y="T1"/>
                  </a:cxn>
                  <a:cxn ang="T11">
                    <a:pos x="T2" y="T3"/>
                  </a:cxn>
                  <a:cxn ang="T12">
                    <a:pos x="T4" y="T5"/>
                  </a:cxn>
                  <a:cxn ang="T13">
                    <a:pos x="T6" y="T7"/>
                  </a:cxn>
                  <a:cxn ang="T14">
                    <a:pos x="T8" y="T9"/>
                  </a:cxn>
                </a:cxnLst>
                <a:rect l="T15" t="T16" r="T17" b="T18"/>
                <a:pathLst>
                  <a:path w="290" h="253">
                    <a:moveTo>
                      <a:pt x="290" y="117"/>
                    </a:moveTo>
                    <a:lnTo>
                      <a:pt x="290" y="253"/>
                    </a:lnTo>
                    <a:lnTo>
                      <a:pt x="0" y="133"/>
                    </a:lnTo>
                    <a:lnTo>
                      <a:pt x="0" y="0"/>
                    </a:lnTo>
                    <a:lnTo>
                      <a:pt x="290" y="117"/>
                    </a:lnTo>
                    <a:close/>
                  </a:path>
                </a:pathLst>
              </a:custGeom>
              <a:solidFill>
                <a:srgbClr val="8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504" name="Rectangle 392">
                <a:extLst>
                  <a:ext uri="{FF2B5EF4-FFF2-40B4-BE49-F238E27FC236}">
                    <a16:creationId xmlns:a16="http://schemas.microsoft.com/office/drawing/2014/main" id="{E3D61A3C-7C62-423F-8DCA-28B4B4D6C3FE}"/>
                  </a:ext>
                </a:extLst>
              </p:cNvPr>
              <p:cNvSpPr>
                <a:spLocks noChangeArrowheads="1"/>
              </p:cNvSpPr>
              <p:nvPr/>
            </p:nvSpPr>
            <p:spPr bwMode="auto">
              <a:xfrm>
                <a:off x="3597" y="2689"/>
                <a:ext cx="21" cy="28"/>
              </a:xfrm>
              <a:prstGeom prst="rect">
                <a:avLst/>
              </a:prstGeom>
              <a:solidFill>
                <a:srgbClr val="6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b="1">
                  <a:solidFill>
                    <a:srgbClr val="000000"/>
                  </a:solidFill>
                  <a:ea typeface="宋体" panose="02010600030101010101" pitchFamily="2" charset="-122"/>
                </a:endParaRPr>
              </a:p>
            </p:txBody>
          </p:sp>
        </p:grpSp>
        <p:grpSp>
          <p:nvGrpSpPr>
            <p:cNvPr id="12393" name="Group 393">
              <a:extLst>
                <a:ext uri="{FF2B5EF4-FFF2-40B4-BE49-F238E27FC236}">
                  <a16:creationId xmlns:a16="http://schemas.microsoft.com/office/drawing/2014/main" id="{CA528571-59B8-44B2-B76F-5C7CFAC9E24C}"/>
                </a:ext>
              </a:extLst>
            </p:cNvPr>
            <p:cNvGrpSpPr>
              <a:grpSpLocks/>
            </p:cNvGrpSpPr>
            <p:nvPr/>
          </p:nvGrpSpPr>
          <p:grpSpPr bwMode="auto">
            <a:xfrm>
              <a:off x="3416" y="2289"/>
              <a:ext cx="305" cy="113"/>
              <a:chOff x="3416" y="2289"/>
              <a:chExt cx="305" cy="113"/>
            </a:xfrm>
          </p:grpSpPr>
          <p:sp>
            <p:nvSpPr>
              <p:cNvPr id="12394" name="Freeform 394">
                <a:extLst>
                  <a:ext uri="{FF2B5EF4-FFF2-40B4-BE49-F238E27FC236}">
                    <a16:creationId xmlns:a16="http://schemas.microsoft.com/office/drawing/2014/main" id="{DB00DC75-E28B-4C7E-8C45-C4EF1D26793F}"/>
                  </a:ext>
                </a:extLst>
              </p:cNvPr>
              <p:cNvSpPr>
                <a:spLocks/>
              </p:cNvSpPr>
              <p:nvPr/>
            </p:nvSpPr>
            <p:spPr bwMode="auto">
              <a:xfrm>
                <a:off x="3416" y="2289"/>
                <a:ext cx="305" cy="67"/>
              </a:xfrm>
              <a:custGeom>
                <a:avLst/>
                <a:gdLst>
                  <a:gd name="T0" fmla="*/ 0 w 2133"/>
                  <a:gd name="T1" fmla="*/ 0 h 332"/>
                  <a:gd name="T2" fmla="*/ 0 w 2133"/>
                  <a:gd name="T3" fmla="*/ 0 h 332"/>
                  <a:gd name="T4" fmla="*/ 0 w 2133"/>
                  <a:gd name="T5" fmla="*/ 0 h 332"/>
                  <a:gd name="T6" fmla="*/ 0 w 2133"/>
                  <a:gd name="T7" fmla="*/ 0 h 332"/>
                  <a:gd name="T8" fmla="*/ 0 w 2133"/>
                  <a:gd name="T9" fmla="*/ 0 h 332"/>
                  <a:gd name="T10" fmla="*/ 0 60000 65536"/>
                  <a:gd name="T11" fmla="*/ 0 60000 65536"/>
                  <a:gd name="T12" fmla="*/ 0 60000 65536"/>
                  <a:gd name="T13" fmla="*/ 0 60000 65536"/>
                  <a:gd name="T14" fmla="*/ 0 60000 65536"/>
                  <a:gd name="T15" fmla="*/ 0 w 2133"/>
                  <a:gd name="T16" fmla="*/ 0 h 332"/>
                  <a:gd name="T17" fmla="*/ 2133 w 2133"/>
                  <a:gd name="T18" fmla="*/ 332 h 332"/>
                </a:gdLst>
                <a:ahLst/>
                <a:cxnLst>
                  <a:cxn ang="T10">
                    <a:pos x="T0" y="T1"/>
                  </a:cxn>
                  <a:cxn ang="T11">
                    <a:pos x="T2" y="T3"/>
                  </a:cxn>
                  <a:cxn ang="T12">
                    <a:pos x="T4" y="T5"/>
                  </a:cxn>
                  <a:cxn ang="T13">
                    <a:pos x="T6" y="T7"/>
                  </a:cxn>
                  <a:cxn ang="T14">
                    <a:pos x="T8" y="T9"/>
                  </a:cxn>
                </a:cxnLst>
                <a:rect l="T15" t="T16" r="T17" b="T18"/>
                <a:pathLst>
                  <a:path w="2133" h="332">
                    <a:moveTo>
                      <a:pt x="0" y="0"/>
                    </a:moveTo>
                    <a:lnTo>
                      <a:pt x="918" y="25"/>
                    </a:lnTo>
                    <a:lnTo>
                      <a:pt x="2133" y="319"/>
                    </a:lnTo>
                    <a:lnTo>
                      <a:pt x="1288" y="332"/>
                    </a:lnTo>
                    <a:lnTo>
                      <a:pt x="0" y="0"/>
                    </a:lnTo>
                    <a:close/>
                  </a:path>
                </a:pathLst>
              </a:cu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395" name="Freeform 395">
                <a:extLst>
                  <a:ext uri="{FF2B5EF4-FFF2-40B4-BE49-F238E27FC236}">
                    <a16:creationId xmlns:a16="http://schemas.microsoft.com/office/drawing/2014/main" id="{1579922B-A4C7-43E9-82C1-0380FD6910CB}"/>
                  </a:ext>
                </a:extLst>
              </p:cNvPr>
              <p:cNvSpPr>
                <a:spLocks/>
              </p:cNvSpPr>
              <p:nvPr/>
            </p:nvSpPr>
            <p:spPr bwMode="auto">
              <a:xfrm>
                <a:off x="3602" y="2351"/>
                <a:ext cx="118" cy="51"/>
              </a:xfrm>
              <a:custGeom>
                <a:avLst/>
                <a:gdLst>
                  <a:gd name="T0" fmla="*/ 0 w 828"/>
                  <a:gd name="T1" fmla="*/ 0 h 252"/>
                  <a:gd name="T2" fmla="*/ 0 w 828"/>
                  <a:gd name="T3" fmla="*/ 0 h 252"/>
                  <a:gd name="T4" fmla="*/ 0 w 828"/>
                  <a:gd name="T5" fmla="*/ 0 h 252"/>
                  <a:gd name="T6" fmla="*/ 0 w 828"/>
                  <a:gd name="T7" fmla="*/ 0 h 252"/>
                  <a:gd name="T8" fmla="*/ 0 w 828"/>
                  <a:gd name="T9" fmla="*/ 0 h 252"/>
                  <a:gd name="T10" fmla="*/ 0 60000 65536"/>
                  <a:gd name="T11" fmla="*/ 0 60000 65536"/>
                  <a:gd name="T12" fmla="*/ 0 60000 65536"/>
                  <a:gd name="T13" fmla="*/ 0 60000 65536"/>
                  <a:gd name="T14" fmla="*/ 0 60000 65536"/>
                  <a:gd name="T15" fmla="*/ 0 w 828"/>
                  <a:gd name="T16" fmla="*/ 0 h 252"/>
                  <a:gd name="T17" fmla="*/ 828 w 828"/>
                  <a:gd name="T18" fmla="*/ 252 h 252"/>
                </a:gdLst>
                <a:ahLst/>
                <a:cxnLst>
                  <a:cxn ang="T10">
                    <a:pos x="T0" y="T1"/>
                  </a:cxn>
                  <a:cxn ang="T11">
                    <a:pos x="T2" y="T3"/>
                  </a:cxn>
                  <a:cxn ang="T12">
                    <a:pos x="T4" y="T5"/>
                  </a:cxn>
                  <a:cxn ang="T13">
                    <a:pos x="T6" y="T7"/>
                  </a:cxn>
                  <a:cxn ang="T14">
                    <a:pos x="T8" y="T9"/>
                  </a:cxn>
                </a:cxnLst>
                <a:rect l="T15" t="T16" r="T17" b="T18"/>
                <a:pathLst>
                  <a:path w="828" h="252">
                    <a:moveTo>
                      <a:pt x="8" y="2"/>
                    </a:moveTo>
                    <a:lnTo>
                      <a:pt x="828" y="0"/>
                    </a:lnTo>
                    <a:lnTo>
                      <a:pt x="828" y="252"/>
                    </a:lnTo>
                    <a:lnTo>
                      <a:pt x="0" y="252"/>
                    </a:lnTo>
                    <a:lnTo>
                      <a:pt x="8" y="2"/>
                    </a:lnTo>
                    <a:close/>
                  </a:path>
                </a:pathLst>
              </a:custGeom>
              <a:solidFill>
                <a:srgbClr val="E0E0E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396" name="Freeform 396">
                <a:extLst>
                  <a:ext uri="{FF2B5EF4-FFF2-40B4-BE49-F238E27FC236}">
                    <a16:creationId xmlns:a16="http://schemas.microsoft.com/office/drawing/2014/main" id="{92867901-D60E-47D5-B8F0-CA39C91D9757}"/>
                  </a:ext>
                </a:extLst>
              </p:cNvPr>
              <p:cNvSpPr>
                <a:spLocks/>
              </p:cNvSpPr>
              <p:nvPr/>
            </p:nvSpPr>
            <p:spPr bwMode="auto">
              <a:xfrm>
                <a:off x="3418" y="2289"/>
                <a:ext cx="188" cy="113"/>
              </a:xfrm>
              <a:custGeom>
                <a:avLst/>
                <a:gdLst>
                  <a:gd name="T0" fmla="*/ 0 w 1317"/>
                  <a:gd name="T1" fmla="*/ 0 h 561"/>
                  <a:gd name="T2" fmla="*/ 0 w 1317"/>
                  <a:gd name="T3" fmla="*/ 0 h 561"/>
                  <a:gd name="T4" fmla="*/ 0 w 1317"/>
                  <a:gd name="T5" fmla="*/ 0 h 561"/>
                  <a:gd name="T6" fmla="*/ 0 w 1317"/>
                  <a:gd name="T7" fmla="*/ 0 h 561"/>
                  <a:gd name="T8" fmla="*/ 0 w 1317"/>
                  <a:gd name="T9" fmla="*/ 0 h 561"/>
                  <a:gd name="T10" fmla="*/ 0 60000 65536"/>
                  <a:gd name="T11" fmla="*/ 0 60000 65536"/>
                  <a:gd name="T12" fmla="*/ 0 60000 65536"/>
                  <a:gd name="T13" fmla="*/ 0 60000 65536"/>
                  <a:gd name="T14" fmla="*/ 0 60000 65536"/>
                  <a:gd name="T15" fmla="*/ 0 w 1317"/>
                  <a:gd name="T16" fmla="*/ 0 h 561"/>
                  <a:gd name="T17" fmla="*/ 1317 w 1317"/>
                  <a:gd name="T18" fmla="*/ 561 h 561"/>
                </a:gdLst>
                <a:ahLst/>
                <a:cxnLst>
                  <a:cxn ang="T10">
                    <a:pos x="T0" y="T1"/>
                  </a:cxn>
                  <a:cxn ang="T11">
                    <a:pos x="T2" y="T3"/>
                  </a:cxn>
                  <a:cxn ang="T12">
                    <a:pos x="T4" y="T5"/>
                  </a:cxn>
                  <a:cxn ang="T13">
                    <a:pos x="T6" y="T7"/>
                  </a:cxn>
                  <a:cxn ang="T14">
                    <a:pos x="T8" y="T9"/>
                  </a:cxn>
                </a:cxnLst>
                <a:rect l="T15" t="T16" r="T17" b="T18"/>
                <a:pathLst>
                  <a:path w="1317" h="561">
                    <a:moveTo>
                      <a:pt x="0" y="0"/>
                    </a:moveTo>
                    <a:lnTo>
                      <a:pt x="0" y="188"/>
                    </a:lnTo>
                    <a:lnTo>
                      <a:pt x="1317" y="561"/>
                    </a:lnTo>
                    <a:lnTo>
                      <a:pt x="1317" y="310"/>
                    </a:lnTo>
                    <a:lnTo>
                      <a:pt x="0" y="0"/>
                    </a:lnTo>
                    <a:close/>
                  </a:path>
                </a:pathLst>
              </a:custGeom>
              <a:solidFill>
                <a:srgbClr val="A0A0A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grpSp>
      <p:grpSp>
        <p:nvGrpSpPr>
          <p:cNvPr id="12337" name="Group 397">
            <a:extLst>
              <a:ext uri="{FF2B5EF4-FFF2-40B4-BE49-F238E27FC236}">
                <a16:creationId xmlns:a16="http://schemas.microsoft.com/office/drawing/2014/main" id="{55A20D8C-26C4-4FB1-8BDE-7ACCA0B2482E}"/>
              </a:ext>
            </a:extLst>
          </p:cNvPr>
          <p:cNvGrpSpPr>
            <a:grpSpLocks/>
          </p:cNvGrpSpPr>
          <p:nvPr/>
        </p:nvGrpSpPr>
        <p:grpSpPr bwMode="auto">
          <a:xfrm flipH="1">
            <a:off x="4662488" y="3335338"/>
            <a:ext cx="374650" cy="579437"/>
            <a:chOff x="5181" y="2356"/>
            <a:chExt cx="236" cy="365"/>
          </a:xfrm>
        </p:grpSpPr>
        <p:grpSp>
          <p:nvGrpSpPr>
            <p:cNvPr id="12345" name="Group 398">
              <a:extLst>
                <a:ext uri="{FF2B5EF4-FFF2-40B4-BE49-F238E27FC236}">
                  <a16:creationId xmlns:a16="http://schemas.microsoft.com/office/drawing/2014/main" id="{B44F1D39-7089-4AEC-8AC7-C9FB2925AEAF}"/>
                </a:ext>
              </a:extLst>
            </p:cNvPr>
            <p:cNvGrpSpPr>
              <a:grpSpLocks/>
            </p:cNvGrpSpPr>
            <p:nvPr/>
          </p:nvGrpSpPr>
          <p:grpSpPr bwMode="auto">
            <a:xfrm>
              <a:off x="5181" y="2356"/>
              <a:ext cx="236" cy="365"/>
              <a:chOff x="5181" y="2356"/>
              <a:chExt cx="236" cy="365"/>
            </a:xfrm>
          </p:grpSpPr>
          <p:sp>
            <p:nvSpPr>
              <p:cNvPr id="12385" name="Freeform 399">
                <a:extLst>
                  <a:ext uri="{FF2B5EF4-FFF2-40B4-BE49-F238E27FC236}">
                    <a16:creationId xmlns:a16="http://schemas.microsoft.com/office/drawing/2014/main" id="{D014EFB6-CDCB-4EE7-A6BC-7C9E78B83D42}"/>
                  </a:ext>
                </a:extLst>
              </p:cNvPr>
              <p:cNvSpPr>
                <a:spLocks/>
              </p:cNvSpPr>
              <p:nvPr/>
            </p:nvSpPr>
            <p:spPr bwMode="auto">
              <a:xfrm>
                <a:off x="5250" y="2380"/>
                <a:ext cx="159" cy="6"/>
              </a:xfrm>
              <a:custGeom>
                <a:avLst/>
                <a:gdLst>
                  <a:gd name="T0" fmla="*/ 0 w 1270"/>
                  <a:gd name="T1" fmla="*/ 0 h 46"/>
                  <a:gd name="T2" fmla="*/ 0 w 1270"/>
                  <a:gd name="T3" fmla="*/ 0 h 46"/>
                  <a:gd name="T4" fmla="*/ 0 w 1270"/>
                  <a:gd name="T5" fmla="*/ 0 h 46"/>
                  <a:gd name="T6" fmla="*/ 0 w 1270"/>
                  <a:gd name="T7" fmla="*/ 0 h 46"/>
                  <a:gd name="T8" fmla="*/ 0 w 1270"/>
                  <a:gd name="T9" fmla="*/ 0 h 46"/>
                  <a:gd name="T10" fmla="*/ 0 60000 65536"/>
                  <a:gd name="T11" fmla="*/ 0 60000 65536"/>
                  <a:gd name="T12" fmla="*/ 0 60000 65536"/>
                  <a:gd name="T13" fmla="*/ 0 60000 65536"/>
                  <a:gd name="T14" fmla="*/ 0 60000 65536"/>
                  <a:gd name="T15" fmla="*/ 0 w 1270"/>
                  <a:gd name="T16" fmla="*/ 0 h 46"/>
                  <a:gd name="T17" fmla="*/ 1270 w 1270"/>
                  <a:gd name="T18" fmla="*/ 46 h 46"/>
                </a:gdLst>
                <a:ahLst/>
                <a:cxnLst>
                  <a:cxn ang="T10">
                    <a:pos x="T0" y="T1"/>
                  </a:cxn>
                  <a:cxn ang="T11">
                    <a:pos x="T2" y="T3"/>
                  </a:cxn>
                  <a:cxn ang="T12">
                    <a:pos x="T4" y="T5"/>
                  </a:cxn>
                  <a:cxn ang="T13">
                    <a:pos x="T6" y="T7"/>
                  </a:cxn>
                  <a:cxn ang="T14">
                    <a:pos x="T8" y="T9"/>
                  </a:cxn>
                </a:cxnLst>
                <a:rect l="T15" t="T16" r="T17" b="T18"/>
                <a:pathLst>
                  <a:path w="1270" h="46">
                    <a:moveTo>
                      <a:pt x="0" y="0"/>
                    </a:moveTo>
                    <a:lnTo>
                      <a:pt x="75" y="46"/>
                    </a:lnTo>
                    <a:lnTo>
                      <a:pt x="1270" y="46"/>
                    </a:lnTo>
                    <a:lnTo>
                      <a:pt x="1232" y="0"/>
                    </a:lnTo>
                    <a:lnTo>
                      <a:pt x="0" y="0"/>
                    </a:lnTo>
                    <a:close/>
                  </a:path>
                </a:pathLst>
              </a:custGeom>
              <a:solidFill>
                <a:srgbClr val="FF0000"/>
              </a:solidFill>
              <a:ln w="3175">
                <a:solidFill>
                  <a:srgbClr val="808080"/>
                </a:solidFill>
                <a:round/>
                <a:headEnd/>
                <a:tailEnd/>
              </a:ln>
            </p:spPr>
            <p:txBody>
              <a:bodyPr/>
              <a:lstStyle/>
              <a:p>
                <a:endParaRPr lang="zh-CN" altLang="en-US"/>
              </a:p>
            </p:txBody>
          </p:sp>
          <p:sp>
            <p:nvSpPr>
              <p:cNvPr id="12386" name="Freeform 400">
                <a:extLst>
                  <a:ext uri="{FF2B5EF4-FFF2-40B4-BE49-F238E27FC236}">
                    <a16:creationId xmlns:a16="http://schemas.microsoft.com/office/drawing/2014/main" id="{BEF9412F-08FE-4C43-81B3-7ECECEEF907C}"/>
                  </a:ext>
                </a:extLst>
              </p:cNvPr>
              <p:cNvSpPr>
                <a:spLocks/>
              </p:cNvSpPr>
              <p:nvPr/>
            </p:nvSpPr>
            <p:spPr bwMode="auto">
              <a:xfrm>
                <a:off x="5250" y="2379"/>
                <a:ext cx="40" cy="342"/>
              </a:xfrm>
              <a:custGeom>
                <a:avLst/>
                <a:gdLst>
                  <a:gd name="T0" fmla="*/ 0 w 321"/>
                  <a:gd name="T1" fmla="*/ 0 h 2391"/>
                  <a:gd name="T2" fmla="*/ 0 w 321"/>
                  <a:gd name="T3" fmla="*/ 0 h 2391"/>
                  <a:gd name="T4" fmla="*/ 0 w 321"/>
                  <a:gd name="T5" fmla="*/ 0 h 2391"/>
                  <a:gd name="T6" fmla="*/ 0 w 321"/>
                  <a:gd name="T7" fmla="*/ 0 h 2391"/>
                  <a:gd name="T8" fmla="*/ 0 w 321"/>
                  <a:gd name="T9" fmla="*/ 0 h 2391"/>
                  <a:gd name="T10" fmla="*/ 0 w 321"/>
                  <a:gd name="T11" fmla="*/ 0 h 2391"/>
                  <a:gd name="T12" fmla="*/ 0 w 321"/>
                  <a:gd name="T13" fmla="*/ 0 h 2391"/>
                  <a:gd name="T14" fmla="*/ 0 60000 65536"/>
                  <a:gd name="T15" fmla="*/ 0 60000 65536"/>
                  <a:gd name="T16" fmla="*/ 0 60000 65536"/>
                  <a:gd name="T17" fmla="*/ 0 60000 65536"/>
                  <a:gd name="T18" fmla="*/ 0 60000 65536"/>
                  <a:gd name="T19" fmla="*/ 0 60000 65536"/>
                  <a:gd name="T20" fmla="*/ 0 60000 65536"/>
                  <a:gd name="T21" fmla="*/ 0 w 321"/>
                  <a:gd name="T22" fmla="*/ 0 h 2391"/>
                  <a:gd name="T23" fmla="*/ 321 w 321"/>
                  <a:gd name="T24" fmla="*/ 2391 h 239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21" h="2391">
                    <a:moveTo>
                      <a:pt x="0" y="2310"/>
                    </a:moveTo>
                    <a:lnTo>
                      <a:pt x="66" y="2391"/>
                    </a:lnTo>
                    <a:lnTo>
                      <a:pt x="321" y="794"/>
                    </a:lnTo>
                    <a:lnTo>
                      <a:pt x="82" y="47"/>
                    </a:lnTo>
                    <a:lnTo>
                      <a:pt x="3" y="0"/>
                    </a:lnTo>
                    <a:lnTo>
                      <a:pt x="0" y="873"/>
                    </a:lnTo>
                    <a:lnTo>
                      <a:pt x="0" y="2310"/>
                    </a:lnTo>
                    <a:close/>
                  </a:path>
                </a:pathLst>
              </a:custGeom>
              <a:solidFill>
                <a:srgbClr val="FF0000"/>
              </a:solidFill>
              <a:ln w="3175">
                <a:solidFill>
                  <a:srgbClr val="808080"/>
                </a:solidFill>
                <a:round/>
                <a:headEnd/>
                <a:tailEnd/>
              </a:ln>
            </p:spPr>
            <p:txBody>
              <a:bodyPr/>
              <a:lstStyle/>
              <a:p>
                <a:endParaRPr lang="zh-CN" altLang="en-US"/>
              </a:p>
            </p:txBody>
          </p:sp>
          <p:sp>
            <p:nvSpPr>
              <p:cNvPr id="12387" name="Freeform 401">
                <a:extLst>
                  <a:ext uri="{FF2B5EF4-FFF2-40B4-BE49-F238E27FC236}">
                    <a16:creationId xmlns:a16="http://schemas.microsoft.com/office/drawing/2014/main" id="{3E2C0E89-2C0F-491D-B220-634ABFC0C85E}"/>
                  </a:ext>
                </a:extLst>
              </p:cNvPr>
              <p:cNvSpPr>
                <a:spLocks/>
              </p:cNvSpPr>
              <p:nvPr/>
            </p:nvSpPr>
            <p:spPr bwMode="auto">
              <a:xfrm>
                <a:off x="5181" y="2356"/>
                <a:ext cx="70" cy="353"/>
              </a:xfrm>
              <a:custGeom>
                <a:avLst/>
                <a:gdLst>
                  <a:gd name="T0" fmla="*/ 0 w 558"/>
                  <a:gd name="T1" fmla="*/ 0 h 2471"/>
                  <a:gd name="T2" fmla="*/ 0 w 558"/>
                  <a:gd name="T3" fmla="*/ 0 h 2471"/>
                  <a:gd name="T4" fmla="*/ 0 w 558"/>
                  <a:gd name="T5" fmla="*/ 0 h 2471"/>
                  <a:gd name="T6" fmla="*/ 0 w 558"/>
                  <a:gd name="T7" fmla="*/ 0 h 2471"/>
                  <a:gd name="T8" fmla="*/ 0 w 558"/>
                  <a:gd name="T9" fmla="*/ 0 h 2471"/>
                  <a:gd name="T10" fmla="*/ 0 60000 65536"/>
                  <a:gd name="T11" fmla="*/ 0 60000 65536"/>
                  <a:gd name="T12" fmla="*/ 0 60000 65536"/>
                  <a:gd name="T13" fmla="*/ 0 60000 65536"/>
                  <a:gd name="T14" fmla="*/ 0 60000 65536"/>
                  <a:gd name="T15" fmla="*/ 0 w 558"/>
                  <a:gd name="T16" fmla="*/ 0 h 2471"/>
                  <a:gd name="T17" fmla="*/ 558 w 558"/>
                  <a:gd name="T18" fmla="*/ 2471 h 2471"/>
                </a:gdLst>
                <a:ahLst/>
                <a:cxnLst>
                  <a:cxn ang="T10">
                    <a:pos x="T0" y="T1"/>
                  </a:cxn>
                  <a:cxn ang="T11">
                    <a:pos x="T2" y="T3"/>
                  </a:cxn>
                  <a:cxn ang="T12">
                    <a:pos x="T4" y="T5"/>
                  </a:cxn>
                  <a:cxn ang="T13">
                    <a:pos x="T6" y="T7"/>
                  </a:cxn>
                  <a:cxn ang="T14">
                    <a:pos x="T8" y="T9"/>
                  </a:cxn>
                </a:cxnLst>
                <a:rect l="T15" t="T16" r="T17" b="T18"/>
                <a:pathLst>
                  <a:path w="558" h="2471">
                    <a:moveTo>
                      <a:pt x="0" y="0"/>
                    </a:moveTo>
                    <a:lnTo>
                      <a:pt x="558" y="162"/>
                    </a:lnTo>
                    <a:lnTo>
                      <a:pt x="558" y="2471"/>
                    </a:lnTo>
                    <a:lnTo>
                      <a:pt x="0" y="1882"/>
                    </a:lnTo>
                    <a:lnTo>
                      <a:pt x="0" y="0"/>
                    </a:lnTo>
                    <a:close/>
                  </a:path>
                </a:pathLst>
              </a:custGeom>
              <a:solidFill>
                <a:srgbClr val="FF0000"/>
              </a:solidFill>
              <a:ln w="3175">
                <a:solidFill>
                  <a:srgbClr val="808080"/>
                </a:solidFill>
                <a:round/>
                <a:headEnd/>
                <a:tailEnd/>
              </a:ln>
            </p:spPr>
            <p:txBody>
              <a:bodyPr/>
              <a:lstStyle/>
              <a:p>
                <a:endParaRPr lang="zh-CN" altLang="en-US"/>
              </a:p>
            </p:txBody>
          </p:sp>
          <p:sp>
            <p:nvSpPr>
              <p:cNvPr id="12388" name="Freeform 402">
                <a:extLst>
                  <a:ext uri="{FF2B5EF4-FFF2-40B4-BE49-F238E27FC236}">
                    <a16:creationId xmlns:a16="http://schemas.microsoft.com/office/drawing/2014/main" id="{95948986-134D-4D15-AA5F-44586D826842}"/>
                  </a:ext>
                </a:extLst>
              </p:cNvPr>
              <p:cNvSpPr>
                <a:spLocks/>
              </p:cNvSpPr>
              <p:nvPr/>
            </p:nvSpPr>
            <p:spPr bwMode="auto">
              <a:xfrm>
                <a:off x="5181" y="2356"/>
                <a:ext cx="224" cy="24"/>
              </a:xfrm>
              <a:custGeom>
                <a:avLst/>
                <a:gdLst>
                  <a:gd name="T0" fmla="*/ 0 w 1790"/>
                  <a:gd name="T1" fmla="*/ 0 h 170"/>
                  <a:gd name="T2" fmla="*/ 0 w 1790"/>
                  <a:gd name="T3" fmla="*/ 0 h 170"/>
                  <a:gd name="T4" fmla="*/ 0 w 1790"/>
                  <a:gd name="T5" fmla="*/ 0 h 170"/>
                  <a:gd name="T6" fmla="*/ 0 w 1790"/>
                  <a:gd name="T7" fmla="*/ 0 h 170"/>
                  <a:gd name="T8" fmla="*/ 0 w 1790"/>
                  <a:gd name="T9" fmla="*/ 0 h 170"/>
                  <a:gd name="T10" fmla="*/ 0 60000 65536"/>
                  <a:gd name="T11" fmla="*/ 0 60000 65536"/>
                  <a:gd name="T12" fmla="*/ 0 60000 65536"/>
                  <a:gd name="T13" fmla="*/ 0 60000 65536"/>
                  <a:gd name="T14" fmla="*/ 0 60000 65536"/>
                  <a:gd name="T15" fmla="*/ 0 w 1790"/>
                  <a:gd name="T16" fmla="*/ 0 h 170"/>
                  <a:gd name="T17" fmla="*/ 1790 w 1790"/>
                  <a:gd name="T18" fmla="*/ 170 h 170"/>
                </a:gdLst>
                <a:ahLst/>
                <a:cxnLst>
                  <a:cxn ang="T10">
                    <a:pos x="T0" y="T1"/>
                  </a:cxn>
                  <a:cxn ang="T11">
                    <a:pos x="T2" y="T3"/>
                  </a:cxn>
                  <a:cxn ang="T12">
                    <a:pos x="T4" y="T5"/>
                  </a:cxn>
                  <a:cxn ang="T13">
                    <a:pos x="T6" y="T7"/>
                  </a:cxn>
                  <a:cxn ang="T14">
                    <a:pos x="T8" y="T9"/>
                  </a:cxn>
                </a:cxnLst>
                <a:rect l="T15" t="T16" r="T17" b="T18"/>
                <a:pathLst>
                  <a:path w="1790" h="170">
                    <a:moveTo>
                      <a:pt x="559" y="170"/>
                    </a:moveTo>
                    <a:lnTo>
                      <a:pt x="1790" y="170"/>
                    </a:lnTo>
                    <a:lnTo>
                      <a:pt x="927" y="0"/>
                    </a:lnTo>
                    <a:lnTo>
                      <a:pt x="0" y="0"/>
                    </a:lnTo>
                    <a:lnTo>
                      <a:pt x="559" y="170"/>
                    </a:lnTo>
                    <a:close/>
                  </a:path>
                </a:pathLst>
              </a:custGeom>
              <a:solidFill>
                <a:srgbClr val="FF0000"/>
              </a:solidFill>
              <a:ln w="3175">
                <a:solidFill>
                  <a:srgbClr val="808080"/>
                </a:solidFill>
                <a:round/>
                <a:headEnd/>
                <a:tailEnd/>
              </a:ln>
            </p:spPr>
            <p:txBody>
              <a:bodyPr/>
              <a:lstStyle/>
              <a:p>
                <a:endParaRPr lang="zh-CN" altLang="en-US"/>
              </a:p>
            </p:txBody>
          </p:sp>
          <p:sp>
            <p:nvSpPr>
              <p:cNvPr id="12389" name="Rectangle 403">
                <a:extLst>
                  <a:ext uri="{FF2B5EF4-FFF2-40B4-BE49-F238E27FC236}">
                    <a16:creationId xmlns:a16="http://schemas.microsoft.com/office/drawing/2014/main" id="{171A9DD4-3E9D-4CFD-B99B-D14BDDBC73A0}"/>
                  </a:ext>
                </a:extLst>
              </p:cNvPr>
              <p:cNvSpPr>
                <a:spLocks noChangeArrowheads="1"/>
              </p:cNvSpPr>
              <p:nvPr/>
            </p:nvSpPr>
            <p:spPr bwMode="auto">
              <a:xfrm>
                <a:off x="5259" y="2507"/>
                <a:ext cx="145" cy="213"/>
              </a:xfrm>
              <a:prstGeom prst="rect">
                <a:avLst/>
              </a:prstGeom>
              <a:solidFill>
                <a:srgbClr val="FF0000"/>
              </a:solidFill>
              <a:ln w="3175">
                <a:solidFill>
                  <a:srgbClr val="808080"/>
                </a:solidFill>
                <a:miter lim="800000"/>
                <a:headEnd/>
                <a:tailEnd/>
              </a:ln>
            </p:spPr>
            <p:txBody>
              <a:bodyP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b="1">
                  <a:solidFill>
                    <a:srgbClr val="000000"/>
                  </a:solidFill>
                  <a:ea typeface="宋体" panose="02010600030101010101" pitchFamily="2" charset="-122"/>
                </a:endParaRPr>
              </a:p>
            </p:txBody>
          </p:sp>
          <p:sp>
            <p:nvSpPr>
              <p:cNvPr id="12390" name="Freeform 404">
                <a:extLst>
                  <a:ext uri="{FF2B5EF4-FFF2-40B4-BE49-F238E27FC236}">
                    <a16:creationId xmlns:a16="http://schemas.microsoft.com/office/drawing/2014/main" id="{E869D198-3BF4-4F9D-A362-19B9E28734A9}"/>
                  </a:ext>
                </a:extLst>
              </p:cNvPr>
              <p:cNvSpPr>
                <a:spLocks/>
              </p:cNvSpPr>
              <p:nvPr/>
            </p:nvSpPr>
            <p:spPr bwMode="auto">
              <a:xfrm>
                <a:off x="5260" y="2386"/>
                <a:ext cx="156" cy="107"/>
              </a:xfrm>
              <a:custGeom>
                <a:avLst/>
                <a:gdLst>
                  <a:gd name="T0" fmla="*/ 0 w 1250"/>
                  <a:gd name="T1" fmla="*/ 0 h 752"/>
                  <a:gd name="T2" fmla="*/ 0 w 1250"/>
                  <a:gd name="T3" fmla="*/ 0 h 752"/>
                  <a:gd name="T4" fmla="*/ 0 w 1250"/>
                  <a:gd name="T5" fmla="*/ 0 h 752"/>
                  <a:gd name="T6" fmla="*/ 0 w 1250"/>
                  <a:gd name="T7" fmla="*/ 0 h 752"/>
                  <a:gd name="T8" fmla="*/ 0 w 1250"/>
                  <a:gd name="T9" fmla="*/ 0 h 752"/>
                  <a:gd name="T10" fmla="*/ 0 60000 65536"/>
                  <a:gd name="T11" fmla="*/ 0 60000 65536"/>
                  <a:gd name="T12" fmla="*/ 0 60000 65536"/>
                  <a:gd name="T13" fmla="*/ 0 60000 65536"/>
                  <a:gd name="T14" fmla="*/ 0 60000 65536"/>
                  <a:gd name="T15" fmla="*/ 0 w 1250"/>
                  <a:gd name="T16" fmla="*/ 0 h 752"/>
                  <a:gd name="T17" fmla="*/ 1250 w 1250"/>
                  <a:gd name="T18" fmla="*/ 752 h 752"/>
                </a:gdLst>
                <a:ahLst/>
                <a:cxnLst>
                  <a:cxn ang="T10">
                    <a:pos x="T0" y="T1"/>
                  </a:cxn>
                  <a:cxn ang="T11">
                    <a:pos x="T2" y="T3"/>
                  </a:cxn>
                  <a:cxn ang="T12">
                    <a:pos x="T4" y="T5"/>
                  </a:cxn>
                  <a:cxn ang="T13">
                    <a:pos x="T6" y="T7"/>
                  </a:cxn>
                  <a:cxn ang="T14">
                    <a:pos x="T8" y="T9"/>
                  </a:cxn>
                </a:cxnLst>
                <a:rect l="T15" t="T16" r="T17" b="T18"/>
                <a:pathLst>
                  <a:path w="1250" h="752">
                    <a:moveTo>
                      <a:pt x="0" y="0"/>
                    </a:moveTo>
                    <a:lnTo>
                      <a:pt x="1193" y="0"/>
                    </a:lnTo>
                    <a:lnTo>
                      <a:pt x="1250" y="752"/>
                    </a:lnTo>
                    <a:lnTo>
                      <a:pt x="51" y="752"/>
                    </a:lnTo>
                    <a:lnTo>
                      <a:pt x="0" y="0"/>
                    </a:lnTo>
                    <a:close/>
                  </a:path>
                </a:pathLst>
              </a:custGeom>
              <a:solidFill>
                <a:srgbClr val="FF0000"/>
              </a:solidFill>
              <a:ln w="3175">
                <a:solidFill>
                  <a:srgbClr val="808080"/>
                </a:solidFill>
                <a:round/>
                <a:headEnd/>
                <a:tailEnd/>
              </a:ln>
            </p:spPr>
            <p:txBody>
              <a:bodyPr/>
              <a:lstStyle/>
              <a:p>
                <a:endParaRPr lang="zh-CN" altLang="en-US"/>
              </a:p>
            </p:txBody>
          </p:sp>
          <p:sp>
            <p:nvSpPr>
              <p:cNvPr id="12391" name="Freeform 405">
                <a:extLst>
                  <a:ext uri="{FF2B5EF4-FFF2-40B4-BE49-F238E27FC236}">
                    <a16:creationId xmlns:a16="http://schemas.microsoft.com/office/drawing/2014/main" id="{EDE39D28-E02E-419E-8B4B-DD40EAF5AA5C}"/>
                  </a:ext>
                </a:extLst>
              </p:cNvPr>
              <p:cNvSpPr>
                <a:spLocks/>
              </p:cNvSpPr>
              <p:nvPr/>
            </p:nvSpPr>
            <p:spPr bwMode="auto">
              <a:xfrm>
                <a:off x="5259" y="2493"/>
                <a:ext cx="158" cy="13"/>
              </a:xfrm>
              <a:custGeom>
                <a:avLst/>
                <a:gdLst>
                  <a:gd name="T0" fmla="*/ 0 w 1264"/>
                  <a:gd name="T1" fmla="*/ 0 h 90"/>
                  <a:gd name="T2" fmla="*/ 0 w 1264"/>
                  <a:gd name="T3" fmla="*/ 0 h 90"/>
                  <a:gd name="T4" fmla="*/ 0 w 1264"/>
                  <a:gd name="T5" fmla="*/ 0 h 90"/>
                  <a:gd name="T6" fmla="*/ 0 w 1264"/>
                  <a:gd name="T7" fmla="*/ 0 h 90"/>
                  <a:gd name="T8" fmla="*/ 0 w 1264"/>
                  <a:gd name="T9" fmla="*/ 0 h 90"/>
                  <a:gd name="T10" fmla="*/ 0 60000 65536"/>
                  <a:gd name="T11" fmla="*/ 0 60000 65536"/>
                  <a:gd name="T12" fmla="*/ 0 60000 65536"/>
                  <a:gd name="T13" fmla="*/ 0 60000 65536"/>
                  <a:gd name="T14" fmla="*/ 0 60000 65536"/>
                  <a:gd name="T15" fmla="*/ 0 w 1264"/>
                  <a:gd name="T16" fmla="*/ 0 h 90"/>
                  <a:gd name="T17" fmla="*/ 1264 w 1264"/>
                  <a:gd name="T18" fmla="*/ 90 h 90"/>
                </a:gdLst>
                <a:ahLst/>
                <a:cxnLst>
                  <a:cxn ang="T10">
                    <a:pos x="T0" y="T1"/>
                  </a:cxn>
                  <a:cxn ang="T11">
                    <a:pos x="T2" y="T3"/>
                  </a:cxn>
                  <a:cxn ang="T12">
                    <a:pos x="T4" y="T5"/>
                  </a:cxn>
                  <a:cxn ang="T13">
                    <a:pos x="T6" y="T7"/>
                  </a:cxn>
                  <a:cxn ang="T14">
                    <a:pos x="T8" y="T9"/>
                  </a:cxn>
                </a:cxnLst>
                <a:rect l="T15" t="T16" r="T17" b="T18"/>
                <a:pathLst>
                  <a:path w="1264" h="90">
                    <a:moveTo>
                      <a:pt x="0" y="90"/>
                    </a:moveTo>
                    <a:lnTo>
                      <a:pt x="1167" y="90"/>
                    </a:lnTo>
                    <a:lnTo>
                      <a:pt x="1264" y="0"/>
                    </a:lnTo>
                    <a:lnTo>
                      <a:pt x="63" y="0"/>
                    </a:lnTo>
                    <a:lnTo>
                      <a:pt x="0" y="90"/>
                    </a:lnTo>
                    <a:close/>
                  </a:path>
                </a:pathLst>
              </a:custGeom>
              <a:solidFill>
                <a:srgbClr val="FF0000"/>
              </a:solidFill>
              <a:ln w="3175">
                <a:solidFill>
                  <a:srgbClr val="808080"/>
                </a:solidFill>
                <a:round/>
                <a:headEnd/>
                <a:tailEnd/>
              </a:ln>
            </p:spPr>
            <p:txBody>
              <a:bodyPr/>
              <a:lstStyle/>
              <a:p>
                <a:endParaRPr lang="zh-CN" altLang="en-US"/>
              </a:p>
            </p:txBody>
          </p:sp>
        </p:grpSp>
        <p:grpSp>
          <p:nvGrpSpPr>
            <p:cNvPr id="12346" name="Group 406">
              <a:extLst>
                <a:ext uri="{FF2B5EF4-FFF2-40B4-BE49-F238E27FC236}">
                  <a16:creationId xmlns:a16="http://schemas.microsoft.com/office/drawing/2014/main" id="{1D7BAB47-B7B1-4246-9453-C7A58CA1F6FF}"/>
                </a:ext>
              </a:extLst>
            </p:cNvPr>
            <p:cNvGrpSpPr>
              <a:grpSpLocks/>
            </p:cNvGrpSpPr>
            <p:nvPr/>
          </p:nvGrpSpPr>
          <p:grpSpPr bwMode="auto">
            <a:xfrm>
              <a:off x="5260" y="2380"/>
              <a:ext cx="44" cy="341"/>
              <a:chOff x="5260" y="2380"/>
              <a:chExt cx="44" cy="341"/>
            </a:xfrm>
          </p:grpSpPr>
          <p:sp>
            <p:nvSpPr>
              <p:cNvPr id="12377" name="Freeform 407">
                <a:extLst>
                  <a:ext uri="{FF2B5EF4-FFF2-40B4-BE49-F238E27FC236}">
                    <a16:creationId xmlns:a16="http://schemas.microsoft.com/office/drawing/2014/main" id="{C5D196E2-EAA5-41AF-A85B-6442E80578DA}"/>
                  </a:ext>
                </a:extLst>
              </p:cNvPr>
              <p:cNvSpPr>
                <a:spLocks/>
              </p:cNvSpPr>
              <p:nvPr/>
            </p:nvSpPr>
            <p:spPr bwMode="auto">
              <a:xfrm>
                <a:off x="5260" y="2380"/>
                <a:ext cx="13" cy="341"/>
              </a:xfrm>
              <a:custGeom>
                <a:avLst/>
                <a:gdLst>
                  <a:gd name="T0" fmla="*/ 0 w 105"/>
                  <a:gd name="T1" fmla="*/ 0 h 2386"/>
                  <a:gd name="T2" fmla="*/ 0 w 105"/>
                  <a:gd name="T3" fmla="*/ 0 h 2386"/>
                  <a:gd name="T4" fmla="*/ 0 w 105"/>
                  <a:gd name="T5" fmla="*/ 0 h 2386"/>
                  <a:gd name="T6" fmla="*/ 0 w 105"/>
                  <a:gd name="T7" fmla="*/ 0 h 2386"/>
                  <a:gd name="T8" fmla="*/ 0 w 105"/>
                  <a:gd name="T9" fmla="*/ 0 h 2386"/>
                  <a:gd name="T10" fmla="*/ 0 60000 65536"/>
                  <a:gd name="T11" fmla="*/ 0 60000 65536"/>
                  <a:gd name="T12" fmla="*/ 0 60000 65536"/>
                  <a:gd name="T13" fmla="*/ 0 60000 65536"/>
                  <a:gd name="T14" fmla="*/ 0 60000 65536"/>
                  <a:gd name="T15" fmla="*/ 0 w 105"/>
                  <a:gd name="T16" fmla="*/ 0 h 2386"/>
                  <a:gd name="T17" fmla="*/ 105 w 105"/>
                  <a:gd name="T18" fmla="*/ 2386 h 2386"/>
                </a:gdLst>
                <a:ahLst/>
                <a:cxnLst>
                  <a:cxn ang="T10">
                    <a:pos x="T0" y="T1"/>
                  </a:cxn>
                  <a:cxn ang="T11">
                    <a:pos x="T2" y="T3"/>
                  </a:cxn>
                  <a:cxn ang="T12">
                    <a:pos x="T4" y="T5"/>
                  </a:cxn>
                  <a:cxn ang="T13">
                    <a:pos x="T6" y="T7"/>
                  </a:cxn>
                  <a:cxn ang="T14">
                    <a:pos x="T8" y="T9"/>
                  </a:cxn>
                </a:cxnLst>
                <a:rect l="T15" t="T16" r="T17" b="T18"/>
                <a:pathLst>
                  <a:path w="105" h="2386">
                    <a:moveTo>
                      <a:pt x="0" y="0"/>
                    </a:moveTo>
                    <a:lnTo>
                      <a:pt x="54" y="40"/>
                    </a:lnTo>
                    <a:lnTo>
                      <a:pt x="105" y="801"/>
                    </a:lnTo>
                    <a:lnTo>
                      <a:pt x="51" y="887"/>
                    </a:lnTo>
                    <a:lnTo>
                      <a:pt x="49" y="2386"/>
                    </a:lnTo>
                  </a:path>
                </a:pathLst>
              </a:custGeom>
              <a:solidFill>
                <a:srgbClr val="FF0000"/>
              </a:solidFill>
              <a:ln w="3175">
                <a:solidFill>
                  <a:srgbClr val="808080"/>
                </a:solidFill>
                <a:round/>
                <a:headEnd/>
                <a:tailEnd/>
              </a:ln>
            </p:spPr>
            <p:txBody>
              <a:bodyPr/>
              <a:lstStyle/>
              <a:p>
                <a:endParaRPr lang="zh-CN" altLang="en-US"/>
              </a:p>
            </p:txBody>
          </p:sp>
          <p:sp>
            <p:nvSpPr>
              <p:cNvPr id="12378" name="Freeform 408">
                <a:extLst>
                  <a:ext uri="{FF2B5EF4-FFF2-40B4-BE49-F238E27FC236}">
                    <a16:creationId xmlns:a16="http://schemas.microsoft.com/office/drawing/2014/main" id="{115388A3-33E6-4E2E-86A4-315883646ADC}"/>
                  </a:ext>
                </a:extLst>
              </p:cNvPr>
              <p:cNvSpPr>
                <a:spLocks/>
              </p:cNvSpPr>
              <p:nvPr/>
            </p:nvSpPr>
            <p:spPr bwMode="auto">
              <a:xfrm>
                <a:off x="5265" y="2380"/>
                <a:ext cx="13" cy="341"/>
              </a:xfrm>
              <a:custGeom>
                <a:avLst/>
                <a:gdLst>
                  <a:gd name="T0" fmla="*/ 0 w 99"/>
                  <a:gd name="T1" fmla="*/ 0 h 2386"/>
                  <a:gd name="T2" fmla="*/ 0 w 99"/>
                  <a:gd name="T3" fmla="*/ 0 h 2386"/>
                  <a:gd name="T4" fmla="*/ 0 w 99"/>
                  <a:gd name="T5" fmla="*/ 0 h 2386"/>
                  <a:gd name="T6" fmla="*/ 0 w 99"/>
                  <a:gd name="T7" fmla="*/ 0 h 2386"/>
                  <a:gd name="T8" fmla="*/ 0 w 99"/>
                  <a:gd name="T9" fmla="*/ 0 h 2386"/>
                  <a:gd name="T10" fmla="*/ 0 60000 65536"/>
                  <a:gd name="T11" fmla="*/ 0 60000 65536"/>
                  <a:gd name="T12" fmla="*/ 0 60000 65536"/>
                  <a:gd name="T13" fmla="*/ 0 60000 65536"/>
                  <a:gd name="T14" fmla="*/ 0 60000 65536"/>
                  <a:gd name="T15" fmla="*/ 0 w 99"/>
                  <a:gd name="T16" fmla="*/ 0 h 2386"/>
                  <a:gd name="T17" fmla="*/ 99 w 99"/>
                  <a:gd name="T18" fmla="*/ 2386 h 2386"/>
                </a:gdLst>
                <a:ahLst/>
                <a:cxnLst>
                  <a:cxn ang="T10">
                    <a:pos x="T0" y="T1"/>
                  </a:cxn>
                  <a:cxn ang="T11">
                    <a:pos x="T2" y="T3"/>
                  </a:cxn>
                  <a:cxn ang="T12">
                    <a:pos x="T4" y="T5"/>
                  </a:cxn>
                  <a:cxn ang="T13">
                    <a:pos x="T6" y="T7"/>
                  </a:cxn>
                  <a:cxn ang="T14">
                    <a:pos x="T8" y="T9"/>
                  </a:cxn>
                </a:cxnLst>
                <a:rect l="T15" t="T16" r="T17" b="T18"/>
                <a:pathLst>
                  <a:path w="99" h="2386">
                    <a:moveTo>
                      <a:pt x="0" y="0"/>
                    </a:moveTo>
                    <a:lnTo>
                      <a:pt x="47" y="40"/>
                    </a:lnTo>
                    <a:lnTo>
                      <a:pt x="99" y="800"/>
                    </a:lnTo>
                    <a:lnTo>
                      <a:pt x="46" y="886"/>
                    </a:lnTo>
                    <a:lnTo>
                      <a:pt x="44" y="2386"/>
                    </a:lnTo>
                  </a:path>
                </a:pathLst>
              </a:custGeom>
              <a:solidFill>
                <a:srgbClr val="FF0000"/>
              </a:solidFill>
              <a:ln w="3175">
                <a:solidFill>
                  <a:srgbClr val="808080"/>
                </a:solidFill>
                <a:round/>
                <a:headEnd/>
                <a:tailEnd/>
              </a:ln>
            </p:spPr>
            <p:txBody>
              <a:bodyPr/>
              <a:lstStyle/>
              <a:p>
                <a:endParaRPr lang="zh-CN" altLang="en-US"/>
              </a:p>
            </p:txBody>
          </p:sp>
          <p:sp>
            <p:nvSpPr>
              <p:cNvPr id="12379" name="Freeform 409">
                <a:extLst>
                  <a:ext uri="{FF2B5EF4-FFF2-40B4-BE49-F238E27FC236}">
                    <a16:creationId xmlns:a16="http://schemas.microsoft.com/office/drawing/2014/main" id="{79B54FF1-35F7-4443-A71B-3EFFB084417F}"/>
                  </a:ext>
                </a:extLst>
              </p:cNvPr>
              <p:cNvSpPr>
                <a:spLocks/>
              </p:cNvSpPr>
              <p:nvPr/>
            </p:nvSpPr>
            <p:spPr bwMode="auto">
              <a:xfrm>
                <a:off x="5269" y="2380"/>
                <a:ext cx="13" cy="341"/>
              </a:xfrm>
              <a:custGeom>
                <a:avLst/>
                <a:gdLst>
                  <a:gd name="T0" fmla="*/ 0 w 105"/>
                  <a:gd name="T1" fmla="*/ 0 h 2386"/>
                  <a:gd name="T2" fmla="*/ 0 w 105"/>
                  <a:gd name="T3" fmla="*/ 0 h 2386"/>
                  <a:gd name="T4" fmla="*/ 0 w 105"/>
                  <a:gd name="T5" fmla="*/ 0 h 2386"/>
                  <a:gd name="T6" fmla="*/ 0 w 105"/>
                  <a:gd name="T7" fmla="*/ 0 h 2386"/>
                  <a:gd name="T8" fmla="*/ 0 w 105"/>
                  <a:gd name="T9" fmla="*/ 0 h 2386"/>
                  <a:gd name="T10" fmla="*/ 0 60000 65536"/>
                  <a:gd name="T11" fmla="*/ 0 60000 65536"/>
                  <a:gd name="T12" fmla="*/ 0 60000 65536"/>
                  <a:gd name="T13" fmla="*/ 0 60000 65536"/>
                  <a:gd name="T14" fmla="*/ 0 60000 65536"/>
                  <a:gd name="T15" fmla="*/ 0 w 105"/>
                  <a:gd name="T16" fmla="*/ 0 h 2386"/>
                  <a:gd name="T17" fmla="*/ 105 w 105"/>
                  <a:gd name="T18" fmla="*/ 2386 h 2386"/>
                </a:gdLst>
                <a:ahLst/>
                <a:cxnLst>
                  <a:cxn ang="T10">
                    <a:pos x="T0" y="T1"/>
                  </a:cxn>
                  <a:cxn ang="T11">
                    <a:pos x="T2" y="T3"/>
                  </a:cxn>
                  <a:cxn ang="T12">
                    <a:pos x="T4" y="T5"/>
                  </a:cxn>
                  <a:cxn ang="T13">
                    <a:pos x="T6" y="T7"/>
                  </a:cxn>
                  <a:cxn ang="T14">
                    <a:pos x="T8" y="T9"/>
                  </a:cxn>
                </a:cxnLst>
                <a:rect l="T15" t="T16" r="T17" b="T18"/>
                <a:pathLst>
                  <a:path w="105" h="2386">
                    <a:moveTo>
                      <a:pt x="0" y="0"/>
                    </a:moveTo>
                    <a:lnTo>
                      <a:pt x="51" y="40"/>
                    </a:lnTo>
                    <a:lnTo>
                      <a:pt x="105" y="794"/>
                    </a:lnTo>
                    <a:lnTo>
                      <a:pt x="48" y="880"/>
                    </a:lnTo>
                    <a:lnTo>
                      <a:pt x="48" y="2386"/>
                    </a:lnTo>
                  </a:path>
                </a:pathLst>
              </a:custGeom>
              <a:solidFill>
                <a:srgbClr val="FF0000"/>
              </a:solidFill>
              <a:ln w="3175">
                <a:solidFill>
                  <a:srgbClr val="808080"/>
                </a:solidFill>
                <a:round/>
                <a:headEnd/>
                <a:tailEnd/>
              </a:ln>
            </p:spPr>
            <p:txBody>
              <a:bodyPr/>
              <a:lstStyle/>
              <a:p>
                <a:endParaRPr lang="zh-CN" altLang="en-US"/>
              </a:p>
            </p:txBody>
          </p:sp>
          <p:sp>
            <p:nvSpPr>
              <p:cNvPr id="12380" name="Freeform 410">
                <a:extLst>
                  <a:ext uri="{FF2B5EF4-FFF2-40B4-BE49-F238E27FC236}">
                    <a16:creationId xmlns:a16="http://schemas.microsoft.com/office/drawing/2014/main" id="{A3E00356-60BA-49F7-AAC7-315ABEA3B1FA}"/>
                  </a:ext>
                </a:extLst>
              </p:cNvPr>
              <p:cNvSpPr>
                <a:spLocks/>
              </p:cNvSpPr>
              <p:nvPr/>
            </p:nvSpPr>
            <p:spPr bwMode="auto">
              <a:xfrm>
                <a:off x="5274" y="2380"/>
                <a:ext cx="13" cy="340"/>
              </a:xfrm>
              <a:custGeom>
                <a:avLst/>
                <a:gdLst>
                  <a:gd name="T0" fmla="*/ 0 w 100"/>
                  <a:gd name="T1" fmla="*/ 0 h 2380"/>
                  <a:gd name="T2" fmla="*/ 0 w 100"/>
                  <a:gd name="T3" fmla="*/ 0 h 2380"/>
                  <a:gd name="T4" fmla="*/ 0 w 100"/>
                  <a:gd name="T5" fmla="*/ 0 h 2380"/>
                  <a:gd name="T6" fmla="*/ 0 w 100"/>
                  <a:gd name="T7" fmla="*/ 0 h 2380"/>
                  <a:gd name="T8" fmla="*/ 0 w 100"/>
                  <a:gd name="T9" fmla="*/ 0 h 2380"/>
                  <a:gd name="T10" fmla="*/ 0 60000 65536"/>
                  <a:gd name="T11" fmla="*/ 0 60000 65536"/>
                  <a:gd name="T12" fmla="*/ 0 60000 65536"/>
                  <a:gd name="T13" fmla="*/ 0 60000 65536"/>
                  <a:gd name="T14" fmla="*/ 0 60000 65536"/>
                  <a:gd name="T15" fmla="*/ 0 w 100"/>
                  <a:gd name="T16" fmla="*/ 0 h 2380"/>
                  <a:gd name="T17" fmla="*/ 100 w 100"/>
                  <a:gd name="T18" fmla="*/ 2380 h 2380"/>
                </a:gdLst>
                <a:ahLst/>
                <a:cxnLst>
                  <a:cxn ang="T10">
                    <a:pos x="T0" y="T1"/>
                  </a:cxn>
                  <a:cxn ang="T11">
                    <a:pos x="T2" y="T3"/>
                  </a:cxn>
                  <a:cxn ang="T12">
                    <a:pos x="T4" y="T5"/>
                  </a:cxn>
                  <a:cxn ang="T13">
                    <a:pos x="T6" y="T7"/>
                  </a:cxn>
                  <a:cxn ang="T14">
                    <a:pos x="T8" y="T9"/>
                  </a:cxn>
                </a:cxnLst>
                <a:rect l="T15" t="T16" r="T17" b="T18"/>
                <a:pathLst>
                  <a:path w="100" h="2380">
                    <a:moveTo>
                      <a:pt x="0" y="0"/>
                    </a:moveTo>
                    <a:lnTo>
                      <a:pt x="49" y="35"/>
                    </a:lnTo>
                    <a:lnTo>
                      <a:pt x="100" y="794"/>
                    </a:lnTo>
                    <a:lnTo>
                      <a:pt x="47" y="881"/>
                    </a:lnTo>
                    <a:lnTo>
                      <a:pt x="45" y="2380"/>
                    </a:lnTo>
                  </a:path>
                </a:pathLst>
              </a:custGeom>
              <a:solidFill>
                <a:srgbClr val="FF0000"/>
              </a:solidFill>
              <a:ln w="3175">
                <a:solidFill>
                  <a:srgbClr val="808080"/>
                </a:solidFill>
                <a:round/>
                <a:headEnd/>
                <a:tailEnd/>
              </a:ln>
            </p:spPr>
            <p:txBody>
              <a:bodyPr/>
              <a:lstStyle/>
              <a:p>
                <a:endParaRPr lang="zh-CN" altLang="en-US"/>
              </a:p>
            </p:txBody>
          </p:sp>
          <p:sp>
            <p:nvSpPr>
              <p:cNvPr id="12381" name="Freeform 411">
                <a:extLst>
                  <a:ext uri="{FF2B5EF4-FFF2-40B4-BE49-F238E27FC236}">
                    <a16:creationId xmlns:a16="http://schemas.microsoft.com/office/drawing/2014/main" id="{56312EDC-3C98-42DE-9B2F-64A8FDCDAB64}"/>
                  </a:ext>
                </a:extLst>
              </p:cNvPr>
              <p:cNvSpPr>
                <a:spLocks/>
              </p:cNvSpPr>
              <p:nvPr/>
            </p:nvSpPr>
            <p:spPr bwMode="auto">
              <a:xfrm>
                <a:off x="5279" y="2380"/>
                <a:ext cx="12" cy="340"/>
              </a:xfrm>
              <a:custGeom>
                <a:avLst/>
                <a:gdLst>
                  <a:gd name="T0" fmla="*/ 0 w 99"/>
                  <a:gd name="T1" fmla="*/ 0 h 2378"/>
                  <a:gd name="T2" fmla="*/ 0 w 99"/>
                  <a:gd name="T3" fmla="*/ 0 h 2378"/>
                  <a:gd name="T4" fmla="*/ 0 w 99"/>
                  <a:gd name="T5" fmla="*/ 0 h 2378"/>
                  <a:gd name="T6" fmla="*/ 0 w 99"/>
                  <a:gd name="T7" fmla="*/ 0 h 2378"/>
                  <a:gd name="T8" fmla="*/ 0 w 99"/>
                  <a:gd name="T9" fmla="*/ 0 h 2378"/>
                  <a:gd name="T10" fmla="*/ 0 60000 65536"/>
                  <a:gd name="T11" fmla="*/ 0 60000 65536"/>
                  <a:gd name="T12" fmla="*/ 0 60000 65536"/>
                  <a:gd name="T13" fmla="*/ 0 60000 65536"/>
                  <a:gd name="T14" fmla="*/ 0 60000 65536"/>
                  <a:gd name="T15" fmla="*/ 0 w 99"/>
                  <a:gd name="T16" fmla="*/ 0 h 2378"/>
                  <a:gd name="T17" fmla="*/ 99 w 99"/>
                  <a:gd name="T18" fmla="*/ 2378 h 2378"/>
                </a:gdLst>
                <a:ahLst/>
                <a:cxnLst>
                  <a:cxn ang="T10">
                    <a:pos x="T0" y="T1"/>
                  </a:cxn>
                  <a:cxn ang="T11">
                    <a:pos x="T2" y="T3"/>
                  </a:cxn>
                  <a:cxn ang="T12">
                    <a:pos x="T4" y="T5"/>
                  </a:cxn>
                  <a:cxn ang="T13">
                    <a:pos x="T6" y="T7"/>
                  </a:cxn>
                  <a:cxn ang="T14">
                    <a:pos x="T8" y="T9"/>
                  </a:cxn>
                </a:cxnLst>
                <a:rect l="T15" t="T16" r="T17" b="T18"/>
                <a:pathLst>
                  <a:path w="99" h="2378">
                    <a:moveTo>
                      <a:pt x="0" y="0"/>
                    </a:moveTo>
                    <a:lnTo>
                      <a:pt x="48" y="46"/>
                    </a:lnTo>
                    <a:lnTo>
                      <a:pt x="99" y="793"/>
                    </a:lnTo>
                    <a:lnTo>
                      <a:pt x="46" y="880"/>
                    </a:lnTo>
                    <a:lnTo>
                      <a:pt x="43" y="2378"/>
                    </a:lnTo>
                  </a:path>
                </a:pathLst>
              </a:custGeom>
              <a:solidFill>
                <a:srgbClr val="FF0000"/>
              </a:solidFill>
              <a:ln w="3175">
                <a:solidFill>
                  <a:srgbClr val="808080"/>
                </a:solidFill>
                <a:round/>
                <a:headEnd/>
                <a:tailEnd/>
              </a:ln>
            </p:spPr>
            <p:txBody>
              <a:bodyPr/>
              <a:lstStyle/>
              <a:p>
                <a:endParaRPr lang="zh-CN" altLang="en-US"/>
              </a:p>
            </p:txBody>
          </p:sp>
          <p:sp>
            <p:nvSpPr>
              <p:cNvPr id="12382" name="Freeform 412">
                <a:extLst>
                  <a:ext uri="{FF2B5EF4-FFF2-40B4-BE49-F238E27FC236}">
                    <a16:creationId xmlns:a16="http://schemas.microsoft.com/office/drawing/2014/main" id="{FF52450D-F3F4-45DB-8F56-B4AB6CD3304A}"/>
                  </a:ext>
                </a:extLst>
              </p:cNvPr>
              <p:cNvSpPr>
                <a:spLocks/>
              </p:cNvSpPr>
              <p:nvPr/>
            </p:nvSpPr>
            <p:spPr bwMode="auto">
              <a:xfrm>
                <a:off x="5284" y="2380"/>
                <a:ext cx="12" cy="340"/>
              </a:xfrm>
              <a:custGeom>
                <a:avLst/>
                <a:gdLst>
                  <a:gd name="T0" fmla="*/ 0 w 95"/>
                  <a:gd name="T1" fmla="*/ 0 h 2379"/>
                  <a:gd name="T2" fmla="*/ 0 w 95"/>
                  <a:gd name="T3" fmla="*/ 0 h 2379"/>
                  <a:gd name="T4" fmla="*/ 0 w 95"/>
                  <a:gd name="T5" fmla="*/ 0 h 2379"/>
                  <a:gd name="T6" fmla="*/ 0 w 95"/>
                  <a:gd name="T7" fmla="*/ 0 h 2379"/>
                  <a:gd name="T8" fmla="*/ 0 w 95"/>
                  <a:gd name="T9" fmla="*/ 0 h 2379"/>
                  <a:gd name="T10" fmla="*/ 0 60000 65536"/>
                  <a:gd name="T11" fmla="*/ 0 60000 65536"/>
                  <a:gd name="T12" fmla="*/ 0 60000 65536"/>
                  <a:gd name="T13" fmla="*/ 0 60000 65536"/>
                  <a:gd name="T14" fmla="*/ 0 60000 65536"/>
                  <a:gd name="T15" fmla="*/ 0 w 95"/>
                  <a:gd name="T16" fmla="*/ 0 h 2379"/>
                  <a:gd name="T17" fmla="*/ 95 w 95"/>
                  <a:gd name="T18" fmla="*/ 2379 h 2379"/>
                </a:gdLst>
                <a:ahLst/>
                <a:cxnLst>
                  <a:cxn ang="T10">
                    <a:pos x="T0" y="T1"/>
                  </a:cxn>
                  <a:cxn ang="T11">
                    <a:pos x="T2" y="T3"/>
                  </a:cxn>
                  <a:cxn ang="T12">
                    <a:pos x="T4" y="T5"/>
                  </a:cxn>
                  <a:cxn ang="T13">
                    <a:pos x="T6" y="T7"/>
                  </a:cxn>
                  <a:cxn ang="T14">
                    <a:pos x="T8" y="T9"/>
                  </a:cxn>
                </a:cxnLst>
                <a:rect l="T15" t="T16" r="T17" b="T18"/>
                <a:pathLst>
                  <a:path w="95" h="2379">
                    <a:moveTo>
                      <a:pt x="0" y="0"/>
                    </a:moveTo>
                    <a:lnTo>
                      <a:pt x="44" y="40"/>
                    </a:lnTo>
                    <a:lnTo>
                      <a:pt x="95" y="792"/>
                    </a:lnTo>
                    <a:lnTo>
                      <a:pt x="41" y="879"/>
                    </a:lnTo>
                    <a:lnTo>
                      <a:pt x="39" y="2379"/>
                    </a:lnTo>
                  </a:path>
                </a:pathLst>
              </a:custGeom>
              <a:solidFill>
                <a:srgbClr val="FF0000"/>
              </a:solidFill>
              <a:ln w="3175">
                <a:solidFill>
                  <a:srgbClr val="808080"/>
                </a:solidFill>
                <a:round/>
                <a:headEnd/>
                <a:tailEnd/>
              </a:ln>
            </p:spPr>
            <p:txBody>
              <a:bodyPr/>
              <a:lstStyle/>
              <a:p>
                <a:endParaRPr lang="zh-CN" altLang="en-US"/>
              </a:p>
            </p:txBody>
          </p:sp>
          <p:sp>
            <p:nvSpPr>
              <p:cNvPr id="12383" name="Freeform 413">
                <a:extLst>
                  <a:ext uri="{FF2B5EF4-FFF2-40B4-BE49-F238E27FC236}">
                    <a16:creationId xmlns:a16="http://schemas.microsoft.com/office/drawing/2014/main" id="{ADD906DF-57A7-44EE-80A7-A201BEA9263A}"/>
                  </a:ext>
                </a:extLst>
              </p:cNvPr>
              <p:cNvSpPr>
                <a:spLocks/>
              </p:cNvSpPr>
              <p:nvPr/>
            </p:nvSpPr>
            <p:spPr bwMode="auto">
              <a:xfrm>
                <a:off x="5288" y="2380"/>
                <a:ext cx="12" cy="341"/>
              </a:xfrm>
              <a:custGeom>
                <a:avLst/>
                <a:gdLst>
                  <a:gd name="T0" fmla="*/ 0 w 96"/>
                  <a:gd name="T1" fmla="*/ 0 h 2384"/>
                  <a:gd name="T2" fmla="*/ 0 w 96"/>
                  <a:gd name="T3" fmla="*/ 0 h 2384"/>
                  <a:gd name="T4" fmla="*/ 0 w 96"/>
                  <a:gd name="T5" fmla="*/ 0 h 2384"/>
                  <a:gd name="T6" fmla="*/ 0 w 96"/>
                  <a:gd name="T7" fmla="*/ 0 h 2384"/>
                  <a:gd name="T8" fmla="*/ 0 w 96"/>
                  <a:gd name="T9" fmla="*/ 0 h 2384"/>
                  <a:gd name="T10" fmla="*/ 0 60000 65536"/>
                  <a:gd name="T11" fmla="*/ 0 60000 65536"/>
                  <a:gd name="T12" fmla="*/ 0 60000 65536"/>
                  <a:gd name="T13" fmla="*/ 0 60000 65536"/>
                  <a:gd name="T14" fmla="*/ 0 60000 65536"/>
                  <a:gd name="T15" fmla="*/ 0 w 96"/>
                  <a:gd name="T16" fmla="*/ 0 h 2384"/>
                  <a:gd name="T17" fmla="*/ 96 w 96"/>
                  <a:gd name="T18" fmla="*/ 2384 h 2384"/>
                </a:gdLst>
                <a:ahLst/>
                <a:cxnLst>
                  <a:cxn ang="T10">
                    <a:pos x="T0" y="T1"/>
                  </a:cxn>
                  <a:cxn ang="T11">
                    <a:pos x="T2" y="T3"/>
                  </a:cxn>
                  <a:cxn ang="T12">
                    <a:pos x="T4" y="T5"/>
                  </a:cxn>
                  <a:cxn ang="T13">
                    <a:pos x="T6" y="T7"/>
                  </a:cxn>
                  <a:cxn ang="T14">
                    <a:pos x="T8" y="T9"/>
                  </a:cxn>
                </a:cxnLst>
                <a:rect l="T15" t="T16" r="T17" b="T18"/>
                <a:pathLst>
                  <a:path w="96" h="2384">
                    <a:moveTo>
                      <a:pt x="0" y="0"/>
                    </a:moveTo>
                    <a:lnTo>
                      <a:pt x="42" y="42"/>
                    </a:lnTo>
                    <a:lnTo>
                      <a:pt x="96" y="785"/>
                    </a:lnTo>
                    <a:lnTo>
                      <a:pt x="39" y="878"/>
                    </a:lnTo>
                    <a:lnTo>
                      <a:pt x="39" y="2384"/>
                    </a:lnTo>
                  </a:path>
                </a:pathLst>
              </a:custGeom>
              <a:solidFill>
                <a:srgbClr val="FF0000"/>
              </a:solidFill>
              <a:ln w="3175">
                <a:solidFill>
                  <a:srgbClr val="808080"/>
                </a:solidFill>
                <a:round/>
                <a:headEnd/>
                <a:tailEnd/>
              </a:ln>
            </p:spPr>
            <p:txBody>
              <a:bodyPr/>
              <a:lstStyle/>
              <a:p>
                <a:endParaRPr lang="zh-CN" altLang="en-US"/>
              </a:p>
            </p:txBody>
          </p:sp>
          <p:sp>
            <p:nvSpPr>
              <p:cNvPr id="12384" name="Freeform 414">
                <a:extLst>
                  <a:ext uri="{FF2B5EF4-FFF2-40B4-BE49-F238E27FC236}">
                    <a16:creationId xmlns:a16="http://schemas.microsoft.com/office/drawing/2014/main" id="{B9689426-2D39-4880-A398-016901AA0B53}"/>
                  </a:ext>
                </a:extLst>
              </p:cNvPr>
              <p:cNvSpPr>
                <a:spLocks/>
              </p:cNvSpPr>
              <p:nvPr/>
            </p:nvSpPr>
            <p:spPr bwMode="auto">
              <a:xfrm>
                <a:off x="5292" y="2380"/>
                <a:ext cx="12" cy="339"/>
              </a:xfrm>
              <a:custGeom>
                <a:avLst/>
                <a:gdLst>
                  <a:gd name="T0" fmla="*/ 0 w 96"/>
                  <a:gd name="T1" fmla="*/ 0 h 2372"/>
                  <a:gd name="T2" fmla="*/ 0 w 96"/>
                  <a:gd name="T3" fmla="*/ 0 h 2372"/>
                  <a:gd name="T4" fmla="*/ 0 w 96"/>
                  <a:gd name="T5" fmla="*/ 0 h 2372"/>
                  <a:gd name="T6" fmla="*/ 0 w 96"/>
                  <a:gd name="T7" fmla="*/ 0 h 2372"/>
                  <a:gd name="T8" fmla="*/ 0 w 96"/>
                  <a:gd name="T9" fmla="*/ 0 h 2372"/>
                  <a:gd name="T10" fmla="*/ 0 60000 65536"/>
                  <a:gd name="T11" fmla="*/ 0 60000 65536"/>
                  <a:gd name="T12" fmla="*/ 0 60000 65536"/>
                  <a:gd name="T13" fmla="*/ 0 60000 65536"/>
                  <a:gd name="T14" fmla="*/ 0 60000 65536"/>
                  <a:gd name="T15" fmla="*/ 0 w 96"/>
                  <a:gd name="T16" fmla="*/ 0 h 2372"/>
                  <a:gd name="T17" fmla="*/ 96 w 96"/>
                  <a:gd name="T18" fmla="*/ 2372 h 2372"/>
                </a:gdLst>
                <a:ahLst/>
                <a:cxnLst>
                  <a:cxn ang="T10">
                    <a:pos x="T0" y="T1"/>
                  </a:cxn>
                  <a:cxn ang="T11">
                    <a:pos x="T2" y="T3"/>
                  </a:cxn>
                  <a:cxn ang="T12">
                    <a:pos x="T4" y="T5"/>
                  </a:cxn>
                  <a:cxn ang="T13">
                    <a:pos x="T6" y="T7"/>
                  </a:cxn>
                  <a:cxn ang="T14">
                    <a:pos x="T8" y="T9"/>
                  </a:cxn>
                </a:cxnLst>
                <a:rect l="T15" t="T16" r="T17" b="T18"/>
                <a:pathLst>
                  <a:path w="96" h="2372">
                    <a:moveTo>
                      <a:pt x="0" y="0"/>
                    </a:moveTo>
                    <a:lnTo>
                      <a:pt x="44" y="40"/>
                    </a:lnTo>
                    <a:lnTo>
                      <a:pt x="96" y="787"/>
                    </a:lnTo>
                    <a:lnTo>
                      <a:pt x="43" y="873"/>
                    </a:lnTo>
                    <a:lnTo>
                      <a:pt x="41" y="2372"/>
                    </a:lnTo>
                  </a:path>
                </a:pathLst>
              </a:custGeom>
              <a:solidFill>
                <a:srgbClr val="FF0000"/>
              </a:solidFill>
              <a:ln w="3175">
                <a:solidFill>
                  <a:srgbClr val="808080"/>
                </a:solidFill>
                <a:round/>
                <a:headEnd/>
                <a:tailEnd/>
              </a:ln>
            </p:spPr>
            <p:txBody>
              <a:bodyPr/>
              <a:lstStyle/>
              <a:p>
                <a:endParaRPr lang="zh-CN" altLang="en-US"/>
              </a:p>
            </p:txBody>
          </p:sp>
        </p:grpSp>
        <p:sp>
          <p:nvSpPr>
            <p:cNvPr id="12347" name="Rectangle 415">
              <a:extLst>
                <a:ext uri="{FF2B5EF4-FFF2-40B4-BE49-F238E27FC236}">
                  <a16:creationId xmlns:a16="http://schemas.microsoft.com/office/drawing/2014/main" id="{20CF2DAA-4568-4439-91A0-A0E98B487E4E}"/>
                </a:ext>
              </a:extLst>
            </p:cNvPr>
            <p:cNvSpPr>
              <a:spLocks noChangeArrowheads="1"/>
            </p:cNvSpPr>
            <p:nvPr/>
          </p:nvSpPr>
          <p:spPr bwMode="auto">
            <a:xfrm>
              <a:off x="5303" y="2534"/>
              <a:ext cx="95" cy="169"/>
            </a:xfrm>
            <a:prstGeom prst="rect">
              <a:avLst/>
            </a:prstGeom>
            <a:solidFill>
              <a:srgbClr val="FF0000"/>
            </a:solidFill>
            <a:ln w="3175">
              <a:solidFill>
                <a:srgbClr val="808080"/>
              </a:solidFill>
              <a:miter lim="800000"/>
              <a:headEnd/>
              <a:tailEnd/>
            </a:ln>
          </p:spPr>
          <p:txBody>
            <a:bodyP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b="1">
                <a:solidFill>
                  <a:srgbClr val="000000"/>
                </a:solidFill>
                <a:ea typeface="宋体" panose="02010600030101010101" pitchFamily="2" charset="-122"/>
              </a:endParaRPr>
            </a:p>
          </p:txBody>
        </p:sp>
        <p:sp>
          <p:nvSpPr>
            <p:cNvPr id="12348" name="Rectangle 416">
              <a:extLst>
                <a:ext uri="{FF2B5EF4-FFF2-40B4-BE49-F238E27FC236}">
                  <a16:creationId xmlns:a16="http://schemas.microsoft.com/office/drawing/2014/main" id="{8483F268-2793-47E2-885E-FAB318DE7F65}"/>
                </a:ext>
              </a:extLst>
            </p:cNvPr>
            <p:cNvSpPr>
              <a:spLocks noChangeArrowheads="1"/>
            </p:cNvSpPr>
            <p:nvPr/>
          </p:nvSpPr>
          <p:spPr bwMode="auto">
            <a:xfrm>
              <a:off x="5303" y="2567"/>
              <a:ext cx="95" cy="34"/>
            </a:xfrm>
            <a:prstGeom prst="rect">
              <a:avLst/>
            </a:prstGeom>
            <a:solidFill>
              <a:srgbClr val="FF0000"/>
            </a:solidFill>
            <a:ln w="3175">
              <a:solidFill>
                <a:srgbClr val="808080"/>
              </a:solidFill>
              <a:miter lim="800000"/>
              <a:headEnd/>
              <a:tailEnd/>
            </a:ln>
          </p:spPr>
          <p:txBody>
            <a:bodyP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b="1">
                <a:solidFill>
                  <a:srgbClr val="000000"/>
                </a:solidFill>
                <a:ea typeface="宋体" panose="02010600030101010101" pitchFamily="2" charset="-122"/>
              </a:endParaRPr>
            </a:p>
          </p:txBody>
        </p:sp>
        <p:sp>
          <p:nvSpPr>
            <p:cNvPr id="12349" name="Rectangle 417">
              <a:extLst>
                <a:ext uri="{FF2B5EF4-FFF2-40B4-BE49-F238E27FC236}">
                  <a16:creationId xmlns:a16="http://schemas.microsoft.com/office/drawing/2014/main" id="{2404EBC8-DA94-4520-8E3A-A6EF9C5C1202}"/>
                </a:ext>
              </a:extLst>
            </p:cNvPr>
            <p:cNvSpPr>
              <a:spLocks noChangeArrowheads="1"/>
            </p:cNvSpPr>
            <p:nvPr/>
          </p:nvSpPr>
          <p:spPr bwMode="auto">
            <a:xfrm>
              <a:off x="5303" y="2601"/>
              <a:ext cx="95" cy="34"/>
            </a:xfrm>
            <a:prstGeom prst="rect">
              <a:avLst/>
            </a:prstGeom>
            <a:solidFill>
              <a:srgbClr val="FF0000"/>
            </a:solidFill>
            <a:ln w="3175">
              <a:solidFill>
                <a:srgbClr val="808080"/>
              </a:solidFill>
              <a:miter lim="800000"/>
              <a:headEnd/>
              <a:tailEnd/>
            </a:ln>
          </p:spPr>
          <p:txBody>
            <a:bodyP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b="1">
                <a:solidFill>
                  <a:srgbClr val="000000"/>
                </a:solidFill>
                <a:ea typeface="宋体" panose="02010600030101010101" pitchFamily="2" charset="-122"/>
              </a:endParaRPr>
            </a:p>
          </p:txBody>
        </p:sp>
        <p:sp>
          <p:nvSpPr>
            <p:cNvPr id="12350" name="Rectangle 418">
              <a:extLst>
                <a:ext uri="{FF2B5EF4-FFF2-40B4-BE49-F238E27FC236}">
                  <a16:creationId xmlns:a16="http://schemas.microsoft.com/office/drawing/2014/main" id="{8D090980-E2B8-428E-AF6B-B453ADF20449}"/>
                </a:ext>
              </a:extLst>
            </p:cNvPr>
            <p:cNvSpPr>
              <a:spLocks noChangeArrowheads="1"/>
            </p:cNvSpPr>
            <p:nvPr/>
          </p:nvSpPr>
          <p:spPr bwMode="auto">
            <a:xfrm>
              <a:off x="5303" y="2634"/>
              <a:ext cx="95" cy="34"/>
            </a:xfrm>
            <a:prstGeom prst="rect">
              <a:avLst/>
            </a:prstGeom>
            <a:solidFill>
              <a:srgbClr val="FF0000"/>
            </a:solidFill>
            <a:ln w="3175">
              <a:solidFill>
                <a:srgbClr val="808080"/>
              </a:solidFill>
              <a:miter lim="800000"/>
              <a:headEnd/>
              <a:tailEnd/>
            </a:ln>
          </p:spPr>
          <p:txBody>
            <a:bodyP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b="1">
                <a:solidFill>
                  <a:srgbClr val="000000"/>
                </a:solidFill>
                <a:ea typeface="宋体" panose="02010600030101010101" pitchFamily="2" charset="-122"/>
              </a:endParaRPr>
            </a:p>
          </p:txBody>
        </p:sp>
        <p:sp>
          <p:nvSpPr>
            <p:cNvPr id="12351" name="Rectangle 419">
              <a:extLst>
                <a:ext uri="{FF2B5EF4-FFF2-40B4-BE49-F238E27FC236}">
                  <a16:creationId xmlns:a16="http://schemas.microsoft.com/office/drawing/2014/main" id="{CF29114B-71A0-4957-B530-AB0D4FCE70A3}"/>
                </a:ext>
              </a:extLst>
            </p:cNvPr>
            <p:cNvSpPr>
              <a:spLocks noChangeArrowheads="1"/>
            </p:cNvSpPr>
            <p:nvPr/>
          </p:nvSpPr>
          <p:spPr bwMode="auto">
            <a:xfrm>
              <a:off x="5320" y="2573"/>
              <a:ext cx="62" cy="21"/>
            </a:xfrm>
            <a:prstGeom prst="rect">
              <a:avLst/>
            </a:prstGeom>
            <a:solidFill>
              <a:srgbClr val="FF0000"/>
            </a:solidFill>
            <a:ln w="3175">
              <a:solidFill>
                <a:srgbClr val="808080"/>
              </a:solidFill>
              <a:miter lim="800000"/>
              <a:headEnd/>
              <a:tailEnd/>
            </a:ln>
          </p:spPr>
          <p:txBody>
            <a:bodyP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b="1">
                <a:solidFill>
                  <a:srgbClr val="000000"/>
                </a:solidFill>
                <a:ea typeface="宋体" panose="02010600030101010101" pitchFamily="2" charset="-122"/>
              </a:endParaRPr>
            </a:p>
          </p:txBody>
        </p:sp>
        <p:sp>
          <p:nvSpPr>
            <p:cNvPr id="12352" name="Rectangle 420">
              <a:extLst>
                <a:ext uri="{FF2B5EF4-FFF2-40B4-BE49-F238E27FC236}">
                  <a16:creationId xmlns:a16="http://schemas.microsoft.com/office/drawing/2014/main" id="{697BA4B3-2490-4791-883F-1998406222C6}"/>
                </a:ext>
              </a:extLst>
            </p:cNvPr>
            <p:cNvSpPr>
              <a:spLocks noChangeArrowheads="1"/>
            </p:cNvSpPr>
            <p:nvPr/>
          </p:nvSpPr>
          <p:spPr bwMode="auto">
            <a:xfrm>
              <a:off x="5320" y="2607"/>
              <a:ext cx="62" cy="21"/>
            </a:xfrm>
            <a:prstGeom prst="rect">
              <a:avLst/>
            </a:prstGeom>
            <a:solidFill>
              <a:srgbClr val="FF0000"/>
            </a:solidFill>
            <a:ln w="3175">
              <a:solidFill>
                <a:srgbClr val="808080"/>
              </a:solidFill>
              <a:miter lim="800000"/>
              <a:headEnd/>
              <a:tailEnd/>
            </a:ln>
          </p:spPr>
          <p:txBody>
            <a:bodyP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b="1">
                <a:solidFill>
                  <a:srgbClr val="000000"/>
                </a:solidFill>
                <a:ea typeface="宋体" panose="02010600030101010101" pitchFamily="2" charset="-122"/>
              </a:endParaRPr>
            </a:p>
          </p:txBody>
        </p:sp>
        <p:sp>
          <p:nvSpPr>
            <p:cNvPr id="12353" name="Freeform 421">
              <a:extLst>
                <a:ext uri="{FF2B5EF4-FFF2-40B4-BE49-F238E27FC236}">
                  <a16:creationId xmlns:a16="http://schemas.microsoft.com/office/drawing/2014/main" id="{5978DF65-86CB-453F-8DBE-21F158D2F3CA}"/>
                </a:ext>
              </a:extLst>
            </p:cNvPr>
            <p:cNvSpPr>
              <a:spLocks/>
            </p:cNvSpPr>
            <p:nvPr/>
          </p:nvSpPr>
          <p:spPr bwMode="auto">
            <a:xfrm>
              <a:off x="5362" y="2538"/>
              <a:ext cx="4" cy="21"/>
            </a:xfrm>
            <a:custGeom>
              <a:avLst/>
              <a:gdLst>
                <a:gd name="T0" fmla="*/ 0 w 33"/>
                <a:gd name="T1" fmla="*/ 0 h 153"/>
                <a:gd name="T2" fmla="*/ 0 w 33"/>
                <a:gd name="T3" fmla="*/ 0 h 153"/>
                <a:gd name="T4" fmla="*/ 0 w 33"/>
                <a:gd name="T5" fmla="*/ 0 h 153"/>
                <a:gd name="T6" fmla="*/ 0 w 33"/>
                <a:gd name="T7" fmla="*/ 0 h 153"/>
                <a:gd name="T8" fmla="*/ 0 60000 65536"/>
                <a:gd name="T9" fmla="*/ 0 60000 65536"/>
                <a:gd name="T10" fmla="*/ 0 60000 65536"/>
                <a:gd name="T11" fmla="*/ 0 60000 65536"/>
                <a:gd name="T12" fmla="*/ 0 w 33"/>
                <a:gd name="T13" fmla="*/ 0 h 153"/>
                <a:gd name="T14" fmla="*/ 33 w 33"/>
                <a:gd name="T15" fmla="*/ 153 h 153"/>
              </a:gdLst>
              <a:ahLst/>
              <a:cxnLst>
                <a:cxn ang="T8">
                  <a:pos x="T0" y="T1"/>
                </a:cxn>
                <a:cxn ang="T9">
                  <a:pos x="T2" y="T3"/>
                </a:cxn>
                <a:cxn ang="T10">
                  <a:pos x="T4" y="T5"/>
                </a:cxn>
                <a:cxn ang="T11">
                  <a:pos x="T6" y="T7"/>
                </a:cxn>
              </a:cxnLst>
              <a:rect l="T12" t="T13" r="T14" b="T15"/>
              <a:pathLst>
                <a:path w="33" h="153">
                  <a:moveTo>
                    <a:pt x="33" y="0"/>
                  </a:moveTo>
                  <a:lnTo>
                    <a:pt x="33" y="153"/>
                  </a:lnTo>
                  <a:lnTo>
                    <a:pt x="0" y="66"/>
                  </a:lnTo>
                  <a:lnTo>
                    <a:pt x="33" y="0"/>
                  </a:lnTo>
                  <a:close/>
                </a:path>
              </a:pathLst>
            </a:cu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nvGrpSpPr>
            <p:cNvPr id="12354" name="Group 422">
              <a:extLst>
                <a:ext uri="{FF2B5EF4-FFF2-40B4-BE49-F238E27FC236}">
                  <a16:creationId xmlns:a16="http://schemas.microsoft.com/office/drawing/2014/main" id="{14E9D2B1-630C-4198-9050-E83324FEAB03}"/>
                </a:ext>
              </a:extLst>
            </p:cNvPr>
            <p:cNvGrpSpPr>
              <a:grpSpLocks/>
            </p:cNvGrpSpPr>
            <p:nvPr/>
          </p:nvGrpSpPr>
          <p:grpSpPr bwMode="auto">
            <a:xfrm>
              <a:off x="5303" y="2534"/>
              <a:ext cx="95" cy="34"/>
              <a:chOff x="5303" y="2534"/>
              <a:chExt cx="95" cy="34"/>
            </a:xfrm>
          </p:grpSpPr>
          <p:sp>
            <p:nvSpPr>
              <p:cNvPr id="12365" name="Rectangle 423">
                <a:extLst>
                  <a:ext uri="{FF2B5EF4-FFF2-40B4-BE49-F238E27FC236}">
                    <a16:creationId xmlns:a16="http://schemas.microsoft.com/office/drawing/2014/main" id="{594F832F-56FF-43F0-A8D1-01B5325BACFF}"/>
                  </a:ext>
                </a:extLst>
              </p:cNvPr>
              <p:cNvSpPr>
                <a:spLocks noChangeArrowheads="1"/>
              </p:cNvSpPr>
              <p:nvPr/>
            </p:nvSpPr>
            <p:spPr bwMode="auto">
              <a:xfrm>
                <a:off x="5303" y="2534"/>
                <a:ext cx="95" cy="34"/>
              </a:xfrm>
              <a:prstGeom prst="rect">
                <a:avLst/>
              </a:prstGeom>
              <a:solidFill>
                <a:srgbClr val="FF0000"/>
              </a:solidFill>
              <a:ln w="3175">
                <a:solidFill>
                  <a:srgbClr val="808080"/>
                </a:solidFill>
                <a:miter lim="800000"/>
                <a:headEnd/>
                <a:tailEnd/>
              </a:ln>
            </p:spPr>
            <p:txBody>
              <a:bodyP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b="1">
                  <a:solidFill>
                    <a:srgbClr val="000000"/>
                  </a:solidFill>
                  <a:ea typeface="宋体" panose="02010600030101010101" pitchFamily="2" charset="-122"/>
                </a:endParaRPr>
              </a:p>
            </p:txBody>
          </p:sp>
          <p:sp>
            <p:nvSpPr>
              <p:cNvPr id="12366" name="Rectangle 424">
                <a:extLst>
                  <a:ext uri="{FF2B5EF4-FFF2-40B4-BE49-F238E27FC236}">
                    <a16:creationId xmlns:a16="http://schemas.microsoft.com/office/drawing/2014/main" id="{13FDEDAF-65E6-428F-81F0-0E414B6CA266}"/>
                  </a:ext>
                </a:extLst>
              </p:cNvPr>
              <p:cNvSpPr>
                <a:spLocks noChangeArrowheads="1"/>
              </p:cNvSpPr>
              <p:nvPr/>
            </p:nvSpPr>
            <p:spPr bwMode="auto">
              <a:xfrm>
                <a:off x="5312" y="2539"/>
                <a:ext cx="8" cy="4"/>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b="1">
                  <a:solidFill>
                    <a:srgbClr val="000000"/>
                  </a:solidFill>
                  <a:ea typeface="宋体" panose="02010600030101010101" pitchFamily="2" charset="-122"/>
                </a:endParaRPr>
              </a:p>
            </p:txBody>
          </p:sp>
          <p:grpSp>
            <p:nvGrpSpPr>
              <p:cNvPr id="12367" name="Group 425">
                <a:extLst>
                  <a:ext uri="{FF2B5EF4-FFF2-40B4-BE49-F238E27FC236}">
                    <a16:creationId xmlns:a16="http://schemas.microsoft.com/office/drawing/2014/main" id="{24BCEA39-9E68-4365-8501-CE1169579B62}"/>
                  </a:ext>
                </a:extLst>
              </p:cNvPr>
              <p:cNvGrpSpPr>
                <a:grpSpLocks/>
              </p:cNvGrpSpPr>
              <p:nvPr/>
            </p:nvGrpSpPr>
            <p:grpSpPr bwMode="auto">
              <a:xfrm>
                <a:off x="5309" y="2536"/>
                <a:ext cx="85" cy="27"/>
                <a:chOff x="5309" y="2536"/>
                <a:chExt cx="85" cy="27"/>
              </a:xfrm>
            </p:grpSpPr>
            <p:sp>
              <p:nvSpPr>
                <p:cNvPr id="12368" name="Freeform 426">
                  <a:extLst>
                    <a:ext uri="{FF2B5EF4-FFF2-40B4-BE49-F238E27FC236}">
                      <a16:creationId xmlns:a16="http://schemas.microsoft.com/office/drawing/2014/main" id="{3C72A90B-F8E1-45DE-804E-FC48A2163162}"/>
                    </a:ext>
                  </a:extLst>
                </p:cNvPr>
                <p:cNvSpPr>
                  <a:spLocks/>
                </p:cNvSpPr>
                <p:nvPr/>
              </p:nvSpPr>
              <p:spPr bwMode="auto">
                <a:xfrm>
                  <a:off x="5347" y="2538"/>
                  <a:ext cx="19" cy="9"/>
                </a:xfrm>
                <a:custGeom>
                  <a:avLst/>
                  <a:gdLst>
                    <a:gd name="T0" fmla="*/ 0 w 156"/>
                    <a:gd name="T1" fmla="*/ 0 h 69"/>
                    <a:gd name="T2" fmla="*/ 0 w 156"/>
                    <a:gd name="T3" fmla="*/ 0 h 69"/>
                    <a:gd name="T4" fmla="*/ 0 w 156"/>
                    <a:gd name="T5" fmla="*/ 0 h 69"/>
                    <a:gd name="T6" fmla="*/ 0 w 156"/>
                    <a:gd name="T7" fmla="*/ 0 h 69"/>
                    <a:gd name="T8" fmla="*/ 0 w 156"/>
                    <a:gd name="T9" fmla="*/ 0 h 69"/>
                    <a:gd name="T10" fmla="*/ 0 60000 65536"/>
                    <a:gd name="T11" fmla="*/ 0 60000 65536"/>
                    <a:gd name="T12" fmla="*/ 0 60000 65536"/>
                    <a:gd name="T13" fmla="*/ 0 60000 65536"/>
                    <a:gd name="T14" fmla="*/ 0 60000 65536"/>
                    <a:gd name="T15" fmla="*/ 0 w 156"/>
                    <a:gd name="T16" fmla="*/ 0 h 69"/>
                    <a:gd name="T17" fmla="*/ 156 w 156"/>
                    <a:gd name="T18" fmla="*/ 69 h 69"/>
                  </a:gdLst>
                  <a:ahLst/>
                  <a:cxnLst>
                    <a:cxn ang="T10">
                      <a:pos x="T0" y="T1"/>
                    </a:cxn>
                    <a:cxn ang="T11">
                      <a:pos x="T2" y="T3"/>
                    </a:cxn>
                    <a:cxn ang="T12">
                      <a:pos x="T4" y="T5"/>
                    </a:cxn>
                    <a:cxn ang="T13">
                      <a:pos x="T6" y="T7"/>
                    </a:cxn>
                    <a:cxn ang="T14">
                      <a:pos x="T8" y="T9"/>
                    </a:cxn>
                  </a:cxnLst>
                  <a:rect l="T15" t="T16" r="T17" b="T18"/>
                  <a:pathLst>
                    <a:path w="156" h="69">
                      <a:moveTo>
                        <a:pt x="156" y="0"/>
                      </a:moveTo>
                      <a:lnTo>
                        <a:pt x="10" y="0"/>
                      </a:lnTo>
                      <a:lnTo>
                        <a:pt x="0" y="69"/>
                      </a:lnTo>
                      <a:lnTo>
                        <a:pt x="139" y="67"/>
                      </a:lnTo>
                      <a:lnTo>
                        <a:pt x="156" y="0"/>
                      </a:lnTo>
                      <a:close/>
                    </a:path>
                  </a:pathLst>
                </a:cu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369" name="Freeform 427">
                  <a:extLst>
                    <a:ext uri="{FF2B5EF4-FFF2-40B4-BE49-F238E27FC236}">
                      <a16:creationId xmlns:a16="http://schemas.microsoft.com/office/drawing/2014/main" id="{DE46717F-0833-4D86-A283-3B980D1A16DC}"/>
                    </a:ext>
                  </a:extLst>
                </p:cNvPr>
                <p:cNvSpPr>
                  <a:spLocks/>
                </p:cNvSpPr>
                <p:nvPr/>
              </p:nvSpPr>
              <p:spPr bwMode="auto">
                <a:xfrm>
                  <a:off x="5347" y="2550"/>
                  <a:ext cx="44" cy="10"/>
                </a:xfrm>
                <a:custGeom>
                  <a:avLst/>
                  <a:gdLst>
                    <a:gd name="T0" fmla="*/ 0 w 352"/>
                    <a:gd name="T1" fmla="*/ 0 h 67"/>
                    <a:gd name="T2" fmla="*/ 0 w 352"/>
                    <a:gd name="T3" fmla="*/ 0 h 67"/>
                    <a:gd name="T4" fmla="*/ 0 w 352"/>
                    <a:gd name="T5" fmla="*/ 0 h 67"/>
                    <a:gd name="T6" fmla="*/ 0 w 352"/>
                    <a:gd name="T7" fmla="*/ 0 h 67"/>
                    <a:gd name="T8" fmla="*/ 0 w 352"/>
                    <a:gd name="T9" fmla="*/ 0 h 67"/>
                    <a:gd name="T10" fmla="*/ 0 60000 65536"/>
                    <a:gd name="T11" fmla="*/ 0 60000 65536"/>
                    <a:gd name="T12" fmla="*/ 0 60000 65536"/>
                    <a:gd name="T13" fmla="*/ 0 60000 65536"/>
                    <a:gd name="T14" fmla="*/ 0 60000 65536"/>
                    <a:gd name="T15" fmla="*/ 0 w 352"/>
                    <a:gd name="T16" fmla="*/ 0 h 67"/>
                    <a:gd name="T17" fmla="*/ 352 w 352"/>
                    <a:gd name="T18" fmla="*/ 67 h 67"/>
                  </a:gdLst>
                  <a:ahLst/>
                  <a:cxnLst>
                    <a:cxn ang="T10">
                      <a:pos x="T0" y="T1"/>
                    </a:cxn>
                    <a:cxn ang="T11">
                      <a:pos x="T2" y="T3"/>
                    </a:cxn>
                    <a:cxn ang="T12">
                      <a:pos x="T4" y="T5"/>
                    </a:cxn>
                    <a:cxn ang="T13">
                      <a:pos x="T6" y="T7"/>
                    </a:cxn>
                    <a:cxn ang="T14">
                      <a:pos x="T8" y="T9"/>
                    </a:cxn>
                  </a:cxnLst>
                  <a:rect l="T15" t="T16" r="T17" b="T18"/>
                  <a:pathLst>
                    <a:path w="352" h="67">
                      <a:moveTo>
                        <a:pt x="352" y="67"/>
                      </a:moveTo>
                      <a:lnTo>
                        <a:pt x="10" y="67"/>
                      </a:lnTo>
                      <a:lnTo>
                        <a:pt x="0" y="0"/>
                      </a:lnTo>
                      <a:lnTo>
                        <a:pt x="334" y="0"/>
                      </a:lnTo>
                      <a:lnTo>
                        <a:pt x="352" y="67"/>
                      </a:lnTo>
                      <a:close/>
                    </a:path>
                  </a:pathLst>
                </a:cu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370" name="Freeform 428">
                  <a:extLst>
                    <a:ext uri="{FF2B5EF4-FFF2-40B4-BE49-F238E27FC236}">
                      <a16:creationId xmlns:a16="http://schemas.microsoft.com/office/drawing/2014/main" id="{D3B7FB28-D27F-4357-91D2-1202FB862F80}"/>
                    </a:ext>
                  </a:extLst>
                </p:cNvPr>
                <p:cNvSpPr>
                  <a:spLocks/>
                </p:cNvSpPr>
                <p:nvPr/>
              </p:nvSpPr>
              <p:spPr bwMode="auto">
                <a:xfrm>
                  <a:off x="5365" y="2542"/>
                  <a:ext cx="26" cy="5"/>
                </a:xfrm>
                <a:custGeom>
                  <a:avLst/>
                  <a:gdLst>
                    <a:gd name="T0" fmla="*/ 0 w 206"/>
                    <a:gd name="T1" fmla="*/ 0 h 35"/>
                    <a:gd name="T2" fmla="*/ 0 w 206"/>
                    <a:gd name="T3" fmla="*/ 0 h 35"/>
                    <a:gd name="T4" fmla="*/ 0 w 206"/>
                    <a:gd name="T5" fmla="*/ 0 h 35"/>
                    <a:gd name="T6" fmla="*/ 0 w 206"/>
                    <a:gd name="T7" fmla="*/ 0 h 35"/>
                    <a:gd name="T8" fmla="*/ 0 w 206"/>
                    <a:gd name="T9" fmla="*/ 0 h 35"/>
                    <a:gd name="T10" fmla="*/ 0 60000 65536"/>
                    <a:gd name="T11" fmla="*/ 0 60000 65536"/>
                    <a:gd name="T12" fmla="*/ 0 60000 65536"/>
                    <a:gd name="T13" fmla="*/ 0 60000 65536"/>
                    <a:gd name="T14" fmla="*/ 0 60000 65536"/>
                    <a:gd name="T15" fmla="*/ 0 w 206"/>
                    <a:gd name="T16" fmla="*/ 0 h 35"/>
                    <a:gd name="T17" fmla="*/ 206 w 206"/>
                    <a:gd name="T18" fmla="*/ 35 h 35"/>
                  </a:gdLst>
                  <a:ahLst/>
                  <a:cxnLst>
                    <a:cxn ang="T10">
                      <a:pos x="T0" y="T1"/>
                    </a:cxn>
                    <a:cxn ang="T11">
                      <a:pos x="T2" y="T3"/>
                    </a:cxn>
                    <a:cxn ang="T12">
                      <a:pos x="T4" y="T5"/>
                    </a:cxn>
                    <a:cxn ang="T13">
                      <a:pos x="T6" y="T7"/>
                    </a:cxn>
                    <a:cxn ang="T14">
                      <a:pos x="T8" y="T9"/>
                    </a:cxn>
                  </a:cxnLst>
                  <a:rect l="T15" t="T16" r="T17" b="T18"/>
                  <a:pathLst>
                    <a:path w="206" h="35">
                      <a:moveTo>
                        <a:pt x="206" y="0"/>
                      </a:moveTo>
                      <a:lnTo>
                        <a:pt x="8" y="0"/>
                      </a:lnTo>
                      <a:lnTo>
                        <a:pt x="0" y="35"/>
                      </a:lnTo>
                      <a:lnTo>
                        <a:pt x="188" y="35"/>
                      </a:lnTo>
                      <a:lnTo>
                        <a:pt x="206" y="0"/>
                      </a:lnTo>
                      <a:close/>
                    </a:path>
                  </a:pathLst>
                </a:cu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371" name="Freeform 429">
                  <a:extLst>
                    <a:ext uri="{FF2B5EF4-FFF2-40B4-BE49-F238E27FC236}">
                      <a16:creationId xmlns:a16="http://schemas.microsoft.com/office/drawing/2014/main" id="{4EC94920-FF5C-44A2-8305-6159A2B0BB24}"/>
                    </a:ext>
                  </a:extLst>
                </p:cNvPr>
                <p:cNvSpPr>
                  <a:spLocks/>
                </p:cNvSpPr>
                <p:nvPr/>
              </p:nvSpPr>
              <p:spPr bwMode="auto">
                <a:xfrm>
                  <a:off x="5388" y="2542"/>
                  <a:ext cx="3" cy="17"/>
                </a:xfrm>
                <a:custGeom>
                  <a:avLst/>
                  <a:gdLst>
                    <a:gd name="T0" fmla="*/ 0 w 21"/>
                    <a:gd name="T1" fmla="*/ 0 h 124"/>
                    <a:gd name="T2" fmla="*/ 0 w 21"/>
                    <a:gd name="T3" fmla="*/ 0 h 124"/>
                    <a:gd name="T4" fmla="*/ 0 w 21"/>
                    <a:gd name="T5" fmla="*/ 0 h 124"/>
                    <a:gd name="T6" fmla="*/ 0 w 21"/>
                    <a:gd name="T7" fmla="*/ 0 h 124"/>
                    <a:gd name="T8" fmla="*/ 0 60000 65536"/>
                    <a:gd name="T9" fmla="*/ 0 60000 65536"/>
                    <a:gd name="T10" fmla="*/ 0 60000 65536"/>
                    <a:gd name="T11" fmla="*/ 0 60000 65536"/>
                    <a:gd name="T12" fmla="*/ 0 w 21"/>
                    <a:gd name="T13" fmla="*/ 0 h 124"/>
                    <a:gd name="T14" fmla="*/ 21 w 21"/>
                    <a:gd name="T15" fmla="*/ 124 h 124"/>
                  </a:gdLst>
                  <a:ahLst/>
                  <a:cxnLst>
                    <a:cxn ang="T8">
                      <a:pos x="T0" y="T1"/>
                    </a:cxn>
                    <a:cxn ang="T9">
                      <a:pos x="T2" y="T3"/>
                    </a:cxn>
                    <a:cxn ang="T10">
                      <a:pos x="T4" y="T5"/>
                    </a:cxn>
                    <a:cxn ang="T11">
                      <a:pos x="T6" y="T7"/>
                    </a:cxn>
                  </a:cxnLst>
                  <a:rect l="T12" t="T13" r="T14" b="T15"/>
                  <a:pathLst>
                    <a:path w="21" h="124">
                      <a:moveTo>
                        <a:pt x="21" y="0"/>
                      </a:moveTo>
                      <a:lnTo>
                        <a:pt x="21" y="124"/>
                      </a:lnTo>
                      <a:lnTo>
                        <a:pt x="0" y="42"/>
                      </a:lnTo>
                      <a:lnTo>
                        <a:pt x="21" y="0"/>
                      </a:lnTo>
                      <a:close/>
                    </a:path>
                  </a:pathLst>
                </a:cu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372" name="Oval 430">
                  <a:extLst>
                    <a:ext uri="{FF2B5EF4-FFF2-40B4-BE49-F238E27FC236}">
                      <a16:creationId xmlns:a16="http://schemas.microsoft.com/office/drawing/2014/main" id="{0F34DCB2-F8B4-481A-8963-FCA88D4A030B}"/>
                    </a:ext>
                  </a:extLst>
                </p:cNvPr>
                <p:cNvSpPr>
                  <a:spLocks noChangeArrowheads="1"/>
                </p:cNvSpPr>
                <p:nvPr/>
              </p:nvSpPr>
              <p:spPr bwMode="auto">
                <a:xfrm>
                  <a:off x="5366" y="2551"/>
                  <a:ext cx="9" cy="8"/>
                </a:xfrm>
                <a:prstGeom prst="ellipse">
                  <a:avLst/>
                </a:prstGeom>
                <a:solidFill>
                  <a:srgbClr val="FF0000"/>
                </a:solidFill>
                <a:ln w="1588">
                  <a:solidFill>
                    <a:srgbClr val="808080"/>
                  </a:solidFill>
                  <a:round/>
                  <a:headEnd/>
                  <a:tailEnd/>
                </a:ln>
              </p:spPr>
              <p:txBody>
                <a:bodyP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b="1">
                    <a:solidFill>
                      <a:srgbClr val="000000"/>
                    </a:solidFill>
                    <a:ea typeface="宋体" panose="02010600030101010101" pitchFamily="2" charset="-122"/>
                  </a:endParaRPr>
                </a:p>
              </p:txBody>
            </p:sp>
            <p:sp>
              <p:nvSpPr>
                <p:cNvPr id="12373" name="Rectangle 431">
                  <a:extLst>
                    <a:ext uri="{FF2B5EF4-FFF2-40B4-BE49-F238E27FC236}">
                      <a16:creationId xmlns:a16="http://schemas.microsoft.com/office/drawing/2014/main" id="{98636189-5F43-4F38-A916-628CE4C8784F}"/>
                    </a:ext>
                  </a:extLst>
                </p:cNvPr>
                <p:cNvSpPr>
                  <a:spLocks noChangeArrowheads="1"/>
                </p:cNvSpPr>
                <p:nvPr/>
              </p:nvSpPr>
              <p:spPr bwMode="auto">
                <a:xfrm>
                  <a:off x="5309" y="2547"/>
                  <a:ext cx="85" cy="3"/>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b="1">
                    <a:solidFill>
                      <a:srgbClr val="000000"/>
                    </a:solidFill>
                    <a:ea typeface="宋体" panose="02010600030101010101" pitchFamily="2" charset="-122"/>
                  </a:endParaRPr>
                </a:p>
              </p:txBody>
            </p:sp>
            <p:grpSp>
              <p:nvGrpSpPr>
                <p:cNvPr id="12374" name="Group 432">
                  <a:extLst>
                    <a:ext uri="{FF2B5EF4-FFF2-40B4-BE49-F238E27FC236}">
                      <a16:creationId xmlns:a16="http://schemas.microsoft.com/office/drawing/2014/main" id="{767D5906-C776-4385-9A49-014C70961570}"/>
                    </a:ext>
                  </a:extLst>
                </p:cNvPr>
                <p:cNvGrpSpPr>
                  <a:grpSpLocks/>
                </p:cNvGrpSpPr>
                <p:nvPr/>
              </p:nvGrpSpPr>
              <p:grpSpPr bwMode="auto">
                <a:xfrm>
                  <a:off x="5364" y="2536"/>
                  <a:ext cx="10" cy="27"/>
                  <a:chOff x="5364" y="2536"/>
                  <a:chExt cx="10" cy="27"/>
                </a:xfrm>
              </p:grpSpPr>
              <p:sp>
                <p:nvSpPr>
                  <p:cNvPr id="12375" name="Freeform 433">
                    <a:extLst>
                      <a:ext uri="{FF2B5EF4-FFF2-40B4-BE49-F238E27FC236}">
                        <a16:creationId xmlns:a16="http://schemas.microsoft.com/office/drawing/2014/main" id="{F49F6EBD-ADAD-4342-B149-2F30D337B725}"/>
                      </a:ext>
                    </a:extLst>
                  </p:cNvPr>
                  <p:cNvSpPr>
                    <a:spLocks/>
                  </p:cNvSpPr>
                  <p:nvPr/>
                </p:nvSpPr>
                <p:spPr bwMode="auto">
                  <a:xfrm>
                    <a:off x="5364" y="2537"/>
                    <a:ext cx="9" cy="26"/>
                  </a:xfrm>
                  <a:custGeom>
                    <a:avLst/>
                    <a:gdLst>
                      <a:gd name="T0" fmla="*/ 0 w 68"/>
                      <a:gd name="T1" fmla="*/ 0 h 182"/>
                      <a:gd name="T2" fmla="*/ 0 w 68"/>
                      <a:gd name="T3" fmla="*/ 0 h 182"/>
                      <a:gd name="T4" fmla="*/ 0 w 68"/>
                      <a:gd name="T5" fmla="*/ 0 h 182"/>
                      <a:gd name="T6" fmla="*/ 0 w 68"/>
                      <a:gd name="T7" fmla="*/ 0 h 182"/>
                      <a:gd name="T8" fmla="*/ 0 w 68"/>
                      <a:gd name="T9" fmla="*/ 0 h 182"/>
                      <a:gd name="T10" fmla="*/ 0 w 68"/>
                      <a:gd name="T11" fmla="*/ 0 h 182"/>
                      <a:gd name="T12" fmla="*/ 0 w 68"/>
                      <a:gd name="T13" fmla="*/ 0 h 182"/>
                      <a:gd name="T14" fmla="*/ 0 w 68"/>
                      <a:gd name="T15" fmla="*/ 0 h 182"/>
                      <a:gd name="T16" fmla="*/ 0 w 68"/>
                      <a:gd name="T17" fmla="*/ 0 h 182"/>
                      <a:gd name="T18" fmla="*/ 0 w 68"/>
                      <a:gd name="T19" fmla="*/ 0 h 182"/>
                      <a:gd name="T20" fmla="*/ 0 w 68"/>
                      <a:gd name="T21" fmla="*/ 0 h 182"/>
                      <a:gd name="T22" fmla="*/ 0 w 68"/>
                      <a:gd name="T23" fmla="*/ 0 h 18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68"/>
                      <a:gd name="T37" fmla="*/ 0 h 182"/>
                      <a:gd name="T38" fmla="*/ 68 w 68"/>
                      <a:gd name="T39" fmla="*/ 182 h 18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68" h="182">
                        <a:moveTo>
                          <a:pt x="55" y="2"/>
                        </a:moveTo>
                        <a:lnTo>
                          <a:pt x="30" y="0"/>
                        </a:lnTo>
                        <a:lnTo>
                          <a:pt x="13" y="9"/>
                        </a:lnTo>
                        <a:lnTo>
                          <a:pt x="8" y="31"/>
                        </a:lnTo>
                        <a:lnTo>
                          <a:pt x="0" y="72"/>
                        </a:lnTo>
                        <a:lnTo>
                          <a:pt x="17" y="180"/>
                        </a:lnTo>
                        <a:lnTo>
                          <a:pt x="30" y="182"/>
                        </a:lnTo>
                        <a:lnTo>
                          <a:pt x="30" y="87"/>
                        </a:lnTo>
                        <a:lnTo>
                          <a:pt x="60" y="47"/>
                        </a:lnTo>
                        <a:lnTo>
                          <a:pt x="68" y="29"/>
                        </a:lnTo>
                        <a:lnTo>
                          <a:pt x="67" y="12"/>
                        </a:lnTo>
                        <a:lnTo>
                          <a:pt x="55" y="2"/>
                        </a:lnTo>
                        <a:close/>
                      </a:path>
                    </a:pathLst>
                  </a:cu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376" name="Freeform 434">
                    <a:extLst>
                      <a:ext uri="{FF2B5EF4-FFF2-40B4-BE49-F238E27FC236}">
                        <a16:creationId xmlns:a16="http://schemas.microsoft.com/office/drawing/2014/main" id="{5AA9BB00-C047-42AE-8ED2-CE99C55031D6}"/>
                      </a:ext>
                    </a:extLst>
                  </p:cNvPr>
                  <p:cNvSpPr>
                    <a:spLocks/>
                  </p:cNvSpPr>
                  <p:nvPr/>
                </p:nvSpPr>
                <p:spPr bwMode="auto">
                  <a:xfrm>
                    <a:off x="5365" y="2536"/>
                    <a:ext cx="9" cy="26"/>
                  </a:xfrm>
                  <a:custGeom>
                    <a:avLst/>
                    <a:gdLst>
                      <a:gd name="T0" fmla="*/ 0 w 70"/>
                      <a:gd name="T1" fmla="*/ 0 h 182"/>
                      <a:gd name="T2" fmla="*/ 0 w 70"/>
                      <a:gd name="T3" fmla="*/ 0 h 182"/>
                      <a:gd name="T4" fmla="*/ 0 w 70"/>
                      <a:gd name="T5" fmla="*/ 0 h 182"/>
                      <a:gd name="T6" fmla="*/ 0 w 70"/>
                      <a:gd name="T7" fmla="*/ 0 h 182"/>
                      <a:gd name="T8" fmla="*/ 0 w 70"/>
                      <a:gd name="T9" fmla="*/ 0 h 182"/>
                      <a:gd name="T10" fmla="*/ 0 w 70"/>
                      <a:gd name="T11" fmla="*/ 0 h 182"/>
                      <a:gd name="T12" fmla="*/ 0 w 70"/>
                      <a:gd name="T13" fmla="*/ 0 h 182"/>
                      <a:gd name="T14" fmla="*/ 0 w 70"/>
                      <a:gd name="T15" fmla="*/ 0 h 182"/>
                      <a:gd name="T16" fmla="*/ 0 w 70"/>
                      <a:gd name="T17" fmla="*/ 0 h 182"/>
                      <a:gd name="T18" fmla="*/ 0 w 70"/>
                      <a:gd name="T19" fmla="*/ 0 h 182"/>
                      <a:gd name="T20" fmla="*/ 0 w 70"/>
                      <a:gd name="T21" fmla="*/ 0 h 182"/>
                      <a:gd name="T22" fmla="*/ 0 w 70"/>
                      <a:gd name="T23" fmla="*/ 0 h 18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0"/>
                      <a:gd name="T37" fmla="*/ 0 h 182"/>
                      <a:gd name="T38" fmla="*/ 70 w 70"/>
                      <a:gd name="T39" fmla="*/ 182 h 18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0" h="182">
                        <a:moveTo>
                          <a:pt x="55" y="2"/>
                        </a:moveTo>
                        <a:lnTo>
                          <a:pt x="31" y="0"/>
                        </a:lnTo>
                        <a:lnTo>
                          <a:pt x="15" y="9"/>
                        </a:lnTo>
                        <a:lnTo>
                          <a:pt x="8" y="31"/>
                        </a:lnTo>
                        <a:lnTo>
                          <a:pt x="0" y="72"/>
                        </a:lnTo>
                        <a:lnTo>
                          <a:pt x="18" y="180"/>
                        </a:lnTo>
                        <a:lnTo>
                          <a:pt x="31" y="182"/>
                        </a:lnTo>
                        <a:lnTo>
                          <a:pt x="31" y="87"/>
                        </a:lnTo>
                        <a:lnTo>
                          <a:pt x="62" y="47"/>
                        </a:lnTo>
                        <a:lnTo>
                          <a:pt x="70" y="29"/>
                        </a:lnTo>
                        <a:lnTo>
                          <a:pt x="67" y="11"/>
                        </a:lnTo>
                        <a:lnTo>
                          <a:pt x="55" y="2"/>
                        </a:lnTo>
                        <a:close/>
                      </a:path>
                    </a:pathLst>
                  </a:cu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grpSp>
        </p:grpSp>
        <p:sp>
          <p:nvSpPr>
            <p:cNvPr id="12355" name="Rectangle 435">
              <a:extLst>
                <a:ext uri="{FF2B5EF4-FFF2-40B4-BE49-F238E27FC236}">
                  <a16:creationId xmlns:a16="http://schemas.microsoft.com/office/drawing/2014/main" id="{88A10945-CC50-459C-A131-B06113D73183}"/>
                </a:ext>
              </a:extLst>
            </p:cNvPr>
            <p:cNvSpPr>
              <a:spLocks noChangeArrowheads="1"/>
            </p:cNvSpPr>
            <p:nvPr/>
          </p:nvSpPr>
          <p:spPr bwMode="auto">
            <a:xfrm>
              <a:off x="5323" y="2579"/>
              <a:ext cx="56" cy="4"/>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b="1">
                <a:solidFill>
                  <a:srgbClr val="000000"/>
                </a:solidFill>
                <a:ea typeface="宋体" panose="02010600030101010101" pitchFamily="2" charset="-122"/>
              </a:endParaRPr>
            </a:p>
          </p:txBody>
        </p:sp>
        <p:sp>
          <p:nvSpPr>
            <p:cNvPr id="12356" name="Freeform 436">
              <a:extLst>
                <a:ext uri="{FF2B5EF4-FFF2-40B4-BE49-F238E27FC236}">
                  <a16:creationId xmlns:a16="http://schemas.microsoft.com/office/drawing/2014/main" id="{44EE6BA3-8B1C-41DD-9414-5055EAD2DAFC}"/>
                </a:ext>
              </a:extLst>
            </p:cNvPr>
            <p:cNvSpPr>
              <a:spLocks/>
            </p:cNvSpPr>
            <p:nvPr/>
          </p:nvSpPr>
          <p:spPr bwMode="auto">
            <a:xfrm>
              <a:off x="5340" y="2586"/>
              <a:ext cx="24" cy="5"/>
            </a:xfrm>
            <a:custGeom>
              <a:avLst/>
              <a:gdLst>
                <a:gd name="T0" fmla="*/ 0 w 196"/>
                <a:gd name="T1" fmla="*/ 0 h 35"/>
                <a:gd name="T2" fmla="*/ 0 w 196"/>
                <a:gd name="T3" fmla="*/ 0 h 35"/>
                <a:gd name="T4" fmla="*/ 0 w 196"/>
                <a:gd name="T5" fmla="*/ 0 h 35"/>
                <a:gd name="T6" fmla="*/ 0 w 196"/>
                <a:gd name="T7" fmla="*/ 0 h 35"/>
                <a:gd name="T8" fmla="*/ 0 60000 65536"/>
                <a:gd name="T9" fmla="*/ 0 60000 65536"/>
                <a:gd name="T10" fmla="*/ 0 60000 65536"/>
                <a:gd name="T11" fmla="*/ 0 60000 65536"/>
                <a:gd name="T12" fmla="*/ 0 w 196"/>
                <a:gd name="T13" fmla="*/ 0 h 35"/>
                <a:gd name="T14" fmla="*/ 196 w 196"/>
                <a:gd name="T15" fmla="*/ 35 h 35"/>
              </a:gdLst>
              <a:ahLst/>
              <a:cxnLst>
                <a:cxn ang="T8">
                  <a:pos x="T0" y="T1"/>
                </a:cxn>
                <a:cxn ang="T9">
                  <a:pos x="T2" y="T3"/>
                </a:cxn>
                <a:cxn ang="T10">
                  <a:pos x="T4" y="T5"/>
                </a:cxn>
                <a:cxn ang="T11">
                  <a:pos x="T6" y="T7"/>
                </a:cxn>
              </a:cxnLst>
              <a:rect l="T12" t="T13" r="T14" b="T15"/>
              <a:pathLst>
                <a:path w="196" h="35">
                  <a:moveTo>
                    <a:pt x="4" y="35"/>
                  </a:moveTo>
                  <a:lnTo>
                    <a:pt x="0" y="0"/>
                  </a:lnTo>
                  <a:lnTo>
                    <a:pt x="190" y="0"/>
                  </a:lnTo>
                  <a:lnTo>
                    <a:pt x="196" y="34"/>
                  </a:lnTo>
                </a:path>
              </a:pathLst>
            </a:custGeom>
            <a:solidFill>
              <a:srgbClr val="FF0000"/>
            </a:solidFill>
            <a:ln w="3175">
              <a:solidFill>
                <a:srgbClr val="808080"/>
              </a:solidFill>
              <a:round/>
              <a:headEnd/>
              <a:tailEnd/>
            </a:ln>
          </p:spPr>
          <p:txBody>
            <a:bodyPr/>
            <a:lstStyle/>
            <a:p>
              <a:endParaRPr lang="zh-CN" altLang="en-US"/>
            </a:p>
          </p:txBody>
        </p:sp>
        <p:sp>
          <p:nvSpPr>
            <p:cNvPr id="12357" name="Freeform 437">
              <a:extLst>
                <a:ext uri="{FF2B5EF4-FFF2-40B4-BE49-F238E27FC236}">
                  <a16:creationId xmlns:a16="http://schemas.microsoft.com/office/drawing/2014/main" id="{26B06BB6-B784-4159-B889-3D18491FB3DD}"/>
                </a:ext>
              </a:extLst>
            </p:cNvPr>
            <p:cNvSpPr>
              <a:spLocks/>
            </p:cNvSpPr>
            <p:nvPr/>
          </p:nvSpPr>
          <p:spPr bwMode="auto">
            <a:xfrm>
              <a:off x="5273" y="2402"/>
              <a:ext cx="22" cy="26"/>
            </a:xfrm>
            <a:custGeom>
              <a:avLst/>
              <a:gdLst>
                <a:gd name="T0" fmla="*/ 0 w 174"/>
                <a:gd name="T1" fmla="*/ 0 h 180"/>
                <a:gd name="T2" fmla="*/ 0 w 174"/>
                <a:gd name="T3" fmla="*/ 0 h 180"/>
                <a:gd name="T4" fmla="*/ 0 w 174"/>
                <a:gd name="T5" fmla="*/ 0 h 180"/>
                <a:gd name="T6" fmla="*/ 0 w 174"/>
                <a:gd name="T7" fmla="*/ 0 h 180"/>
                <a:gd name="T8" fmla="*/ 0 w 174"/>
                <a:gd name="T9" fmla="*/ 0 h 180"/>
                <a:gd name="T10" fmla="*/ 0 60000 65536"/>
                <a:gd name="T11" fmla="*/ 0 60000 65536"/>
                <a:gd name="T12" fmla="*/ 0 60000 65536"/>
                <a:gd name="T13" fmla="*/ 0 60000 65536"/>
                <a:gd name="T14" fmla="*/ 0 60000 65536"/>
                <a:gd name="T15" fmla="*/ 0 w 174"/>
                <a:gd name="T16" fmla="*/ 0 h 180"/>
                <a:gd name="T17" fmla="*/ 174 w 174"/>
                <a:gd name="T18" fmla="*/ 180 h 180"/>
              </a:gdLst>
              <a:ahLst/>
              <a:cxnLst>
                <a:cxn ang="T10">
                  <a:pos x="T0" y="T1"/>
                </a:cxn>
                <a:cxn ang="T11">
                  <a:pos x="T2" y="T3"/>
                </a:cxn>
                <a:cxn ang="T12">
                  <a:pos x="T4" y="T5"/>
                </a:cxn>
                <a:cxn ang="T13">
                  <a:pos x="T6" y="T7"/>
                </a:cxn>
                <a:cxn ang="T14">
                  <a:pos x="T8" y="T9"/>
                </a:cxn>
              </a:cxnLst>
              <a:rect l="T15" t="T16" r="T17" b="T18"/>
              <a:pathLst>
                <a:path w="174" h="180">
                  <a:moveTo>
                    <a:pt x="160" y="0"/>
                  </a:moveTo>
                  <a:lnTo>
                    <a:pt x="0" y="0"/>
                  </a:lnTo>
                  <a:lnTo>
                    <a:pt x="11" y="180"/>
                  </a:lnTo>
                  <a:lnTo>
                    <a:pt x="174" y="180"/>
                  </a:lnTo>
                  <a:lnTo>
                    <a:pt x="160" y="0"/>
                  </a:lnTo>
                  <a:close/>
                </a:path>
              </a:pathLst>
            </a:custGeom>
            <a:solidFill>
              <a:srgbClr val="FF0000"/>
            </a:solidFill>
            <a:ln w="3175">
              <a:solidFill>
                <a:srgbClr val="808080"/>
              </a:solidFill>
              <a:round/>
              <a:headEnd/>
              <a:tailEnd/>
            </a:ln>
          </p:spPr>
          <p:txBody>
            <a:bodyPr/>
            <a:lstStyle/>
            <a:p>
              <a:endParaRPr lang="zh-CN" altLang="en-US"/>
            </a:p>
          </p:txBody>
        </p:sp>
        <p:sp>
          <p:nvSpPr>
            <p:cNvPr id="12358" name="Freeform 438">
              <a:extLst>
                <a:ext uri="{FF2B5EF4-FFF2-40B4-BE49-F238E27FC236}">
                  <a16:creationId xmlns:a16="http://schemas.microsoft.com/office/drawing/2014/main" id="{FE8659E6-323F-47C7-A710-F9A425CB492F}"/>
                </a:ext>
              </a:extLst>
            </p:cNvPr>
            <p:cNvSpPr>
              <a:spLocks/>
            </p:cNvSpPr>
            <p:nvPr/>
          </p:nvSpPr>
          <p:spPr bwMode="auto">
            <a:xfrm>
              <a:off x="5276" y="2446"/>
              <a:ext cx="22" cy="26"/>
            </a:xfrm>
            <a:custGeom>
              <a:avLst/>
              <a:gdLst>
                <a:gd name="T0" fmla="*/ 0 w 180"/>
                <a:gd name="T1" fmla="*/ 0 h 182"/>
                <a:gd name="T2" fmla="*/ 0 w 180"/>
                <a:gd name="T3" fmla="*/ 0 h 182"/>
                <a:gd name="T4" fmla="*/ 0 w 180"/>
                <a:gd name="T5" fmla="*/ 0 h 182"/>
                <a:gd name="T6" fmla="*/ 0 w 180"/>
                <a:gd name="T7" fmla="*/ 0 h 182"/>
                <a:gd name="T8" fmla="*/ 0 w 180"/>
                <a:gd name="T9" fmla="*/ 0 h 182"/>
                <a:gd name="T10" fmla="*/ 0 60000 65536"/>
                <a:gd name="T11" fmla="*/ 0 60000 65536"/>
                <a:gd name="T12" fmla="*/ 0 60000 65536"/>
                <a:gd name="T13" fmla="*/ 0 60000 65536"/>
                <a:gd name="T14" fmla="*/ 0 60000 65536"/>
                <a:gd name="T15" fmla="*/ 0 w 180"/>
                <a:gd name="T16" fmla="*/ 0 h 182"/>
                <a:gd name="T17" fmla="*/ 180 w 180"/>
                <a:gd name="T18" fmla="*/ 182 h 182"/>
              </a:gdLst>
              <a:ahLst/>
              <a:cxnLst>
                <a:cxn ang="T10">
                  <a:pos x="T0" y="T1"/>
                </a:cxn>
                <a:cxn ang="T11">
                  <a:pos x="T2" y="T3"/>
                </a:cxn>
                <a:cxn ang="T12">
                  <a:pos x="T4" y="T5"/>
                </a:cxn>
                <a:cxn ang="T13">
                  <a:pos x="T6" y="T7"/>
                </a:cxn>
                <a:cxn ang="T14">
                  <a:pos x="T8" y="T9"/>
                </a:cxn>
              </a:cxnLst>
              <a:rect l="T15" t="T16" r="T17" b="T18"/>
              <a:pathLst>
                <a:path w="180" h="182">
                  <a:moveTo>
                    <a:pt x="167" y="0"/>
                  </a:moveTo>
                  <a:lnTo>
                    <a:pt x="0" y="0"/>
                  </a:lnTo>
                  <a:lnTo>
                    <a:pt x="13" y="182"/>
                  </a:lnTo>
                  <a:lnTo>
                    <a:pt x="180" y="181"/>
                  </a:lnTo>
                  <a:lnTo>
                    <a:pt x="167" y="0"/>
                  </a:lnTo>
                  <a:close/>
                </a:path>
              </a:pathLst>
            </a:custGeom>
            <a:solidFill>
              <a:srgbClr val="FF0000"/>
            </a:solidFill>
            <a:ln w="3175">
              <a:solidFill>
                <a:srgbClr val="808080"/>
              </a:solidFill>
              <a:round/>
              <a:headEnd/>
              <a:tailEnd/>
            </a:ln>
          </p:spPr>
          <p:txBody>
            <a:bodyPr/>
            <a:lstStyle/>
            <a:p>
              <a:endParaRPr lang="zh-CN" altLang="en-US"/>
            </a:p>
          </p:txBody>
        </p:sp>
        <p:grpSp>
          <p:nvGrpSpPr>
            <p:cNvPr id="12359" name="Group 439">
              <a:extLst>
                <a:ext uri="{FF2B5EF4-FFF2-40B4-BE49-F238E27FC236}">
                  <a16:creationId xmlns:a16="http://schemas.microsoft.com/office/drawing/2014/main" id="{AFCFED50-2CD8-49FE-A6AE-BDDF817E89BD}"/>
                </a:ext>
              </a:extLst>
            </p:cNvPr>
            <p:cNvGrpSpPr>
              <a:grpSpLocks/>
            </p:cNvGrpSpPr>
            <p:nvPr/>
          </p:nvGrpSpPr>
          <p:grpSpPr bwMode="auto">
            <a:xfrm>
              <a:off x="5309" y="2444"/>
              <a:ext cx="94" cy="27"/>
              <a:chOff x="5309" y="2444"/>
              <a:chExt cx="94" cy="27"/>
            </a:xfrm>
          </p:grpSpPr>
          <p:sp>
            <p:nvSpPr>
              <p:cNvPr id="12360" name="Rectangle 440">
                <a:extLst>
                  <a:ext uri="{FF2B5EF4-FFF2-40B4-BE49-F238E27FC236}">
                    <a16:creationId xmlns:a16="http://schemas.microsoft.com/office/drawing/2014/main" id="{5E3B10B5-33AE-412B-BC16-5CBF8767E6FF}"/>
                  </a:ext>
                </a:extLst>
              </p:cNvPr>
              <p:cNvSpPr>
                <a:spLocks noChangeArrowheads="1"/>
              </p:cNvSpPr>
              <p:nvPr/>
            </p:nvSpPr>
            <p:spPr bwMode="auto">
              <a:xfrm>
                <a:off x="5309" y="2444"/>
                <a:ext cx="94" cy="27"/>
              </a:xfrm>
              <a:prstGeom prst="rect">
                <a:avLst/>
              </a:prstGeom>
              <a:solidFill>
                <a:srgbClr val="FF0000"/>
              </a:solidFill>
              <a:ln w="3175">
                <a:solidFill>
                  <a:srgbClr val="808080"/>
                </a:solidFill>
                <a:miter lim="800000"/>
                <a:headEnd/>
                <a:tailEnd/>
              </a:ln>
            </p:spPr>
            <p:txBody>
              <a:bodyP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b="1">
                  <a:solidFill>
                    <a:srgbClr val="000000"/>
                  </a:solidFill>
                  <a:ea typeface="宋体" panose="02010600030101010101" pitchFamily="2" charset="-122"/>
                </a:endParaRPr>
              </a:p>
            </p:txBody>
          </p:sp>
          <p:sp>
            <p:nvSpPr>
              <p:cNvPr id="12361" name="Rectangle 441">
                <a:extLst>
                  <a:ext uri="{FF2B5EF4-FFF2-40B4-BE49-F238E27FC236}">
                    <a16:creationId xmlns:a16="http://schemas.microsoft.com/office/drawing/2014/main" id="{3D2283E5-4147-4557-9C73-A2A41B4115E8}"/>
                  </a:ext>
                </a:extLst>
              </p:cNvPr>
              <p:cNvSpPr>
                <a:spLocks noChangeArrowheads="1"/>
              </p:cNvSpPr>
              <p:nvPr/>
            </p:nvSpPr>
            <p:spPr bwMode="auto">
              <a:xfrm>
                <a:off x="5326" y="2448"/>
                <a:ext cx="11" cy="9"/>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b="1">
                  <a:solidFill>
                    <a:srgbClr val="000000"/>
                  </a:solidFill>
                  <a:ea typeface="宋体" panose="02010600030101010101" pitchFamily="2" charset="-122"/>
                </a:endParaRPr>
              </a:p>
            </p:txBody>
          </p:sp>
          <p:sp>
            <p:nvSpPr>
              <p:cNvPr id="12362" name="Rectangle 442">
                <a:extLst>
                  <a:ext uri="{FF2B5EF4-FFF2-40B4-BE49-F238E27FC236}">
                    <a16:creationId xmlns:a16="http://schemas.microsoft.com/office/drawing/2014/main" id="{E8CE26B0-DEE9-467F-AE56-09DA405BFAD1}"/>
                  </a:ext>
                </a:extLst>
              </p:cNvPr>
              <p:cNvSpPr>
                <a:spLocks noChangeArrowheads="1"/>
              </p:cNvSpPr>
              <p:nvPr/>
            </p:nvSpPr>
            <p:spPr bwMode="auto">
              <a:xfrm>
                <a:off x="5326" y="2459"/>
                <a:ext cx="11" cy="9"/>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b="1">
                  <a:solidFill>
                    <a:srgbClr val="000000"/>
                  </a:solidFill>
                  <a:ea typeface="宋体" panose="02010600030101010101" pitchFamily="2" charset="-122"/>
                </a:endParaRPr>
              </a:p>
            </p:txBody>
          </p:sp>
          <p:sp>
            <p:nvSpPr>
              <p:cNvPr id="12363" name="Rectangle 443">
                <a:extLst>
                  <a:ext uri="{FF2B5EF4-FFF2-40B4-BE49-F238E27FC236}">
                    <a16:creationId xmlns:a16="http://schemas.microsoft.com/office/drawing/2014/main" id="{AD0D5B83-4CA5-4582-811E-6208FA135E6F}"/>
                  </a:ext>
                </a:extLst>
              </p:cNvPr>
              <p:cNvSpPr>
                <a:spLocks noChangeArrowheads="1"/>
              </p:cNvSpPr>
              <p:nvPr/>
            </p:nvSpPr>
            <p:spPr bwMode="auto">
              <a:xfrm>
                <a:off x="5349" y="2453"/>
                <a:ext cx="11" cy="9"/>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b="1">
                  <a:solidFill>
                    <a:srgbClr val="000000"/>
                  </a:solidFill>
                  <a:ea typeface="宋体" panose="02010600030101010101" pitchFamily="2" charset="-122"/>
                </a:endParaRPr>
              </a:p>
            </p:txBody>
          </p:sp>
          <p:sp>
            <p:nvSpPr>
              <p:cNvPr id="12364" name="Oval 444">
                <a:extLst>
                  <a:ext uri="{FF2B5EF4-FFF2-40B4-BE49-F238E27FC236}">
                    <a16:creationId xmlns:a16="http://schemas.microsoft.com/office/drawing/2014/main" id="{60B30CB9-84DE-4309-9F1D-E2A6CF90442D}"/>
                  </a:ext>
                </a:extLst>
              </p:cNvPr>
              <p:cNvSpPr>
                <a:spLocks noChangeArrowheads="1"/>
              </p:cNvSpPr>
              <p:nvPr/>
            </p:nvSpPr>
            <p:spPr bwMode="auto">
              <a:xfrm>
                <a:off x="5314" y="2453"/>
                <a:ext cx="8" cy="11"/>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b="1">
                  <a:solidFill>
                    <a:srgbClr val="000000"/>
                  </a:solidFill>
                  <a:ea typeface="宋体" panose="02010600030101010101" pitchFamily="2" charset="-122"/>
                </a:endParaRPr>
              </a:p>
            </p:txBody>
          </p:sp>
        </p:grpSp>
      </p:grpSp>
      <p:pic>
        <p:nvPicPr>
          <p:cNvPr id="12338" name="Picture 445" descr="scb1">
            <a:extLst>
              <a:ext uri="{FF2B5EF4-FFF2-40B4-BE49-F238E27FC236}">
                <a16:creationId xmlns:a16="http://schemas.microsoft.com/office/drawing/2014/main" id="{840212F5-8055-424A-9549-E0093FE5B1BE}"/>
              </a:ext>
            </a:extLst>
          </p:cNvPr>
          <p:cNvPicPr>
            <a:picLocks noChangeAspect="1" noChangeArrowheads="1"/>
          </p:cNvPicPr>
          <p:nvPr/>
        </p:nvPicPr>
        <p:blipFill>
          <a:blip r:embed="rId7" cstate="print">
            <a:clrChange>
              <a:clrFrom>
                <a:srgbClr val="0099FF"/>
              </a:clrFrom>
              <a:clrTo>
                <a:srgbClr val="0099FF">
                  <a:alpha val="0"/>
                </a:srgbClr>
              </a:clrTo>
            </a:clrChange>
            <a:extLst>
              <a:ext uri="{28A0092B-C50C-407E-A947-70E740481C1C}">
                <a14:useLocalDpi xmlns:a14="http://schemas.microsoft.com/office/drawing/2010/main" val="0"/>
              </a:ext>
            </a:extLst>
          </a:blip>
          <a:srcRect/>
          <a:stretch>
            <a:fillRect/>
          </a:stretch>
        </p:blipFill>
        <p:spPr bwMode="auto">
          <a:xfrm>
            <a:off x="4608513" y="3398838"/>
            <a:ext cx="417512" cy="481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9" name="Text Box 446">
            <a:extLst>
              <a:ext uri="{FF2B5EF4-FFF2-40B4-BE49-F238E27FC236}">
                <a16:creationId xmlns:a16="http://schemas.microsoft.com/office/drawing/2014/main" id="{6CDBE079-A160-4E55-971A-CB533FB26D61}"/>
              </a:ext>
            </a:extLst>
          </p:cNvPr>
          <p:cNvSpPr txBox="1">
            <a:spLocks noChangeArrowheads="1"/>
          </p:cNvSpPr>
          <p:nvPr/>
        </p:nvSpPr>
        <p:spPr bwMode="auto">
          <a:xfrm>
            <a:off x="4375150" y="4148138"/>
            <a:ext cx="1041400" cy="246062"/>
          </a:xfrm>
          <a:prstGeom prst="rect">
            <a:avLst/>
          </a:prstGeom>
          <a:noFill/>
          <a:ln>
            <a:noFill/>
          </a:ln>
          <a:effectLst/>
        </p:spPr>
        <p:txBody>
          <a:bodyPr wrap="none">
            <a:spAutoFit/>
          </a:bodyPr>
          <a:lstStyle/>
          <a:p>
            <a:pPr algn="ctr">
              <a:defRPr/>
            </a:pPr>
            <a:r>
              <a:rPr lang="en-US" altLang="zh-TW" b="1">
                <a:solidFill>
                  <a:srgbClr val="BBE0E3"/>
                </a:solidFill>
                <a:effectLst>
                  <a:outerShdw blurRad="38100" dist="38100" dir="2700000" algn="tl">
                    <a:srgbClr val="C0C0C0"/>
                  </a:outerShdw>
                </a:effectLst>
                <a:latin typeface="Times New Roman" pitchFamily="18" charset="0"/>
                <a:ea typeface="PMingLiU" pitchFamily="18" charset="-120"/>
              </a:rPr>
              <a:t>Host-based IDS</a:t>
            </a:r>
            <a:endParaRPr lang="en-US" altLang="zh-TW" sz="2400" b="1">
              <a:solidFill>
                <a:srgbClr val="BBE0E3"/>
              </a:solidFill>
              <a:effectLst>
                <a:outerShdw blurRad="38100" dist="38100" dir="2700000" algn="tl">
                  <a:srgbClr val="C0C0C0"/>
                </a:outerShdw>
              </a:effectLst>
              <a:latin typeface="Times New Roman" pitchFamily="18" charset="0"/>
              <a:ea typeface="PMingLiU" pitchFamily="18" charset="-120"/>
            </a:endParaRPr>
          </a:p>
        </p:txBody>
      </p:sp>
      <p:sp>
        <p:nvSpPr>
          <p:cNvPr id="12340" name="AutoShape 447">
            <a:extLst>
              <a:ext uri="{FF2B5EF4-FFF2-40B4-BE49-F238E27FC236}">
                <a16:creationId xmlns:a16="http://schemas.microsoft.com/office/drawing/2014/main" id="{52B461A0-0E30-4911-B2EB-027CD880218D}"/>
              </a:ext>
            </a:extLst>
          </p:cNvPr>
          <p:cNvSpPr>
            <a:spLocks noChangeArrowheads="1"/>
          </p:cNvSpPr>
          <p:nvPr/>
        </p:nvSpPr>
        <p:spPr bwMode="auto">
          <a:xfrm>
            <a:off x="5100638" y="3113088"/>
            <a:ext cx="303212" cy="331787"/>
          </a:xfrm>
          <a:custGeom>
            <a:avLst/>
            <a:gdLst>
              <a:gd name="T0" fmla="*/ 2147483647 w 21600"/>
              <a:gd name="T1" fmla="*/ 0 h 21600"/>
              <a:gd name="T2" fmla="*/ 2147483647 w 21600"/>
              <a:gd name="T3" fmla="*/ 2147483647 h 21600"/>
              <a:gd name="T4" fmla="*/ 0 w 21600"/>
              <a:gd name="T5" fmla="*/ 2147483647 h 21600"/>
              <a:gd name="T6" fmla="*/ 2147483647 w 21600"/>
              <a:gd name="T7" fmla="*/ 2147483647 h 21600"/>
              <a:gd name="T8" fmla="*/ 2147483647 w 21600"/>
              <a:gd name="T9" fmla="*/ 2147483647 h 21600"/>
              <a:gd name="T10" fmla="*/ 2147483647 w 21600"/>
              <a:gd name="T11" fmla="*/ 2147483647 h 21600"/>
              <a:gd name="T12" fmla="*/ 2147483647 w 21600"/>
              <a:gd name="T13" fmla="*/ 2147483647 h 21600"/>
              <a:gd name="T14" fmla="*/ 2147483647 w 21600"/>
              <a:gd name="T15" fmla="*/ 2147483647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7401" y="15493"/>
                </a:moveTo>
                <a:cubicBezTo>
                  <a:pt x="18376" y="14122"/>
                  <a:pt x="18900" y="12482"/>
                  <a:pt x="18900" y="10800"/>
                </a:cubicBezTo>
                <a:cubicBezTo>
                  <a:pt x="18900" y="6326"/>
                  <a:pt x="15273" y="2700"/>
                  <a:pt x="10800" y="2700"/>
                </a:cubicBezTo>
                <a:cubicBezTo>
                  <a:pt x="9117" y="2699"/>
                  <a:pt x="7477" y="3223"/>
                  <a:pt x="6106" y="4198"/>
                </a:cubicBezTo>
                <a:lnTo>
                  <a:pt x="17401" y="15493"/>
                </a:lnTo>
                <a:close/>
                <a:moveTo>
                  <a:pt x="4198" y="6106"/>
                </a:moveTo>
                <a:cubicBezTo>
                  <a:pt x="3223" y="7477"/>
                  <a:pt x="2700" y="9117"/>
                  <a:pt x="2700" y="10799"/>
                </a:cubicBezTo>
                <a:cubicBezTo>
                  <a:pt x="2700" y="15273"/>
                  <a:pt x="6326" y="18900"/>
                  <a:pt x="10800" y="18900"/>
                </a:cubicBezTo>
                <a:cubicBezTo>
                  <a:pt x="12482" y="18900"/>
                  <a:pt x="14122" y="18376"/>
                  <a:pt x="15493" y="17401"/>
                </a:cubicBezTo>
                <a:lnTo>
                  <a:pt x="4198" y="6106"/>
                </a:lnTo>
                <a:close/>
              </a:path>
            </a:pathLst>
          </a:custGeom>
          <a:solidFill>
            <a:srgbClr val="FF3300"/>
          </a:solidFill>
          <a:ln w="9525">
            <a:solidFill>
              <a:srgbClr val="FF3300"/>
            </a:solidFill>
            <a:miter lim="800000"/>
            <a:headEnd/>
            <a:tailEnd/>
          </a:ln>
        </p:spPr>
        <p:txBody>
          <a:bodyPr wrap="none" anchor="ctr"/>
          <a:lstStyle/>
          <a:p>
            <a:endParaRPr lang="zh-CN" altLang="en-US"/>
          </a:p>
        </p:txBody>
      </p:sp>
      <p:sp>
        <p:nvSpPr>
          <p:cNvPr id="1341" name="Text Box 448">
            <a:extLst>
              <a:ext uri="{FF2B5EF4-FFF2-40B4-BE49-F238E27FC236}">
                <a16:creationId xmlns:a16="http://schemas.microsoft.com/office/drawing/2014/main" id="{412B1F01-8532-424E-8255-149D7C320EF3}"/>
              </a:ext>
            </a:extLst>
          </p:cNvPr>
          <p:cNvSpPr txBox="1">
            <a:spLocks noChangeArrowheads="1"/>
          </p:cNvSpPr>
          <p:nvPr/>
        </p:nvSpPr>
        <p:spPr bwMode="auto">
          <a:xfrm>
            <a:off x="7766050" y="4071938"/>
            <a:ext cx="1041400" cy="246062"/>
          </a:xfrm>
          <a:prstGeom prst="rect">
            <a:avLst/>
          </a:prstGeom>
          <a:noFill/>
          <a:ln>
            <a:noFill/>
          </a:ln>
          <a:effectLst/>
        </p:spPr>
        <p:txBody>
          <a:bodyPr wrap="none">
            <a:spAutoFit/>
          </a:bodyPr>
          <a:lstStyle/>
          <a:p>
            <a:pPr algn="ctr">
              <a:defRPr/>
            </a:pPr>
            <a:r>
              <a:rPr lang="en-US" altLang="zh-TW" b="1">
                <a:effectLst>
                  <a:outerShdw blurRad="38100" dist="38100" dir="2700000" algn="tl">
                    <a:srgbClr val="C0C0C0"/>
                  </a:outerShdw>
                </a:effectLst>
                <a:latin typeface="Times New Roman" pitchFamily="18" charset="0"/>
                <a:ea typeface="PMingLiU" pitchFamily="18" charset="-120"/>
              </a:rPr>
              <a:t>Host-based IDS</a:t>
            </a:r>
            <a:endParaRPr lang="en-US" altLang="zh-TW" sz="2400" b="1">
              <a:effectLst>
                <a:outerShdw blurRad="38100" dist="38100" dir="2700000" algn="tl">
                  <a:srgbClr val="C0C0C0"/>
                </a:outerShdw>
              </a:effectLst>
              <a:latin typeface="Times New Roman" pitchFamily="18" charset="0"/>
              <a:ea typeface="PMingLiU" pitchFamily="18" charset="-120"/>
            </a:endParaRPr>
          </a:p>
        </p:txBody>
      </p:sp>
      <p:sp>
        <p:nvSpPr>
          <p:cNvPr id="449" name="标题 1">
            <a:extLst>
              <a:ext uri="{FF2B5EF4-FFF2-40B4-BE49-F238E27FC236}">
                <a16:creationId xmlns:a16="http://schemas.microsoft.com/office/drawing/2014/main" id="{3B52D32E-D2BF-4968-948E-03B71E51BC23}"/>
              </a:ext>
            </a:extLst>
          </p:cNvPr>
          <p:cNvSpPr txBox="1">
            <a:spLocks/>
          </p:cNvSpPr>
          <p:nvPr/>
        </p:nvSpPr>
        <p:spPr bwMode="auto">
          <a:xfrm>
            <a:off x="6643702" y="214296"/>
            <a:ext cx="2286016" cy="307965"/>
          </a:xfrm>
          <a:prstGeom prst="rect">
            <a:avLst/>
          </a:prstGeom>
          <a:noFill/>
          <a:ln w="9525">
            <a:noFill/>
            <a:miter lim="800000"/>
            <a:headEnd/>
            <a:tailEnd/>
          </a:ln>
        </p:spPr>
        <p:txBody>
          <a:bodyPr anchor="ctr"/>
          <a:lstStyle/>
          <a:p>
            <a:pPr algn="ctr">
              <a:defRPr/>
            </a:pPr>
            <a:r>
              <a:rPr lang="en-US" altLang="zh-CN" sz="2000" b="1">
                <a:solidFill>
                  <a:srgbClr val="C00000"/>
                </a:solidFill>
                <a:effectLst>
                  <a:reflection blurRad="6350" stA="50000" endA="300" endPos="50000" dist="60007" dir="5400000" sy="-100000" algn="bl" rotWithShape="0"/>
                </a:effectLst>
                <a:latin typeface="+mj-ea"/>
                <a:ea typeface="+mj-ea"/>
                <a:cs typeface="+mj-cs"/>
              </a:rPr>
              <a:t>7.3  </a:t>
            </a:r>
            <a:r>
              <a:rPr lang="zh-CN" altLang="en-US" sz="2000" b="1">
                <a:solidFill>
                  <a:srgbClr val="C00000"/>
                </a:solidFill>
                <a:effectLst>
                  <a:reflection blurRad="6350" stA="50000" endA="300" endPos="50000" dist="60007" dir="5400000" sy="-100000" algn="bl" rotWithShape="0"/>
                </a:effectLst>
                <a:latin typeface="+mj-ea"/>
                <a:ea typeface="+mj-ea"/>
                <a:cs typeface="+mj-cs"/>
              </a:rPr>
              <a:t>入侵检测系统</a:t>
            </a:r>
            <a:endParaRPr lang="zh-CN" altLang="en-US" sz="2000" b="1" dirty="0">
              <a:solidFill>
                <a:srgbClr val="C00000"/>
              </a:solidFill>
              <a:effectLst>
                <a:reflection blurRad="6350" stA="50000" endA="300" endPos="50000" dist="60007" dir="5400000" sy="-100000" algn="bl" rotWithShape="0"/>
              </a:effectLst>
              <a:latin typeface="+mj-ea"/>
              <a:ea typeface="+mj-ea"/>
              <a:cs typeface="+mj-cs"/>
            </a:endParaRPr>
          </a:p>
        </p:txBody>
      </p:sp>
      <p:sp>
        <p:nvSpPr>
          <p:cNvPr id="450" name="标题 1">
            <a:extLst>
              <a:ext uri="{FF2B5EF4-FFF2-40B4-BE49-F238E27FC236}">
                <a16:creationId xmlns:a16="http://schemas.microsoft.com/office/drawing/2014/main" id="{767E8696-BE58-4384-9F07-ED01244DD9F4}"/>
              </a:ext>
            </a:extLst>
          </p:cNvPr>
          <p:cNvSpPr txBox="1">
            <a:spLocks/>
          </p:cNvSpPr>
          <p:nvPr/>
        </p:nvSpPr>
        <p:spPr bwMode="auto">
          <a:xfrm>
            <a:off x="214282" y="500048"/>
            <a:ext cx="2214578" cy="307965"/>
          </a:xfrm>
          <a:prstGeom prst="rect">
            <a:avLst/>
          </a:prstGeom>
          <a:noFill/>
          <a:ln w="9525">
            <a:noFill/>
            <a:miter lim="800000"/>
            <a:headEnd/>
            <a:tailEnd/>
          </a:ln>
        </p:spPr>
        <p:txBody>
          <a:bodyPr anchor="ctr"/>
          <a:lstStyle/>
          <a:p>
            <a:pPr algn="ct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7.3.2  IDS</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的类型</a:t>
            </a:r>
          </a:p>
        </p:txBody>
      </p:sp>
      <p:sp>
        <p:nvSpPr>
          <p:cNvPr id="12344" name="矩形 450">
            <a:extLst>
              <a:ext uri="{FF2B5EF4-FFF2-40B4-BE49-F238E27FC236}">
                <a16:creationId xmlns:a16="http://schemas.microsoft.com/office/drawing/2014/main" id="{6FC39C5B-3AAB-455E-BA75-2DD34730ACB8}"/>
              </a:ext>
            </a:extLst>
          </p:cNvPr>
          <p:cNvSpPr>
            <a:spLocks noChangeArrowheads="1"/>
          </p:cNvSpPr>
          <p:nvPr/>
        </p:nvSpPr>
        <p:spPr bwMode="auto">
          <a:xfrm>
            <a:off x="7704138" y="3003550"/>
            <a:ext cx="1260475" cy="1368425"/>
          </a:xfrm>
          <a:prstGeom prst="rect">
            <a:avLst/>
          </a:prstGeom>
          <a:solidFill>
            <a:schemeClr val="accent1">
              <a:alpha val="0"/>
            </a:schemeClr>
          </a:solidFill>
          <a:ln w="38100" algn="ctr">
            <a:solidFill>
              <a:srgbClr val="FF0000"/>
            </a:solidFill>
            <a:round/>
            <a:headEnd/>
            <a:tailEnd/>
          </a:ln>
        </p:spPr>
        <p:txBody>
          <a:bodyPr wrap="none" anchor="ct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a:p>
        </p:txBody>
      </p:sp>
      <p:sp>
        <p:nvSpPr>
          <p:cNvPr id="2" name="标题 1">
            <a:extLst>
              <a:ext uri="{FF2B5EF4-FFF2-40B4-BE49-F238E27FC236}">
                <a16:creationId xmlns:a16="http://schemas.microsoft.com/office/drawing/2014/main" id="{AC472216-6282-4E7C-B42B-597E88FE9A76}"/>
              </a:ext>
            </a:extLst>
          </p:cNvPr>
          <p:cNvSpPr>
            <a:spLocks noGrp="1"/>
          </p:cNvSpPr>
          <p:nvPr>
            <p:ph type="title"/>
          </p:nvPr>
        </p:nvSpPr>
        <p:spPr>
          <a:xfrm>
            <a:off x="5393532" y="4154488"/>
            <a:ext cx="2286000" cy="500062"/>
          </a:xfrm>
        </p:spPr>
        <p:txBody>
          <a:bodyPr/>
          <a:lstStyle/>
          <a:p>
            <a:pPr>
              <a:defRPr/>
            </a:pPr>
            <a:r>
              <a:rPr altLang="en-US" sz="1800" dirty="0">
                <a:solidFill>
                  <a:srgbClr val="FF0000"/>
                </a:solidFill>
                <a:effectLst/>
              </a:rPr>
              <a:t>基于主机的入侵检测</a:t>
            </a:r>
          </a:p>
        </p:txBody>
      </p:sp>
    </p:spTree>
  </p:cSld>
  <p:clrMapOvr>
    <a:masterClrMapping/>
  </p:clrMapOvr>
  <p:transition spd="med">
    <p:randomBar dir="vert"/>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813D2F8E-6E1B-40C2-AC3E-7C993FCD2E04}"/>
              </a:ext>
            </a:extLst>
          </p:cNvPr>
          <p:cNvSpPr>
            <a:spLocks noGrp="1"/>
          </p:cNvSpPr>
          <p:nvPr>
            <p:ph idx="1"/>
          </p:nvPr>
        </p:nvSpPr>
        <p:spPr>
          <a:xfrm>
            <a:off x="357188" y="1571625"/>
            <a:ext cx="8229600" cy="2794000"/>
          </a:xfrm>
        </p:spPr>
        <p:txBody>
          <a:bodyPr/>
          <a:lstStyle/>
          <a:p>
            <a:pPr marL="342900" lvl="1" indent="-342900">
              <a:lnSpc>
                <a:spcPct val="130000"/>
              </a:lnSpc>
              <a:buSzPct val="85000"/>
              <a:buFont typeface="Wingdings" pitchFamily="2" charset="2"/>
              <a:buChar char="n"/>
              <a:defRPr/>
            </a:pPr>
            <a:r>
              <a:rPr lang="zh-CN" altLang="en-US" b="1" dirty="0">
                <a:cs typeface="+mn-cs"/>
              </a:rPr>
              <a:t>基于主机的入侵检测系统通过监视与分析主机的审计记录和日志文件来检测入侵。</a:t>
            </a:r>
          </a:p>
          <a:p>
            <a:pPr marL="342900" lvl="1" indent="-342900">
              <a:lnSpc>
                <a:spcPct val="130000"/>
              </a:lnSpc>
              <a:buSzPct val="85000"/>
              <a:buFont typeface="Wingdings" pitchFamily="2" charset="2"/>
              <a:buChar char="n"/>
              <a:defRPr/>
            </a:pPr>
            <a:r>
              <a:rPr lang="zh-CN" altLang="en-US" b="1" dirty="0">
                <a:cs typeface="+mn-cs"/>
              </a:rPr>
              <a:t>基于主机的入侵检测系统主要用于保护运行关键应用的服务器。</a:t>
            </a:r>
          </a:p>
          <a:p>
            <a:pPr marL="342900" lvl="1" indent="-342900">
              <a:lnSpc>
                <a:spcPct val="130000"/>
              </a:lnSpc>
              <a:buSzPct val="85000"/>
              <a:buFont typeface="Wingdings" pitchFamily="2" charset="2"/>
              <a:buChar char="n"/>
              <a:defRPr/>
            </a:pPr>
            <a:r>
              <a:rPr lang="zh-CN" altLang="en-US" b="1" dirty="0">
                <a:cs typeface="+mn-cs"/>
              </a:rPr>
              <a:t>尽管基于主机的入侵检测系统不如基于网络的入侵检测系统快捷，但它确实具有基于网络的入侵检测系统无法比拟的优点：能够检测到基于网络的系统检测不到的攻击；安装、配置灵活；监控粒度更细；监视特定的系统活动；适用于交换及加密环境；不要求额外的硬件。</a:t>
            </a:r>
          </a:p>
          <a:p>
            <a:pPr marL="342900" lvl="1" indent="-342900">
              <a:lnSpc>
                <a:spcPct val="130000"/>
              </a:lnSpc>
              <a:buSzPct val="85000"/>
              <a:buFont typeface="Wingdings" pitchFamily="2" charset="2"/>
              <a:buChar char="n"/>
              <a:defRPr/>
            </a:pPr>
            <a:r>
              <a:rPr lang="zh-CN" altLang="en-US" b="1" dirty="0">
                <a:cs typeface="+mn-cs"/>
              </a:rPr>
              <a:t>基于主机的入侵检测系统的主要缺点是：它会占用主机的资源，在服务器上产生额外的负载；缺乏平台支持，可移植性差，应用范围受到严重限制</a:t>
            </a:r>
          </a:p>
          <a:p>
            <a:pPr marL="342900" lvl="1" indent="-342900">
              <a:lnSpc>
                <a:spcPct val="130000"/>
              </a:lnSpc>
              <a:buSzPct val="85000"/>
              <a:buFont typeface="Wingdings" pitchFamily="2" charset="2"/>
              <a:buChar char="p"/>
              <a:defRPr/>
            </a:pPr>
            <a:endParaRPr lang="zh-CN" altLang="en-US" b="1" dirty="0">
              <a:cs typeface="+mn-cs"/>
            </a:endParaRPr>
          </a:p>
        </p:txBody>
      </p:sp>
      <p:sp>
        <p:nvSpPr>
          <p:cNvPr id="4" name="标题 1">
            <a:extLst>
              <a:ext uri="{FF2B5EF4-FFF2-40B4-BE49-F238E27FC236}">
                <a16:creationId xmlns:a16="http://schemas.microsoft.com/office/drawing/2014/main" id="{7E587AC1-8340-48E6-A692-6EEB7034E99B}"/>
              </a:ext>
            </a:extLst>
          </p:cNvPr>
          <p:cNvSpPr txBox="1">
            <a:spLocks/>
          </p:cNvSpPr>
          <p:nvPr/>
        </p:nvSpPr>
        <p:spPr bwMode="auto">
          <a:xfrm>
            <a:off x="6643702" y="214296"/>
            <a:ext cx="2286016" cy="307965"/>
          </a:xfrm>
          <a:prstGeom prst="rect">
            <a:avLst/>
          </a:prstGeom>
          <a:noFill/>
          <a:ln w="9525">
            <a:noFill/>
            <a:miter lim="800000"/>
            <a:headEnd/>
            <a:tailEnd/>
          </a:ln>
        </p:spPr>
        <p:txBody>
          <a:bodyPr anchor="ctr"/>
          <a:lstStyle/>
          <a:p>
            <a:pPr algn="ctr">
              <a:defRPr/>
            </a:pPr>
            <a:r>
              <a:rPr lang="en-US" altLang="zh-CN" sz="2000" b="1">
                <a:solidFill>
                  <a:srgbClr val="C00000"/>
                </a:solidFill>
                <a:effectLst>
                  <a:reflection blurRad="6350" stA="50000" endA="300" endPos="50000" dist="60007" dir="5400000" sy="-100000" algn="bl" rotWithShape="0"/>
                </a:effectLst>
                <a:latin typeface="+mj-ea"/>
                <a:ea typeface="+mj-ea"/>
                <a:cs typeface="+mj-cs"/>
              </a:rPr>
              <a:t>7.3  </a:t>
            </a:r>
            <a:r>
              <a:rPr lang="zh-CN" altLang="en-US" sz="2000" b="1">
                <a:solidFill>
                  <a:srgbClr val="C00000"/>
                </a:solidFill>
                <a:effectLst>
                  <a:reflection blurRad="6350" stA="50000" endA="300" endPos="50000" dist="60007" dir="5400000" sy="-100000" algn="bl" rotWithShape="0"/>
                </a:effectLst>
                <a:latin typeface="+mj-ea"/>
                <a:ea typeface="+mj-ea"/>
                <a:cs typeface="+mj-cs"/>
              </a:rPr>
              <a:t>入侵检测系统</a:t>
            </a:r>
            <a:endParaRPr lang="zh-CN" altLang="en-US" sz="2000" b="1" dirty="0">
              <a:solidFill>
                <a:srgbClr val="C00000"/>
              </a:solidFill>
              <a:effectLst>
                <a:reflection blurRad="6350" stA="50000" endA="300" endPos="50000" dist="60007" dir="5400000" sy="-100000" algn="bl" rotWithShape="0"/>
              </a:effectLst>
              <a:latin typeface="+mj-ea"/>
              <a:ea typeface="+mj-ea"/>
              <a:cs typeface="+mj-cs"/>
            </a:endParaRPr>
          </a:p>
        </p:txBody>
      </p:sp>
      <p:sp>
        <p:nvSpPr>
          <p:cNvPr id="5" name="标题 1">
            <a:extLst>
              <a:ext uri="{FF2B5EF4-FFF2-40B4-BE49-F238E27FC236}">
                <a16:creationId xmlns:a16="http://schemas.microsoft.com/office/drawing/2014/main" id="{168FB138-1EFC-44F2-899C-4D41CBB58987}"/>
              </a:ext>
            </a:extLst>
          </p:cNvPr>
          <p:cNvSpPr txBox="1">
            <a:spLocks/>
          </p:cNvSpPr>
          <p:nvPr/>
        </p:nvSpPr>
        <p:spPr bwMode="auto">
          <a:xfrm>
            <a:off x="214282" y="714362"/>
            <a:ext cx="2214578" cy="307965"/>
          </a:xfrm>
          <a:prstGeom prst="rect">
            <a:avLst/>
          </a:prstGeom>
          <a:noFill/>
          <a:ln w="9525">
            <a:noFill/>
            <a:miter lim="800000"/>
            <a:headEnd/>
            <a:tailEnd/>
          </a:ln>
        </p:spPr>
        <p:txBody>
          <a:bodyPr anchor="ctr"/>
          <a:lstStyle/>
          <a:p>
            <a:pPr algn="ct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7.3.2  IDS</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的类型</a:t>
            </a:r>
          </a:p>
        </p:txBody>
      </p:sp>
      <p:sp>
        <p:nvSpPr>
          <p:cNvPr id="6" name="标题 1">
            <a:extLst>
              <a:ext uri="{FF2B5EF4-FFF2-40B4-BE49-F238E27FC236}">
                <a16:creationId xmlns:a16="http://schemas.microsoft.com/office/drawing/2014/main" id="{D30E9622-40A0-4D42-B2B5-6FC4B61A0D39}"/>
              </a:ext>
            </a:extLst>
          </p:cNvPr>
          <p:cNvSpPr txBox="1">
            <a:spLocks/>
          </p:cNvSpPr>
          <p:nvPr/>
        </p:nvSpPr>
        <p:spPr bwMode="auto">
          <a:xfrm>
            <a:off x="214313" y="1143000"/>
            <a:ext cx="2357437" cy="357188"/>
          </a:xfrm>
          <a:prstGeom prst="rect">
            <a:avLst/>
          </a:prstGeom>
          <a:noFill/>
          <a:ln w="9525">
            <a:noFill/>
            <a:miter lim="800000"/>
            <a:headEnd/>
            <a:tailEnd/>
          </a:ln>
        </p:spPr>
        <p:txBody>
          <a:bodyPr anchor="ctr"/>
          <a:lstStyle/>
          <a:p>
            <a:pPr algn="ctr">
              <a:defRPr/>
            </a:pPr>
            <a:r>
              <a:rPr lang="zh-CN" altLang="en-US" sz="1800" b="1" dirty="0">
                <a:solidFill>
                  <a:srgbClr val="0033CC"/>
                </a:solidFill>
                <a:latin typeface="+mj-ea"/>
                <a:ea typeface="+mj-ea"/>
                <a:cs typeface="+mj-cs"/>
              </a:rPr>
              <a:t>基于主机的入侵检测</a:t>
            </a:r>
          </a:p>
        </p:txBody>
      </p:sp>
    </p:spTree>
  </p:cSld>
  <p:clrMapOvr>
    <a:masterClrMapping/>
  </p:clrMapOvr>
  <p:transition spd="med">
    <p:randomBar dir="vert"/>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EECEB3-FD10-4BC0-8E7C-188C06873B2D}"/>
              </a:ext>
            </a:extLst>
          </p:cNvPr>
          <p:cNvSpPr>
            <a:spLocks noGrp="1"/>
          </p:cNvSpPr>
          <p:nvPr>
            <p:ph type="title"/>
          </p:nvPr>
        </p:nvSpPr>
        <p:spPr>
          <a:xfrm>
            <a:off x="3214688" y="55464"/>
            <a:ext cx="2428875" cy="500062"/>
          </a:xfrm>
        </p:spPr>
        <p:txBody>
          <a:bodyPr/>
          <a:lstStyle/>
          <a:p>
            <a:pPr>
              <a:defRPr/>
            </a:pPr>
            <a:r>
              <a:rPr altLang="en-US" sz="1800" dirty="0">
                <a:solidFill>
                  <a:srgbClr val="FF0000"/>
                </a:solidFill>
                <a:effectLst/>
              </a:rPr>
              <a:t>基于网络的入侵检测</a:t>
            </a:r>
          </a:p>
        </p:txBody>
      </p:sp>
      <p:sp>
        <p:nvSpPr>
          <p:cNvPr id="13317" name="Oval 2">
            <a:extLst>
              <a:ext uri="{FF2B5EF4-FFF2-40B4-BE49-F238E27FC236}">
                <a16:creationId xmlns:a16="http://schemas.microsoft.com/office/drawing/2014/main" id="{756E8AF5-9D0C-40EF-9A35-815046D96CD2}"/>
              </a:ext>
            </a:extLst>
          </p:cNvPr>
          <p:cNvSpPr>
            <a:spLocks noChangeArrowheads="1"/>
          </p:cNvSpPr>
          <p:nvPr/>
        </p:nvSpPr>
        <p:spPr bwMode="auto">
          <a:xfrm>
            <a:off x="5637213" y="714375"/>
            <a:ext cx="3205162" cy="3995738"/>
          </a:xfrm>
          <a:prstGeom prst="ellipse">
            <a:avLst/>
          </a:pr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b="1">
              <a:solidFill>
                <a:srgbClr val="000000"/>
              </a:solidFill>
              <a:ea typeface="宋体" panose="02010600030101010101" pitchFamily="2" charset="-122"/>
            </a:endParaRPr>
          </a:p>
        </p:txBody>
      </p:sp>
      <p:sp>
        <p:nvSpPr>
          <p:cNvPr id="5" name="Line 3">
            <a:extLst>
              <a:ext uri="{FF2B5EF4-FFF2-40B4-BE49-F238E27FC236}">
                <a16:creationId xmlns:a16="http://schemas.microsoft.com/office/drawing/2014/main" id="{7019ADFF-7802-4399-A8A7-59E3314664F9}"/>
              </a:ext>
            </a:extLst>
          </p:cNvPr>
          <p:cNvSpPr>
            <a:spLocks noChangeShapeType="1"/>
          </p:cNvSpPr>
          <p:nvPr/>
        </p:nvSpPr>
        <p:spPr bwMode="auto">
          <a:xfrm flipH="1">
            <a:off x="5002213" y="3043238"/>
            <a:ext cx="419100" cy="546100"/>
          </a:xfrm>
          <a:prstGeom prst="line">
            <a:avLst/>
          </a:prstGeom>
          <a:noFill/>
          <a:ln w="28575">
            <a:solidFill>
              <a:srgbClr val="000000"/>
            </a:solidFill>
            <a:round/>
            <a:headEnd/>
            <a:tailEnd/>
          </a:ln>
          <a:effectLst/>
        </p:spPr>
        <p:txBody>
          <a:bodyPr wrap="none" anchor="ctr"/>
          <a:lstStyle/>
          <a:p>
            <a:pPr algn="ctr" eaLnBrk="1" hangingPunct="1">
              <a:defRPr/>
            </a:pPr>
            <a:endParaRPr lang="zh-CN" altLang="en-US" sz="1800" b="1" kern="0">
              <a:solidFill>
                <a:srgbClr val="000000"/>
              </a:solidFill>
              <a:latin typeface="Arial" charset="0"/>
              <a:ea typeface="宋体" charset="-122"/>
            </a:endParaRPr>
          </a:p>
        </p:txBody>
      </p:sp>
      <p:sp>
        <p:nvSpPr>
          <p:cNvPr id="6" name="Line 4">
            <a:extLst>
              <a:ext uri="{FF2B5EF4-FFF2-40B4-BE49-F238E27FC236}">
                <a16:creationId xmlns:a16="http://schemas.microsoft.com/office/drawing/2014/main" id="{9E0D036A-3D3B-4CE1-99DD-3E57E906B7FF}"/>
              </a:ext>
            </a:extLst>
          </p:cNvPr>
          <p:cNvSpPr>
            <a:spLocks noChangeShapeType="1"/>
          </p:cNvSpPr>
          <p:nvPr/>
        </p:nvSpPr>
        <p:spPr bwMode="auto">
          <a:xfrm flipV="1">
            <a:off x="5057775" y="2792413"/>
            <a:ext cx="671513" cy="0"/>
          </a:xfrm>
          <a:prstGeom prst="line">
            <a:avLst/>
          </a:prstGeom>
          <a:noFill/>
          <a:ln w="28575">
            <a:solidFill>
              <a:srgbClr val="000000"/>
            </a:solidFill>
            <a:round/>
            <a:headEnd/>
            <a:tailEnd/>
          </a:ln>
          <a:effectLst/>
        </p:spPr>
        <p:txBody>
          <a:bodyPr wrap="none" anchor="ctr"/>
          <a:lstStyle/>
          <a:p>
            <a:pPr algn="ctr" eaLnBrk="1" hangingPunct="1">
              <a:defRPr/>
            </a:pPr>
            <a:endParaRPr lang="zh-CN" altLang="en-US" sz="1800" b="1" kern="0">
              <a:solidFill>
                <a:srgbClr val="000000"/>
              </a:solidFill>
              <a:latin typeface="Arial" charset="0"/>
              <a:ea typeface="宋体" charset="-122"/>
            </a:endParaRPr>
          </a:p>
        </p:txBody>
      </p:sp>
      <p:sp>
        <p:nvSpPr>
          <p:cNvPr id="7" name="Line 5">
            <a:extLst>
              <a:ext uri="{FF2B5EF4-FFF2-40B4-BE49-F238E27FC236}">
                <a16:creationId xmlns:a16="http://schemas.microsoft.com/office/drawing/2014/main" id="{75BC47C1-C945-46B3-A12B-5600B351445C}"/>
              </a:ext>
            </a:extLst>
          </p:cNvPr>
          <p:cNvSpPr>
            <a:spLocks noChangeShapeType="1"/>
          </p:cNvSpPr>
          <p:nvPr/>
        </p:nvSpPr>
        <p:spPr bwMode="auto">
          <a:xfrm flipV="1">
            <a:off x="1403350" y="3087688"/>
            <a:ext cx="1277938" cy="476250"/>
          </a:xfrm>
          <a:prstGeom prst="line">
            <a:avLst/>
          </a:prstGeom>
          <a:noFill/>
          <a:ln w="28575">
            <a:solidFill>
              <a:srgbClr val="000000"/>
            </a:solidFill>
            <a:round/>
            <a:headEnd/>
            <a:tailEnd/>
          </a:ln>
          <a:effectLst/>
        </p:spPr>
        <p:txBody>
          <a:bodyPr wrap="none" anchor="ctr"/>
          <a:lstStyle/>
          <a:p>
            <a:pPr algn="ctr" eaLnBrk="1" hangingPunct="1">
              <a:defRPr/>
            </a:pPr>
            <a:endParaRPr lang="zh-CN" altLang="en-US" sz="1800" b="1" kern="0">
              <a:solidFill>
                <a:srgbClr val="000000"/>
              </a:solidFill>
              <a:latin typeface="Arial" charset="0"/>
              <a:ea typeface="宋体" charset="-122"/>
            </a:endParaRPr>
          </a:p>
        </p:txBody>
      </p:sp>
      <p:sp>
        <p:nvSpPr>
          <p:cNvPr id="8" name="Line 6">
            <a:extLst>
              <a:ext uri="{FF2B5EF4-FFF2-40B4-BE49-F238E27FC236}">
                <a16:creationId xmlns:a16="http://schemas.microsoft.com/office/drawing/2014/main" id="{0F08CB87-E215-47C3-899A-B4F95ABC7189}"/>
              </a:ext>
            </a:extLst>
          </p:cNvPr>
          <p:cNvSpPr>
            <a:spLocks noChangeShapeType="1"/>
          </p:cNvSpPr>
          <p:nvPr/>
        </p:nvSpPr>
        <p:spPr bwMode="auto">
          <a:xfrm>
            <a:off x="1419225" y="1123950"/>
            <a:ext cx="1841500" cy="981075"/>
          </a:xfrm>
          <a:prstGeom prst="line">
            <a:avLst/>
          </a:prstGeom>
          <a:noFill/>
          <a:ln w="28575">
            <a:solidFill>
              <a:srgbClr val="000000"/>
            </a:solidFill>
            <a:round/>
            <a:headEnd/>
            <a:tailEnd/>
          </a:ln>
          <a:effectLst/>
        </p:spPr>
        <p:txBody>
          <a:bodyPr wrap="none" anchor="ctr"/>
          <a:lstStyle/>
          <a:p>
            <a:pPr algn="ctr" eaLnBrk="1" hangingPunct="1">
              <a:defRPr/>
            </a:pPr>
            <a:endParaRPr lang="zh-CN" altLang="en-US" sz="1800" b="1" kern="0">
              <a:solidFill>
                <a:srgbClr val="000000"/>
              </a:solidFill>
              <a:latin typeface="Arial" charset="0"/>
              <a:ea typeface="宋体" charset="-122"/>
            </a:endParaRPr>
          </a:p>
        </p:txBody>
      </p:sp>
      <p:sp>
        <p:nvSpPr>
          <p:cNvPr id="9" name="Line 7">
            <a:extLst>
              <a:ext uri="{FF2B5EF4-FFF2-40B4-BE49-F238E27FC236}">
                <a16:creationId xmlns:a16="http://schemas.microsoft.com/office/drawing/2014/main" id="{1EAA0A9A-6578-4544-97BF-1A9F06E00CFF}"/>
              </a:ext>
            </a:extLst>
          </p:cNvPr>
          <p:cNvSpPr>
            <a:spLocks noChangeShapeType="1"/>
          </p:cNvSpPr>
          <p:nvPr/>
        </p:nvSpPr>
        <p:spPr bwMode="auto">
          <a:xfrm>
            <a:off x="1381125" y="2257425"/>
            <a:ext cx="1133475" cy="303213"/>
          </a:xfrm>
          <a:prstGeom prst="line">
            <a:avLst/>
          </a:prstGeom>
          <a:noFill/>
          <a:ln w="28575">
            <a:solidFill>
              <a:srgbClr val="000000"/>
            </a:solidFill>
            <a:round/>
            <a:headEnd/>
            <a:tailEnd/>
          </a:ln>
          <a:effectLst/>
        </p:spPr>
        <p:txBody>
          <a:bodyPr wrap="none" anchor="ctr"/>
          <a:lstStyle/>
          <a:p>
            <a:pPr algn="ctr" eaLnBrk="1" hangingPunct="1">
              <a:defRPr/>
            </a:pPr>
            <a:endParaRPr lang="zh-CN" altLang="en-US" sz="1800" b="1" kern="0">
              <a:solidFill>
                <a:srgbClr val="000000"/>
              </a:solidFill>
              <a:latin typeface="Arial" charset="0"/>
              <a:ea typeface="宋体" charset="-122"/>
            </a:endParaRPr>
          </a:p>
        </p:txBody>
      </p:sp>
      <p:grpSp>
        <p:nvGrpSpPr>
          <p:cNvPr id="13323" name="Group 8">
            <a:extLst>
              <a:ext uri="{FF2B5EF4-FFF2-40B4-BE49-F238E27FC236}">
                <a16:creationId xmlns:a16="http://schemas.microsoft.com/office/drawing/2014/main" id="{E2CD980D-D8D3-45D2-AA17-7EEA02DCCF7B}"/>
              </a:ext>
            </a:extLst>
          </p:cNvPr>
          <p:cNvGrpSpPr>
            <a:grpSpLocks/>
          </p:cNvGrpSpPr>
          <p:nvPr/>
        </p:nvGrpSpPr>
        <p:grpSpPr bwMode="auto">
          <a:xfrm rot="-3547183">
            <a:off x="2432845" y="3793331"/>
            <a:ext cx="1497012" cy="92075"/>
            <a:chOff x="1951" y="3721"/>
            <a:chExt cx="1930" cy="119"/>
          </a:xfrm>
        </p:grpSpPr>
        <p:sp>
          <p:nvSpPr>
            <p:cNvPr id="11" name="Line 9">
              <a:extLst>
                <a:ext uri="{FF2B5EF4-FFF2-40B4-BE49-F238E27FC236}">
                  <a16:creationId xmlns:a16="http://schemas.microsoft.com/office/drawing/2014/main" id="{95719532-AF78-45ED-B73E-D0CE9AE325BA}"/>
                </a:ext>
              </a:extLst>
            </p:cNvPr>
            <p:cNvSpPr>
              <a:spLocks noChangeShapeType="1"/>
            </p:cNvSpPr>
            <p:nvPr/>
          </p:nvSpPr>
          <p:spPr bwMode="auto">
            <a:xfrm>
              <a:off x="1952" y="3712"/>
              <a:ext cx="1103" cy="0"/>
            </a:xfrm>
            <a:prstGeom prst="line">
              <a:avLst/>
            </a:prstGeom>
            <a:noFill/>
            <a:ln w="28575">
              <a:solidFill>
                <a:srgbClr val="000000"/>
              </a:solidFill>
              <a:round/>
              <a:headEnd/>
              <a:tailEnd/>
            </a:ln>
            <a:effectLst/>
          </p:spPr>
          <p:txBody>
            <a:bodyPr wrap="none" anchor="ctr"/>
            <a:lstStyle/>
            <a:p>
              <a:pPr algn="ctr" eaLnBrk="1" hangingPunct="1">
                <a:defRPr/>
              </a:pPr>
              <a:endParaRPr lang="zh-CN" altLang="en-US" sz="1800" b="1" kern="0">
                <a:solidFill>
                  <a:srgbClr val="000000"/>
                </a:solidFill>
                <a:latin typeface="Arial" charset="0"/>
                <a:ea typeface="宋体" charset="-122"/>
              </a:endParaRPr>
            </a:p>
          </p:txBody>
        </p:sp>
        <p:sp>
          <p:nvSpPr>
            <p:cNvPr id="12" name="Line 10">
              <a:extLst>
                <a:ext uri="{FF2B5EF4-FFF2-40B4-BE49-F238E27FC236}">
                  <a16:creationId xmlns:a16="http://schemas.microsoft.com/office/drawing/2014/main" id="{CB44F9A0-9509-4EAE-9270-BBBA91D6AE50}"/>
                </a:ext>
              </a:extLst>
            </p:cNvPr>
            <p:cNvSpPr>
              <a:spLocks noChangeShapeType="1"/>
            </p:cNvSpPr>
            <p:nvPr/>
          </p:nvSpPr>
          <p:spPr bwMode="auto">
            <a:xfrm flipH="1">
              <a:off x="2949" y="3718"/>
              <a:ext cx="121" cy="119"/>
            </a:xfrm>
            <a:prstGeom prst="line">
              <a:avLst/>
            </a:prstGeom>
            <a:noFill/>
            <a:ln w="28575">
              <a:solidFill>
                <a:srgbClr val="000000"/>
              </a:solidFill>
              <a:round/>
              <a:headEnd/>
              <a:tailEnd/>
            </a:ln>
            <a:effectLst/>
          </p:spPr>
          <p:txBody>
            <a:bodyPr wrap="none" anchor="ctr"/>
            <a:lstStyle/>
            <a:p>
              <a:pPr algn="ctr" eaLnBrk="1" hangingPunct="1">
                <a:defRPr/>
              </a:pPr>
              <a:endParaRPr lang="zh-CN" altLang="en-US" sz="1800" b="1" kern="0">
                <a:solidFill>
                  <a:srgbClr val="000000"/>
                </a:solidFill>
                <a:latin typeface="Arial" charset="0"/>
                <a:ea typeface="宋体" charset="-122"/>
              </a:endParaRPr>
            </a:p>
          </p:txBody>
        </p:sp>
        <p:sp>
          <p:nvSpPr>
            <p:cNvPr id="13" name="Line 11">
              <a:extLst>
                <a:ext uri="{FF2B5EF4-FFF2-40B4-BE49-F238E27FC236}">
                  <a16:creationId xmlns:a16="http://schemas.microsoft.com/office/drawing/2014/main" id="{07598E39-FDE7-4FFB-9233-DCD39B335061}"/>
                </a:ext>
              </a:extLst>
            </p:cNvPr>
            <p:cNvSpPr>
              <a:spLocks noChangeShapeType="1"/>
            </p:cNvSpPr>
            <p:nvPr/>
          </p:nvSpPr>
          <p:spPr bwMode="auto">
            <a:xfrm>
              <a:off x="2953" y="3837"/>
              <a:ext cx="925" cy="0"/>
            </a:xfrm>
            <a:prstGeom prst="line">
              <a:avLst/>
            </a:prstGeom>
            <a:noFill/>
            <a:ln w="28575">
              <a:solidFill>
                <a:srgbClr val="000000"/>
              </a:solidFill>
              <a:round/>
              <a:headEnd/>
              <a:tailEnd/>
            </a:ln>
            <a:effectLst/>
          </p:spPr>
          <p:txBody>
            <a:bodyPr wrap="none" anchor="ctr"/>
            <a:lstStyle/>
            <a:p>
              <a:pPr algn="ctr" eaLnBrk="1" hangingPunct="1">
                <a:defRPr/>
              </a:pPr>
              <a:endParaRPr lang="zh-CN" altLang="en-US" sz="1800" b="1" kern="0">
                <a:solidFill>
                  <a:srgbClr val="000000"/>
                </a:solidFill>
                <a:latin typeface="Arial" charset="0"/>
                <a:ea typeface="宋体" charset="-122"/>
              </a:endParaRPr>
            </a:p>
          </p:txBody>
        </p:sp>
      </p:grpSp>
      <p:sp>
        <p:nvSpPr>
          <p:cNvPr id="14" name="Line 12">
            <a:extLst>
              <a:ext uri="{FF2B5EF4-FFF2-40B4-BE49-F238E27FC236}">
                <a16:creationId xmlns:a16="http://schemas.microsoft.com/office/drawing/2014/main" id="{D17A1EE8-8C9B-4973-987D-5818571B8FED}"/>
              </a:ext>
            </a:extLst>
          </p:cNvPr>
          <p:cNvSpPr>
            <a:spLocks noChangeShapeType="1"/>
          </p:cNvSpPr>
          <p:nvPr/>
        </p:nvSpPr>
        <p:spPr bwMode="auto">
          <a:xfrm flipV="1">
            <a:off x="4198938" y="2790825"/>
            <a:ext cx="671512" cy="0"/>
          </a:xfrm>
          <a:prstGeom prst="line">
            <a:avLst/>
          </a:prstGeom>
          <a:noFill/>
          <a:ln w="28575">
            <a:solidFill>
              <a:srgbClr val="000000"/>
            </a:solidFill>
            <a:round/>
            <a:headEnd/>
            <a:tailEnd/>
          </a:ln>
          <a:effectLst/>
        </p:spPr>
        <p:txBody>
          <a:bodyPr wrap="none" anchor="ctr"/>
          <a:lstStyle/>
          <a:p>
            <a:pPr algn="ctr" eaLnBrk="1" hangingPunct="1">
              <a:defRPr/>
            </a:pPr>
            <a:endParaRPr lang="zh-CN" altLang="en-US" sz="1800" b="1" kern="0">
              <a:solidFill>
                <a:srgbClr val="000000"/>
              </a:solidFill>
              <a:latin typeface="Arial" charset="0"/>
              <a:ea typeface="宋体" charset="-122"/>
            </a:endParaRPr>
          </a:p>
        </p:txBody>
      </p:sp>
      <p:sp>
        <p:nvSpPr>
          <p:cNvPr id="15" name="Line 13">
            <a:extLst>
              <a:ext uri="{FF2B5EF4-FFF2-40B4-BE49-F238E27FC236}">
                <a16:creationId xmlns:a16="http://schemas.microsoft.com/office/drawing/2014/main" id="{3EB62EB7-1090-423E-8BF1-575A7F3030E8}"/>
              </a:ext>
            </a:extLst>
          </p:cNvPr>
          <p:cNvSpPr>
            <a:spLocks noChangeShapeType="1"/>
          </p:cNvSpPr>
          <p:nvPr/>
        </p:nvSpPr>
        <p:spPr bwMode="auto">
          <a:xfrm>
            <a:off x="5668963" y="2790825"/>
            <a:ext cx="1884362" cy="0"/>
          </a:xfrm>
          <a:prstGeom prst="line">
            <a:avLst/>
          </a:prstGeom>
          <a:noFill/>
          <a:ln w="28575">
            <a:solidFill>
              <a:srgbClr val="000000"/>
            </a:solidFill>
            <a:round/>
            <a:headEnd/>
            <a:tailEnd/>
          </a:ln>
          <a:effectLst/>
        </p:spPr>
        <p:txBody>
          <a:bodyPr wrap="none" anchor="ctr"/>
          <a:lstStyle/>
          <a:p>
            <a:pPr algn="ctr" eaLnBrk="1" hangingPunct="1">
              <a:defRPr/>
            </a:pPr>
            <a:endParaRPr lang="zh-CN" altLang="en-US" sz="1800" b="1" kern="0">
              <a:solidFill>
                <a:srgbClr val="000000"/>
              </a:solidFill>
              <a:latin typeface="Arial" charset="0"/>
              <a:ea typeface="宋体" charset="-122"/>
            </a:endParaRPr>
          </a:p>
        </p:txBody>
      </p:sp>
      <p:sp>
        <p:nvSpPr>
          <p:cNvPr id="16" name="Line 14">
            <a:extLst>
              <a:ext uri="{FF2B5EF4-FFF2-40B4-BE49-F238E27FC236}">
                <a16:creationId xmlns:a16="http://schemas.microsoft.com/office/drawing/2014/main" id="{2572EDF8-744A-4843-97BE-6F8E44EB6B27}"/>
              </a:ext>
            </a:extLst>
          </p:cNvPr>
          <p:cNvSpPr>
            <a:spLocks noChangeShapeType="1"/>
          </p:cNvSpPr>
          <p:nvPr/>
        </p:nvSpPr>
        <p:spPr bwMode="auto">
          <a:xfrm flipV="1">
            <a:off x="6861175" y="1601788"/>
            <a:ext cx="671513" cy="0"/>
          </a:xfrm>
          <a:prstGeom prst="line">
            <a:avLst/>
          </a:prstGeom>
          <a:noFill/>
          <a:ln w="28575">
            <a:solidFill>
              <a:srgbClr val="000000"/>
            </a:solidFill>
            <a:round/>
            <a:headEnd/>
            <a:tailEnd/>
          </a:ln>
          <a:effectLst/>
        </p:spPr>
        <p:txBody>
          <a:bodyPr wrap="none" anchor="ctr"/>
          <a:lstStyle/>
          <a:p>
            <a:pPr algn="ctr" eaLnBrk="1" hangingPunct="1">
              <a:defRPr/>
            </a:pPr>
            <a:endParaRPr lang="zh-CN" altLang="en-US" sz="1800" b="1" kern="0">
              <a:solidFill>
                <a:srgbClr val="000000"/>
              </a:solidFill>
              <a:latin typeface="Arial" charset="0"/>
              <a:ea typeface="宋体" charset="-122"/>
            </a:endParaRPr>
          </a:p>
        </p:txBody>
      </p:sp>
      <p:grpSp>
        <p:nvGrpSpPr>
          <p:cNvPr id="13327" name="Group 15">
            <a:extLst>
              <a:ext uri="{FF2B5EF4-FFF2-40B4-BE49-F238E27FC236}">
                <a16:creationId xmlns:a16="http://schemas.microsoft.com/office/drawing/2014/main" id="{EED5CD7C-3A81-4AE0-9C67-571AE94C2EC2}"/>
              </a:ext>
            </a:extLst>
          </p:cNvPr>
          <p:cNvGrpSpPr>
            <a:grpSpLocks/>
          </p:cNvGrpSpPr>
          <p:nvPr/>
        </p:nvGrpSpPr>
        <p:grpSpPr bwMode="auto">
          <a:xfrm>
            <a:off x="2628900" y="2073275"/>
            <a:ext cx="1639888" cy="949325"/>
            <a:chOff x="1112" y="2496"/>
            <a:chExt cx="649" cy="345"/>
          </a:xfrm>
        </p:grpSpPr>
        <p:sp>
          <p:nvSpPr>
            <p:cNvPr id="13706" name="Freeform 16">
              <a:extLst>
                <a:ext uri="{FF2B5EF4-FFF2-40B4-BE49-F238E27FC236}">
                  <a16:creationId xmlns:a16="http://schemas.microsoft.com/office/drawing/2014/main" id="{1F74BD3C-2844-4042-8183-003E6405CF53}"/>
                </a:ext>
              </a:extLst>
            </p:cNvPr>
            <p:cNvSpPr>
              <a:spLocks/>
            </p:cNvSpPr>
            <p:nvPr/>
          </p:nvSpPr>
          <p:spPr bwMode="auto">
            <a:xfrm>
              <a:off x="1396" y="2496"/>
              <a:ext cx="80" cy="93"/>
            </a:xfrm>
            <a:custGeom>
              <a:avLst/>
              <a:gdLst>
                <a:gd name="T0" fmla="*/ 0 w 1057"/>
                <a:gd name="T1" fmla="*/ 0 h 717"/>
                <a:gd name="T2" fmla="*/ 0 w 1057"/>
                <a:gd name="T3" fmla="*/ 0 h 717"/>
                <a:gd name="T4" fmla="*/ 0 w 1057"/>
                <a:gd name="T5" fmla="*/ 0 h 717"/>
                <a:gd name="T6" fmla="*/ 0 w 1057"/>
                <a:gd name="T7" fmla="*/ 0 h 717"/>
                <a:gd name="T8" fmla="*/ 0 w 1057"/>
                <a:gd name="T9" fmla="*/ 0 h 717"/>
                <a:gd name="T10" fmla="*/ 0 w 1057"/>
                <a:gd name="T11" fmla="*/ 0 h 717"/>
                <a:gd name="T12" fmla="*/ 0 w 1057"/>
                <a:gd name="T13" fmla="*/ 0 h 717"/>
                <a:gd name="T14" fmla="*/ 0 w 1057"/>
                <a:gd name="T15" fmla="*/ 0 h 717"/>
                <a:gd name="T16" fmla="*/ 0 w 1057"/>
                <a:gd name="T17" fmla="*/ 0 h 717"/>
                <a:gd name="T18" fmla="*/ 0 w 1057"/>
                <a:gd name="T19" fmla="*/ 0 h 717"/>
                <a:gd name="T20" fmla="*/ 0 w 1057"/>
                <a:gd name="T21" fmla="*/ 0 h 717"/>
                <a:gd name="T22" fmla="*/ 0 w 1057"/>
                <a:gd name="T23" fmla="*/ 0 h 717"/>
                <a:gd name="T24" fmla="*/ 0 w 1057"/>
                <a:gd name="T25" fmla="*/ 0 h 717"/>
                <a:gd name="T26" fmla="*/ 0 w 1057"/>
                <a:gd name="T27" fmla="*/ 0 h 717"/>
                <a:gd name="T28" fmla="*/ 0 w 1057"/>
                <a:gd name="T29" fmla="*/ 0 h 717"/>
                <a:gd name="T30" fmla="*/ 0 w 1057"/>
                <a:gd name="T31" fmla="*/ 0 h 717"/>
                <a:gd name="T32" fmla="*/ 0 w 1057"/>
                <a:gd name="T33" fmla="*/ 0 h 717"/>
                <a:gd name="T34" fmla="*/ 0 w 1057"/>
                <a:gd name="T35" fmla="*/ 0 h 717"/>
                <a:gd name="T36" fmla="*/ 0 w 1057"/>
                <a:gd name="T37" fmla="*/ 0 h 717"/>
                <a:gd name="T38" fmla="*/ 0 w 1057"/>
                <a:gd name="T39" fmla="*/ 0 h 717"/>
                <a:gd name="T40" fmla="*/ 0 w 1057"/>
                <a:gd name="T41" fmla="*/ 0 h 717"/>
                <a:gd name="T42" fmla="*/ 0 w 1057"/>
                <a:gd name="T43" fmla="*/ 0 h 717"/>
                <a:gd name="T44" fmla="*/ 0 w 1057"/>
                <a:gd name="T45" fmla="*/ 0 h 717"/>
                <a:gd name="T46" fmla="*/ 0 w 1057"/>
                <a:gd name="T47" fmla="*/ 0 h 717"/>
                <a:gd name="T48" fmla="*/ 0 w 1057"/>
                <a:gd name="T49" fmla="*/ 0 h 717"/>
                <a:gd name="T50" fmla="*/ 0 w 1057"/>
                <a:gd name="T51" fmla="*/ 0 h 717"/>
                <a:gd name="T52" fmla="*/ 0 w 1057"/>
                <a:gd name="T53" fmla="*/ 0 h 717"/>
                <a:gd name="T54" fmla="*/ 0 w 1057"/>
                <a:gd name="T55" fmla="*/ 0 h 717"/>
                <a:gd name="T56" fmla="*/ 0 w 1057"/>
                <a:gd name="T57" fmla="*/ 0 h 717"/>
                <a:gd name="T58" fmla="*/ 0 w 1057"/>
                <a:gd name="T59" fmla="*/ 0 h 717"/>
                <a:gd name="T60" fmla="*/ 0 w 1057"/>
                <a:gd name="T61" fmla="*/ 0 h 717"/>
                <a:gd name="T62" fmla="*/ 0 w 1057"/>
                <a:gd name="T63" fmla="*/ 0 h 717"/>
                <a:gd name="T64" fmla="*/ 0 w 1057"/>
                <a:gd name="T65" fmla="*/ 0 h 717"/>
                <a:gd name="T66" fmla="*/ 0 w 1057"/>
                <a:gd name="T67" fmla="*/ 0 h 717"/>
                <a:gd name="T68" fmla="*/ 0 w 1057"/>
                <a:gd name="T69" fmla="*/ 0 h 717"/>
                <a:gd name="T70" fmla="*/ 0 w 1057"/>
                <a:gd name="T71" fmla="*/ 0 h 717"/>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057"/>
                <a:gd name="T109" fmla="*/ 0 h 717"/>
                <a:gd name="T110" fmla="*/ 1057 w 1057"/>
                <a:gd name="T111" fmla="*/ 717 h 717"/>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057" h="717">
                  <a:moveTo>
                    <a:pt x="289" y="50"/>
                  </a:moveTo>
                  <a:lnTo>
                    <a:pt x="312" y="25"/>
                  </a:lnTo>
                  <a:lnTo>
                    <a:pt x="359" y="0"/>
                  </a:lnTo>
                  <a:lnTo>
                    <a:pt x="405" y="0"/>
                  </a:lnTo>
                  <a:lnTo>
                    <a:pt x="440" y="0"/>
                  </a:lnTo>
                  <a:lnTo>
                    <a:pt x="487" y="13"/>
                  </a:lnTo>
                  <a:lnTo>
                    <a:pt x="510" y="25"/>
                  </a:lnTo>
                  <a:lnTo>
                    <a:pt x="556" y="13"/>
                  </a:lnTo>
                  <a:lnTo>
                    <a:pt x="591" y="0"/>
                  </a:lnTo>
                  <a:lnTo>
                    <a:pt x="626" y="0"/>
                  </a:lnTo>
                  <a:lnTo>
                    <a:pt x="684" y="13"/>
                  </a:lnTo>
                  <a:lnTo>
                    <a:pt x="707" y="38"/>
                  </a:lnTo>
                  <a:lnTo>
                    <a:pt x="731" y="63"/>
                  </a:lnTo>
                  <a:lnTo>
                    <a:pt x="765" y="50"/>
                  </a:lnTo>
                  <a:lnTo>
                    <a:pt x="789" y="50"/>
                  </a:lnTo>
                  <a:lnTo>
                    <a:pt x="835" y="63"/>
                  </a:lnTo>
                  <a:lnTo>
                    <a:pt x="870" y="76"/>
                  </a:lnTo>
                  <a:lnTo>
                    <a:pt x="893" y="112"/>
                  </a:lnTo>
                  <a:lnTo>
                    <a:pt x="893" y="149"/>
                  </a:lnTo>
                  <a:lnTo>
                    <a:pt x="917" y="149"/>
                  </a:lnTo>
                  <a:lnTo>
                    <a:pt x="963" y="175"/>
                  </a:lnTo>
                  <a:lnTo>
                    <a:pt x="998" y="200"/>
                  </a:lnTo>
                  <a:lnTo>
                    <a:pt x="1021" y="225"/>
                  </a:lnTo>
                  <a:lnTo>
                    <a:pt x="1033" y="263"/>
                  </a:lnTo>
                  <a:lnTo>
                    <a:pt x="1033" y="313"/>
                  </a:lnTo>
                  <a:lnTo>
                    <a:pt x="1021" y="351"/>
                  </a:lnTo>
                  <a:lnTo>
                    <a:pt x="998" y="376"/>
                  </a:lnTo>
                  <a:lnTo>
                    <a:pt x="1033" y="414"/>
                  </a:lnTo>
                  <a:lnTo>
                    <a:pt x="1044" y="452"/>
                  </a:lnTo>
                  <a:lnTo>
                    <a:pt x="1056" y="489"/>
                  </a:lnTo>
                  <a:lnTo>
                    <a:pt x="1033" y="527"/>
                  </a:lnTo>
                  <a:lnTo>
                    <a:pt x="1010" y="552"/>
                  </a:lnTo>
                  <a:lnTo>
                    <a:pt x="986" y="565"/>
                  </a:lnTo>
                  <a:lnTo>
                    <a:pt x="940" y="590"/>
                  </a:lnTo>
                  <a:lnTo>
                    <a:pt x="893" y="603"/>
                  </a:lnTo>
                  <a:lnTo>
                    <a:pt x="847" y="603"/>
                  </a:lnTo>
                  <a:lnTo>
                    <a:pt x="824" y="640"/>
                  </a:lnTo>
                  <a:lnTo>
                    <a:pt x="789" y="678"/>
                  </a:lnTo>
                  <a:lnTo>
                    <a:pt x="731" y="703"/>
                  </a:lnTo>
                  <a:lnTo>
                    <a:pt x="673" y="703"/>
                  </a:lnTo>
                  <a:lnTo>
                    <a:pt x="626" y="703"/>
                  </a:lnTo>
                  <a:lnTo>
                    <a:pt x="580" y="678"/>
                  </a:lnTo>
                  <a:lnTo>
                    <a:pt x="556" y="653"/>
                  </a:lnTo>
                  <a:lnTo>
                    <a:pt x="510" y="691"/>
                  </a:lnTo>
                  <a:lnTo>
                    <a:pt x="452" y="703"/>
                  </a:lnTo>
                  <a:lnTo>
                    <a:pt x="382" y="716"/>
                  </a:lnTo>
                  <a:lnTo>
                    <a:pt x="312" y="703"/>
                  </a:lnTo>
                  <a:lnTo>
                    <a:pt x="266" y="678"/>
                  </a:lnTo>
                  <a:lnTo>
                    <a:pt x="219" y="653"/>
                  </a:lnTo>
                  <a:lnTo>
                    <a:pt x="196" y="628"/>
                  </a:lnTo>
                  <a:lnTo>
                    <a:pt x="184" y="603"/>
                  </a:lnTo>
                  <a:lnTo>
                    <a:pt x="173" y="565"/>
                  </a:lnTo>
                  <a:lnTo>
                    <a:pt x="126" y="552"/>
                  </a:lnTo>
                  <a:lnTo>
                    <a:pt x="80" y="540"/>
                  </a:lnTo>
                  <a:lnTo>
                    <a:pt x="46" y="502"/>
                  </a:lnTo>
                  <a:lnTo>
                    <a:pt x="23" y="464"/>
                  </a:lnTo>
                  <a:lnTo>
                    <a:pt x="12" y="426"/>
                  </a:lnTo>
                  <a:lnTo>
                    <a:pt x="12" y="389"/>
                  </a:lnTo>
                  <a:lnTo>
                    <a:pt x="35" y="338"/>
                  </a:lnTo>
                  <a:lnTo>
                    <a:pt x="0" y="301"/>
                  </a:lnTo>
                  <a:lnTo>
                    <a:pt x="0" y="250"/>
                  </a:lnTo>
                  <a:lnTo>
                    <a:pt x="12" y="212"/>
                  </a:lnTo>
                  <a:lnTo>
                    <a:pt x="35" y="187"/>
                  </a:lnTo>
                  <a:lnTo>
                    <a:pt x="68" y="175"/>
                  </a:lnTo>
                  <a:lnTo>
                    <a:pt x="103" y="162"/>
                  </a:lnTo>
                  <a:lnTo>
                    <a:pt x="115" y="124"/>
                  </a:lnTo>
                  <a:lnTo>
                    <a:pt x="138" y="99"/>
                  </a:lnTo>
                  <a:lnTo>
                    <a:pt x="150" y="87"/>
                  </a:lnTo>
                  <a:lnTo>
                    <a:pt x="184" y="76"/>
                  </a:lnTo>
                  <a:lnTo>
                    <a:pt x="208" y="63"/>
                  </a:lnTo>
                  <a:lnTo>
                    <a:pt x="254" y="50"/>
                  </a:lnTo>
                  <a:lnTo>
                    <a:pt x="289" y="50"/>
                  </a:lnTo>
                </a:path>
              </a:pathLst>
            </a:custGeom>
            <a:gradFill rotWithShape="0">
              <a:gsLst>
                <a:gs pos="0">
                  <a:srgbClr val="475E76"/>
                </a:gs>
                <a:gs pos="50000">
                  <a:srgbClr val="99CCFF"/>
                </a:gs>
                <a:gs pos="100000">
                  <a:srgbClr val="475E76"/>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9966" tIns="49983" rIns="99966" bIns="49983">
              <a:spAutoFit/>
            </a:bodyPr>
            <a:lstStyle/>
            <a:p>
              <a:endParaRPr lang="zh-CN" altLang="en-US"/>
            </a:p>
          </p:txBody>
        </p:sp>
        <p:sp>
          <p:nvSpPr>
            <p:cNvPr id="19" name="Rectangle 17">
              <a:extLst>
                <a:ext uri="{FF2B5EF4-FFF2-40B4-BE49-F238E27FC236}">
                  <a16:creationId xmlns:a16="http://schemas.microsoft.com/office/drawing/2014/main" id="{40AE3647-ABE3-4888-A776-C493E32A43BE}"/>
                </a:ext>
              </a:extLst>
            </p:cNvPr>
            <p:cNvSpPr>
              <a:spLocks noChangeArrowheads="1"/>
            </p:cNvSpPr>
            <p:nvPr/>
          </p:nvSpPr>
          <p:spPr bwMode="auto">
            <a:xfrm>
              <a:off x="1112" y="2625"/>
              <a:ext cx="649" cy="216"/>
            </a:xfrm>
            <a:prstGeom prst="rect">
              <a:avLst/>
            </a:prstGeom>
            <a:noFill/>
            <a:ln>
              <a:noFill/>
            </a:ln>
            <a:effectLst/>
          </p:spPr>
          <p:txBody>
            <a:bodyPr wrap="none" lIns="99966" tIns="49983" rIns="99966" bIns="49983">
              <a:spAutoFit/>
            </a:bodyPr>
            <a:lstStyle>
              <a:lvl1pPr defTabSz="992188">
                <a:defRPr kumimoji="1" sz="2400">
                  <a:solidFill>
                    <a:schemeClr val="tx1"/>
                  </a:solidFill>
                  <a:latin typeface="Times New Roman" pitchFamily="18" charset="0"/>
                  <a:ea typeface="宋体" charset="-122"/>
                </a:defRPr>
              </a:lvl1pPr>
              <a:lvl2pPr marL="496888" defTabSz="992188">
                <a:defRPr kumimoji="1" sz="2400">
                  <a:solidFill>
                    <a:schemeClr val="tx1"/>
                  </a:solidFill>
                  <a:latin typeface="Times New Roman" pitchFamily="18" charset="0"/>
                  <a:ea typeface="宋体" charset="-122"/>
                </a:defRPr>
              </a:lvl2pPr>
              <a:lvl3pPr marL="992188" defTabSz="992188">
                <a:defRPr kumimoji="1" sz="2400">
                  <a:solidFill>
                    <a:schemeClr val="tx1"/>
                  </a:solidFill>
                  <a:latin typeface="Times New Roman" pitchFamily="18" charset="0"/>
                  <a:ea typeface="宋体" charset="-122"/>
                </a:defRPr>
              </a:lvl3pPr>
              <a:lvl4pPr marL="1489075" defTabSz="992188">
                <a:defRPr kumimoji="1" sz="2400">
                  <a:solidFill>
                    <a:schemeClr val="tx1"/>
                  </a:solidFill>
                  <a:latin typeface="Times New Roman" pitchFamily="18" charset="0"/>
                  <a:ea typeface="宋体" charset="-122"/>
                </a:defRPr>
              </a:lvl4pPr>
              <a:lvl5pPr marL="1985963" defTabSz="992188">
                <a:defRPr kumimoji="1" sz="2400">
                  <a:solidFill>
                    <a:schemeClr val="tx1"/>
                  </a:solidFill>
                  <a:latin typeface="Times New Roman" pitchFamily="18" charset="0"/>
                  <a:ea typeface="宋体" charset="-122"/>
                </a:defRPr>
              </a:lvl5pPr>
              <a:lvl6pPr marL="2443163" defTabSz="992188" fontAlgn="base">
                <a:spcBef>
                  <a:spcPct val="0"/>
                </a:spcBef>
                <a:spcAft>
                  <a:spcPct val="0"/>
                </a:spcAft>
                <a:defRPr kumimoji="1" sz="2400">
                  <a:solidFill>
                    <a:schemeClr val="tx1"/>
                  </a:solidFill>
                  <a:latin typeface="Times New Roman" pitchFamily="18" charset="0"/>
                  <a:ea typeface="宋体" charset="-122"/>
                </a:defRPr>
              </a:lvl6pPr>
              <a:lvl7pPr marL="2900363" defTabSz="992188" fontAlgn="base">
                <a:spcBef>
                  <a:spcPct val="0"/>
                </a:spcBef>
                <a:spcAft>
                  <a:spcPct val="0"/>
                </a:spcAft>
                <a:defRPr kumimoji="1" sz="2400">
                  <a:solidFill>
                    <a:schemeClr val="tx1"/>
                  </a:solidFill>
                  <a:latin typeface="Times New Roman" pitchFamily="18" charset="0"/>
                  <a:ea typeface="宋体" charset="-122"/>
                </a:defRPr>
              </a:lvl7pPr>
              <a:lvl8pPr marL="3357563" defTabSz="992188" fontAlgn="base">
                <a:spcBef>
                  <a:spcPct val="0"/>
                </a:spcBef>
                <a:spcAft>
                  <a:spcPct val="0"/>
                </a:spcAft>
                <a:defRPr kumimoji="1" sz="2400">
                  <a:solidFill>
                    <a:schemeClr val="tx1"/>
                  </a:solidFill>
                  <a:latin typeface="Times New Roman" pitchFamily="18" charset="0"/>
                  <a:ea typeface="宋体" charset="-122"/>
                </a:defRPr>
              </a:lvl8pPr>
              <a:lvl9pPr marL="3814763" defTabSz="992188" fontAlgn="base">
                <a:spcBef>
                  <a:spcPct val="0"/>
                </a:spcBef>
                <a:spcAft>
                  <a:spcPct val="0"/>
                </a:spcAft>
                <a:defRPr kumimoji="1" sz="2400">
                  <a:solidFill>
                    <a:schemeClr val="tx1"/>
                  </a:solidFill>
                  <a:latin typeface="Times New Roman" pitchFamily="18" charset="0"/>
                  <a:ea typeface="宋体" charset="-122"/>
                </a:defRPr>
              </a:lvl9pPr>
            </a:lstStyle>
            <a:p>
              <a:pPr algn="ctr" eaLnBrk="1" hangingPunct="1">
                <a:defRPr/>
              </a:pPr>
              <a:r>
                <a:rPr lang="en-US" altLang="zh-TW" sz="3200" b="1">
                  <a:solidFill>
                    <a:srgbClr val="000000"/>
                  </a:solidFill>
                  <a:effectLst>
                    <a:outerShdw blurRad="38100" dist="38100" dir="2700000" algn="tl">
                      <a:srgbClr val="C0C0C0"/>
                    </a:outerShdw>
                  </a:effectLst>
                  <a:ea typeface="PMingLiU" pitchFamily="18" charset="-120"/>
                </a:rPr>
                <a:t>Internet</a:t>
              </a:r>
              <a:endParaRPr lang="en-US" altLang="zh-TW" sz="3000" b="1">
                <a:solidFill>
                  <a:srgbClr val="808080"/>
                </a:solidFill>
                <a:effectLst>
                  <a:outerShdw blurRad="38100" dist="38100" dir="2700000" algn="tl">
                    <a:srgbClr val="C0C0C0"/>
                  </a:outerShdw>
                </a:effectLst>
                <a:ea typeface="PMingLiU" pitchFamily="18" charset="-120"/>
              </a:endParaRPr>
            </a:p>
          </p:txBody>
        </p:sp>
      </p:grpSp>
      <p:sp>
        <p:nvSpPr>
          <p:cNvPr id="20" name="Text Box 18">
            <a:extLst>
              <a:ext uri="{FF2B5EF4-FFF2-40B4-BE49-F238E27FC236}">
                <a16:creationId xmlns:a16="http://schemas.microsoft.com/office/drawing/2014/main" id="{4DE386DB-8228-4C30-AC2B-EBDAD3786F71}"/>
              </a:ext>
            </a:extLst>
          </p:cNvPr>
          <p:cNvSpPr txBox="1">
            <a:spLocks noChangeArrowheads="1"/>
          </p:cNvSpPr>
          <p:nvPr/>
        </p:nvSpPr>
        <p:spPr bwMode="auto">
          <a:xfrm>
            <a:off x="6192838" y="2132013"/>
            <a:ext cx="1295400" cy="438150"/>
          </a:xfrm>
          <a:prstGeom prst="rect">
            <a:avLst/>
          </a:prstGeom>
          <a:noFill/>
          <a:ln>
            <a:noFill/>
          </a:ln>
          <a:effectLst/>
        </p:spPr>
        <p:txBody>
          <a:bodyPr wrap="none" lIns="99276" tIns="49638" rIns="99276" bIns="49638">
            <a:spAutoFit/>
          </a:bodyPr>
          <a:lstStyle>
            <a:lvl1pPr defTabSz="992188">
              <a:defRPr kumimoji="1" sz="2400">
                <a:solidFill>
                  <a:schemeClr val="tx1"/>
                </a:solidFill>
                <a:latin typeface="Times New Roman" pitchFamily="18" charset="0"/>
                <a:ea typeface="宋体" charset="-122"/>
              </a:defRPr>
            </a:lvl1pPr>
            <a:lvl2pPr marL="496888" defTabSz="992188">
              <a:defRPr kumimoji="1" sz="2400">
                <a:solidFill>
                  <a:schemeClr val="tx1"/>
                </a:solidFill>
                <a:latin typeface="Times New Roman" pitchFamily="18" charset="0"/>
                <a:ea typeface="宋体" charset="-122"/>
              </a:defRPr>
            </a:lvl2pPr>
            <a:lvl3pPr marL="992188" defTabSz="992188">
              <a:defRPr kumimoji="1" sz="2400">
                <a:solidFill>
                  <a:schemeClr val="tx1"/>
                </a:solidFill>
                <a:latin typeface="Times New Roman" pitchFamily="18" charset="0"/>
                <a:ea typeface="宋体" charset="-122"/>
              </a:defRPr>
            </a:lvl3pPr>
            <a:lvl4pPr marL="1489075" defTabSz="992188">
              <a:defRPr kumimoji="1" sz="2400">
                <a:solidFill>
                  <a:schemeClr val="tx1"/>
                </a:solidFill>
                <a:latin typeface="Times New Roman" pitchFamily="18" charset="0"/>
                <a:ea typeface="宋体" charset="-122"/>
              </a:defRPr>
            </a:lvl4pPr>
            <a:lvl5pPr marL="1985963" defTabSz="992188">
              <a:defRPr kumimoji="1" sz="2400">
                <a:solidFill>
                  <a:schemeClr val="tx1"/>
                </a:solidFill>
                <a:latin typeface="Times New Roman" pitchFamily="18" charset="0"/>
                <a:ea typeface="宋体" charset="-122"/>
              </a:defRPr>
            </a:lvl5pPr>
            <a:lvl6pPr marL="2443163" defTabSz="992188" fontAlgn="base">
              <a:spcBef>
                <a:spcPct val="0"/>
              </a:spcBef>
              <a:spcAft>
                <a:spcPct val="0"/>
              </a:spcAft>
              <a:defRPr kumimoji="1" sz="2400">
                <a:solidFill>
                  <a:schemeClr val="tx1"/>
                </a:solidFill>
                <a:latin typeface="Times New Roman" pitchFamily="18" charset="0"/>
                <a:ea typeface="宋体" charset="-122"/>
              </a:defRPr>
            </a:lvl6pPr>
            <a:lvl7pPr marL="2900363" defTabSz="992188" fontAlgn="base">
              <a:spcBef>
                <a:spcPct val="0"/>
              </a:spcBef>
              <a:spcAft>
                <a:spcPct val="0"/>
              </a:spcAft>
              <a:defRPr kumimoji="1" sz="2400">
                <a:solidFill>
                  <a:schemeClr val="tx1"/>
                </a:solidFill>
                <a:latin typeface="Times New Roman" pitchFamily="18" charset="0"/>
                <a:ea typeface="宋体" charset="-122"/>
              </a:defRPr>
            </a:lvl7pPr>
            <a:lvl8pPr marL="3357563" defTabSz="992188" fontAlgn="base">
              <a:spcBef>
                <a:spcPct val="0"/>
              </a:spcBef>
              <a:spcAft>
                <a:spcPct val="0"/>
              </a:spcAft>
              <a:defRPr kumimoji="1" sz="2400">
                <a:solidFill>
                  <a:schemeClr val="tx1"/>
                </a:solidFill>
                <a:latin typeface="Times New Roman" pitchFamily="18" charset="0"/>
                <a:ea typeface="宋体" charset="-122"/>
              </a:defRPr>
            </a:lvl8pPr>
            <a:lvl9pPr marL="3814763" defTabSz="992188" fontAlgn="base">
              <a:spcBef>
                <a:spcPct val="0"/>
              </a:spcBef>
              <a:spcAft>
                <a:spcPct val="0"/>
              </a:spcAft>
              <a:defRPr kumimoji="1" sz="2400">
                <a:solidFill>
                  <a:schemeClr val="tx1"/>
                </a:solidFill>
                <a:latin typeface="Times New Roman" pitchFamily="18" charset="0"/>
                <a:ea typeface="宋体" charset="-122"/>
              </a:defRPr>
            </a:lvl9pPr>
          </a:lstStyle>
          <a:p>
            <a:pPr algn="ctr" eaLnBrk="1" hangingPunct="1">
              <a:defRPr/>
            </a:pPr>
            <a:r>
              <a:rPr lang="en-US" altLang="zh-TW" sz="2200" b="1">
                <a:solidFill>
                  <a:srgbClr val="000000"/>
                </a:solidFill>
                <a:effectLst>
                  <a:outerShdw blurRad="38100" dist="38100" dir="2700000" algn="tl">
                    <a:srgbClr val="C0C0C0"/>
                  </a:outerShdw>
                </a:effectLst>
                <a:ea typeface="PMingLiU" pitchFamily="18" charset="-120"/>
              </a:rPr>
              <a:t>Desktops</a:t>
            </a:r>
            <a:endParaRPr lang="en-US" altLang="zh-TW" sz="2600" b="1">
              <a:solidFill>
                <a:srgbClr val="000000"/>
              </a:solidFill>
              <a:latin typeface="Times" pitchFamily="18" charset="0"/>
              <a:ea typeface="PMingLiU" pitchFamily="18" charset="-120"/>
            </a:endParaRPr>
          </a:p>
        </p:txBody>
      </p:sp>
      <p:sp>
        <p:nvSpPr>
          <p:cNvPr id="21" name="Text Box 19">
            <a:extLst>
              <a:ext uri="{FF2B5EF4-FFF2-40B4-BE49-F238E27FC236}">
                <a16:creationId xmlns:a16="http://schemas.microsoft.com/office/drawing/2014/main" id="{2E2DEA1B-C936-498B-B9E5-709B641D46E6}"/>
              </a:ext>
            </a:extLst>
          </p:cNvPr>
          <p:cNvSpPr txBox="1">
            <a:spLocks noChangeArrowheads="1"/>
          </p:cNvSpPr>
          <p:nvPr/>
        </p:nvSpPr>
        <p:spPr bwMode="auto">
          <a:xfrm>
            <a:off x="4117975" y="3881438"/>
            <a:ext cx="1727200" cy="438150"/>
          </a:xfrm>
          <a:prstGeom prst="rect">
            <a:avLst/>
          </a:prstGeom>
          <a:noFill/>
          <a:ln>
            <a:noFill/>
          </a:ln>
          <a:effectLst/>
        </p:spPr>
        <p:txBody>
          <a:bodyPr wrap="none" lIns="99276" tIns="49638" rIns="99276" bIns="49638">
            <a:spAutoFit/>
          </a:bodyPr>
          <a:lstStyle>
            <a:lvl1pPr defTabSz="992188">
              <a:defRPr kumimoji="1" sz="2400">
                <a:solidFill>
                  <a:schemeClr val="tx1"/>
                </a:solidFill>
                <a:latin typeface="Times New Roman" pitchFamily="18" charset="0"/>
                <a:ea typeface="宋体" charset="-122"/>
              </a:defRPr>
            </a:lvl1pPr>
            <a:lvl2pPr marL="496888" defTabSz="992188">
              <a:defRPr kumimoji="1" sz="2400">
                <a:solidFill>
                  <a:schemeClr val="tx1"/>
                </a:solidFill>
                <a:latin typeface="Times New Roman" pitchFamily="18" charset="0"/>
                <a:ea typeface="宋体" charset="-122"/>
              </a:defRPr>
            </a:lvl2pPr>
            <a:lvl3pPr marL="992188" defTabSz="992188">
              <a:defRPr kumimoji="1" sz="2400">
                <a:solidFill>
                  <a:schemeClr val="tx1"/>
                </a:solidFill>
                <a:latin typeface="Times New Roman" pitchFamily="18" charset="0"/>
                <a:ea typeface="宋体" charset="-122"/>
              </a:defRPr>
            </a:lvl3pPr>
            <a:lvl4pPr marL="1489075" defTabSz="992188">
              <a:defRPr kumimoji="1" sz="2400">
                <a:solidFill>
                  <a:schemeClr val="tx1"/>
                </a:solidFill>
                <a:latin typeface="Times New Roman" pitchFamily="18" charset="0"/>
                <a:ea typeface="宋体" charset="-122"/>
              </a:defRPr>
            </a:lvl4pPr>
            <a:lvl5pPr marL="1985963" defTabSz="992188">
              <a:defRPr kumimoji="1" sz="2400">
                <a:solidFill>
                  <a:schemeClr val="tx1"/>
                </a:solidFill>
                <a:latin typeface="Times New Roman" pitchFamily="18" charset="0"/>
                <a:ea typeface="宋体" charset="-122"/>
              </a:defRPr>
            </a:lvl5pPr>
            <a:lvl6pPr marL="2443163" defTabSz="992188" fontAlgn="base">
              <a:spcBef>
                <a:spcPct val="0"/>
              </a:spcBef>
              <a:spcAft>
                <a:spcPct val="0"/>
              </a:spcAft>
              <a:defRPr kumimoji="1" sz="2400">
                <a:solidFill>
                  <a:schemeClr val="tx1"/>
                </a:solidFill>
                <a:latin typeface="Times New Roman" pitchFamily="18" charset="0"/>
                <a:ea typeface="宋体" charset="-122"/>
              </a:defRPr>
            </a:lvl6pPr>
            <a:lvl7pPr marL="2900363" defTabSz="992188" fontAlgn="base">
              <a:spcBef>
                <a:spcPct val="0"/>
              </a:spcBef>
              <a:spcAft>
                <a:spcPct val="0"/>
              </a:spcAft>
              <a:defRPr kumimoji="1" sz="2400">
                <a:solidFill>
                  <a:schemeClr val="tx1"/>
                </a:solidFill>
                <a:latin typeface="Times New Roman" pitchFamily="18" charset="0"/>
                <a:ea typeface="宋体" charset="-122"/>
              </a:defRPr>
            </a:lvl7pPr>
            <a:lvl8pPr marL="3357563" defTabSz="992188" fontAlgn="base">
              <a:spcBef>
                <a:spcPct val="0"/>
              </a:spcBef>
              <a:spcAft>
                <a:spcPct val="0"/>
              </a:spcAft>
              <a:defRPr kumimoji="1" sz="2400">
                <a:solidFill>
                  <a:schemeClr val="tx1"/>
                </a:solidFill>
                <a:latin typeface="Times New Roman" pitchFamily="18" charset="0"/>
                <a:ea typeface="宋体" charset="-122"/>
              </a:defRPr>
            </a:lvl8pPr>
            <a:lvl9pPr marL="3814763" defTabSz="992188" fontAlgn="base">
              <a:spcBef>
                <a:spcPct val="0"/>
              </a:spcBef>
              <a:spcAft>
                <a:spcPct val="0"/>
              </a:spcAft>
              <a:defRPr kumimoji="1" sz="2400">
                <a:solidFill>
                  <a:schemeClr val="tx1"/>
                </a:solidFill>
                <a:latin typeface="Times New Roman" pitchFamily="18" charset="0"/>
                <a:ea typeface="宋体" charset="-122"/>
              </a:defRPr>
            </a:lvl9pPr>
          </a:lstStyle>
          <a:p>
            <a:pPr algn="ctr" eaLnBrk="1" hangingPunct="1">
              <a:defRPr/>
            </a:pPr>
            <a:r>
              <a:rPr lang="en-US" altLang="zh-TW" sz="2200" b="1">
                <a:solidFill>
                  <a:srgbClr val="000000"/>
                </a:solidFill>
                <a:effectLst>
                  <a:outerShdw blurRad="38100" dist="38100" dir="2700000" algn="tl">
                    <a:srgbClr val="C0C0C0"/>
                  </a:outerShdw>
                </a:effectLst>
                <a:ea typeface="PMingLiU" pitchFamily="18" charset="-120"/>
              </a:rPr>
              <a:t>Web Servers</a:t>
            </a:r>
            <a:endParaRPr lang="en-US" altLang="zh-TW" sz="1300" b="1">
              <a:solidFill>
                <a:srgbClr val="000000"/>
              </a:solidFill>
              <a:effectLst>
                <a:outerShdw blurRad="38100" dist="38100" dir="2700000" algn="tl">
                  <a:srgbClr val="C0C0C0"/>
                </a:outerShdw>
              </a:effectLst>
              <a:latin typeface="Times" pitchFamily="18" charset="0"/>
              <a:ea typeface="PMingLiU" pitchFamily="18" charset="-120"/>
            </a:endParaRPr>
          </a:p>
        </p:txBody>
      </p:sp>
      <p:sp>
        <p:nvSpPr>
          <p:cNvPr id="22" name="Text Box 20">
            <a:extLst>
              <a:ext uri="{FF2B5EF4-FFF2-40B4-BE49-F238E27FC236}">
                <a16:creationId xmlns:a16="http://schemas.microsoft.com/office/drawing/2014/main" id="{6F181149-9743-45D2-A7F4-22C3F3A3A7AE}"/>
              </a:ext>
            </a:extLst>
          </p:cNvPr>
          <p:cNvSpPr txBox="1">
            <a:spLocks noChangeArrowheads="1"/>
          </p:cNvSpPr>
          <p:nvPr/>
        </p:nvSpPr>
        <p:spPr bwMode="auto">
          <a:xfrm>
            <a:off x="1517650" y="4781550"/>
            <a:ext cx="2362200" cy="438150"/>
          </a:xfrm>
          <a:prstGeom prst="rect">
            <a:avLst/>
          </a:prstGeom>
          <a:noFill/>
          <a:ln>
            <a:noFill/>
          </a:ln>
          <a:effectLst/>
        </p:spPr>
        <p:txBody>
          <a:bodyPr lIns="99276" tIns="49638" rIns="99276" bIns="49638">
            <a:spAutoFit/>
          </a:bodyPr>
          <a:lstStyle>
            <a:lvl1pPr defTabSz="992188">
              <a:defRPr kumimoji="1" sz="2400">
                <a:solidFill>
                  <a:schemeClr val="tx1"/>
                </a:solidFill>
                <a:latin typeface="Times New Roman" pitchFamily="18" charset="0"/>
                <a:ea typeface="宋体" charset="-122"/>
              </a:defRPr>
            </a:lvl1pPr>
            <a:lvl2pPr marL="496888" defTabSz="992188">
              <a:defRPr kumimoji="1" sz="2400">
                <a:solidFill>
                  <a:schemeClr val="tx1"/>
                </a:solidFill>
                <a:latin typeface="Times New Roman" pitchFamily="18" charset="0"/>
                <a:ea typeface="宋体" charset="-122"/>
              </a:defRPr>
            </a:lvl2pPr>
            <a:lvl3pPr marL="992188" defTabSz="992188">
              <a:defRPr kumimoji="1" sz="2400">
                <a:solidFill>
                  <a:schemeClr val="tx1"/>
                </a:solidFill>
                <a:latin typeface="Times New Roman" pitchFamily="18" charset="0"/>
                <a:ea typeface="宋体" charset="-122"/>
              </a:defRPr>
            </a:lvl3pPr>
            <a:lvl4pPr marL="1489075" defTabSz="992188">
              <a:defRPr kumimoji="1" sz="2400">
                <a:solidFill>
                  <a:schemeClr val="tx1"/>
                </a:solidFill>
                <a:latin typeface="Times New Roman" pitchFamily="18" charset="0"/>
                <a:ea typeface="宋体" charset="-122"/>
              </a:defRPr>
            </a:lvl4pPr>
            <a:lvl5pPr marL="1985963" defTabSz="992188">
              <a:defRPr kumimoji="1" sz="2400">
                <a:solidFill>
                  <a:schemeClr val="tx1"/>
                </a:solidFill>
                <a:latin typeface="Times New Roman" pitchFamily="18" charset="0"/>
                <a:ea typeface="宋体" charset="-122"/>
              </a:defRPr>
            </a:lvl5pPr>
            <a:lvl6pPr marL="2443163" defTabSz="992188" fontAlgn="base">
              <a:spcBef>
                <a:spcPct val="0"/>
              </a:spcBef>
              <a:spcAft>
                <a:spcPct val="0"/>
              </a:spcAft>
              <a:defRPr kumimoji="1" sz="2400">
                <a:solidFill>
                  <a:schemeClr val="tx1"/>
                </a:solidFill>
                <a:latin typeface="Times New Roman" pitchFamily="18" charset="0"/>
                <a:ea typeface="宋体" charset="-122"/>
              </a:defRPr>
            </a:lvl6pPr>
            <a:lvl7pPr marL="2900363" defTabSz="992188" fontAlgn="base">
              <a:spcBef>
                <a:spcPct val="0"/>
              </a:spcBef>
              <a:spcAft>
                <a:spcPct val="0"/>
              </a:spcAft>
              <a:defRPr kumimoji="1" sz="2400">
                <a:solidFill>
                  <a:schemeClr val="tx1"/>
                </a:solidFill>
                <a:latin typeface="Times New Roman" pitchFamily="18" charset="0"/>
                <a:ea typeface="宋体" charset="-122"/>
              </a:defRPr>
            </a:lvl7pPr>
            <a:lvl8pPr marL="3357563" defTabSz="992188" fontAlgn="base">
              <a:spcBef>
                <a:spcPct val="0"/>
              </a:spcBef>
              <a:spcAft>
                <a:spcPct val="0"/>
              </a:spcAft>
              <a:defRPr kumimoji="1" sz="2400">
                <a:solidFill>
                  <a:schemeClr val="tx1"/>
                </a:solidFill>
                <a:latin typeface="Times New Roman" pitchFamily="18" charset="0"/>
                <a:ea typeface="宋体" charset="-122"/>
              </a:defRPr>
            </a:lvl8pPr>
            <a:lvl9pPr marL="3814763" defTabSz="992188" fontAlgn="base">
              <a:spcBef>
                <a:spcPct val="0"/>
              </a:spcBef>
              <a:spcAft>
                <a:spcPct val="0"/>
              </a:spcAft>
              <a:defRPr kumimoji="1" sz="2400">
                <a:solidFill>
                  <a:schemeClr val="tx1"/>
                </a:solidFill>
                <a:latin typeface="Times New Roman" pitchFamily="18" charset="0"/>
                <a:ea typeface="宋体" charset="-122"/>
              </a:defRPr>
            </a:lvl9pPr>
          </a:lstStyle>
          <a:p>
            <a:pPr algn="ctr" eaLnBrk="1" hangingPunct="1">
              <a:defRPr/>
            </a:pPr>
            <a:r>
              <a:rPr lang="en-US" altLang="zh-TW" sz="2200" b="1">
                <a:solidFill>
                  <a:srgbClr val="000000"/>
                </a:solidFill>
                <a:effectLst>
                  <a:outerShdw blurRad="38100" dist="38100" dir="2700000" algn="tl">
                    <a:srgbClr val="C0C0C0"/>
                  </a:outerShdw>
                </a:effectLst>
                <a:ea typeface="PMingLiU" pitchFamily="18" charset="-120"/>
              </a:rPr>
              <a:t>Telecommuters</a:t>
            </a:r>
          </a:p>
        </p:txBody>
      </p:sp>
      <p:sp>
        <p:nvSpPr>
          <p:cNvPr id="23" name="Text Box 21">
            <a:extLst>
              <a:ext uri="{FF2B5EF4-FFF2-40B4-BE49-F238E27FC236}">
                <a16:creationId xmlns:a16="http://schemas.microsoft.com/office/drawing/2014/main" id="{8E593F10-D044-4756-91B2-C1FF4C7169F7}"/>
              </a:ext>
            </a:extLst>
          </p:cNvPr>
          <p:cNvSpPr txBox="1">
            <a:spLocks noChangeArrowheads="1"/>
          </p:cNvSpPr>
          <p:nvPr/>
        </p:nvSpPr>
        <p:spPr bwMode="auto">
          <a:xfrm>
            <a:off x="481013" y="1325563"/>
            <a:ext cx="1501775" cy="438150"/>
          </a:xfrm>
          <a:prstGeom prst="rect">
            <a:avLst/>
          </a:prstGeom>
          <a:noFill/>
          <a:ln>
            <a:noFill/>
          </a:ln>
          <a:effectLst/>
        </p:spPr>
        <p:txBody>
          <a:bodyPr wrap="none" lIns="99276" tIns="49638" rIns="99276" bIns="49638">
            <a:spAutoFit/>
          </a:bodyPr>
          <a:lstStyle>
            <a:lvl1pPr defTabSz="992188">
              <a:defRPr kumimoji="1" sz="2400">
                <a:solidFill>
                  <a:schemeClr val="tx1"/>
                </a:solidFill>
                <a:latin typeface="Times New Roman" pitchFamily="18" charset="0"/>
                <a:ea typeface="宋体" charset="-122"/>
              </a:defRPr>
            </a:lvl1pPr>
            <a:lvl2pPr marL="496888" defTabSz="992188">
              <a:defRPr kumimoji="1" sz="2400">
                <a:solidFill>
                  <a:schemeClr val="tx1"/>
                </a:solidFill>
                <a:latin typeface="Times New Roman" pitchFamily="18" charset="0"/>
                <a:ea typeface="宋体" charset="-122"/>
              </a:defRPr>
            </a:lvl2pPr>
            <a:lvl3pPr marL="992188" defTabSz="992188">
              <a:defRPr kumimoji="1" sz="2400">
                <a:solidFill>
                  <a:schemeClr val="tx1"/>
                </a:solidFill>
                <a:latin typeface="Times New Roman" pitchFamily="18" charset="0"/>
                <a:ea typeface="宋体" charset="-122"/>
              </a:defRPr>
            </a:lvl3pPr>
            <a:lvl4pPr marL="1489075" defTabSz="992188">
              <a:defRPr kumimoji="1" sz="2400">
                <a:solidFill>
                  <a:schemeClr val="tx1"/>
                </a:solidFill>
                <a:latin typeface="Times New Roman" pitchFamily="18" charset="0"/>
                <a:ea typeface="宋体" charset="-122"/>
              </a:defRPr>
            </a:lvl4pPr>
            <a:lvl5pPr marL="1985963" defTabSz="992188">
              <a:defRPr kumimoji="1" sz="2400">
                <a:solidFill>
                  <a:schemeClr val="tx1"/>
                </a:solidFill>
                <a:latin typeface="Times New Roman" pitchFamily="18" charset="0"/>
                <a:ea typeface="宋体" charset="-122"/>
              </a:defRPr>
            </a:lvl5pPr>
            <a:lvl6pPr marL="2443163" defTabSz="992188" fontAlgn="base">
              <a:spcBef>
                <a:spcPct val="0"/>
              </a:spcBef>
              <a:spcAft>
                <a:spcPct val="0"/>
              </a:spcAft>
              <a:defRPr kumimoji="1" sz="2400">
                <a:solidFill>
                  <a:schemeClr val="tx1"/>
                </a:solidFill>
                <a:latin typeface="Times New Roman" pitchFamily="18" charset="0"/>
                <a:ea typeface="宋体" charset="-122"/>
              </a:defRPr>
            </a:lvl6pPr>
            <a:lvl7pPr marL="2900363" defTabSz="992188" fontAlgn="base">
              <a:spcBef>
                <a:spcPct val="0"/>
              </a:spcBef>
              <a:spcAft>
                <a:spcPct val="0"/>
              </a:spcAft>
              <a:defRPr kumimoji="1" sz="2400">
                <a:solidFill>
                  <a:schemeClr val="tx1"/>
                </a:solidFill>
                <a:latin typeface="Times New Roman" pitchFamily="18" charset="0"/>
                <a:ea typeface="宋体" charset="-122"/>
              </a:defRPr>
            </a:lvl7pPr>
            <a:lvl8pPr marL="3357563" defTabSz="992188" fontAlgn="base">
              <a:spcBef>
                <a:spcPct val="0"/>
              </a:spcBef>
              <a:spcAft>
                <a:spcPct val="0"/>
              </a:spcAft>
              <a:defRPr kumimoji="1" sz="2400">
                <a:solidFill>
                  <a:schemeClr val="tx1"/>
                </a:solidFill>
                <a:latin typeface="Times New Roman" pitchFamily="18" charset="0"/>
                <a:ea typeface="宋体" charset="-122"/>
              </a:defRPr>
            </a:lvl8pPr>
            <a:lvl9pPr marL="3814763" defTabSz="992188" fontAlgn="base">
              <a:spcBef>
                <a:spcPct val="0"/>
              </a:spcBef>
              <a:spcAft>
                <a:spcPct val="0"/>
              </a:spcAft>
              <a:defRPr kumimoji="1" sz="2400">
                <a:solidFill>
                  <a:schemeClr val="tx1"/>
                </a:solidFill>
                <a:latin typeface="Times New Roman" pitchFamily="18" charset="0"/>
                <a:ea typeface="宋体" charset="-122"/>
              </a:defRPr>
            </a:lvl9pPr>
          </a:lstStyle>
          <a:p>
            <a:pPr algn="ctr" eaLnBrk="1" hangingPunct="1">
              <a:defRPr/>
            </a:pPr>
            <a:r>
              <a:rPr lang="en-US" altLang="zh-TW" sz="2200" b="1">
                <a:solidFill>
                  <a:srgbClr val="000000"/>
                </a:solidFill>
                <a:effectLst>
                  <a:outerShdw blurRad="38100" dist="38100" dir="2700000" algn="tl">
                    <a:srgbClr val="C0C0C0"/>
                  </a:outerShdw>
                </a:effectLst>
                <a:ea typeface="PMingLiU" pitchFamily="18" charset="-120"/>
              </a:rPr>
              <a:t>Customers</a:t>
            </a:r>
          </a:p>
        </p:txBody>
      </p:sp>
      <p:sp>
        <p:nvSpPr>
          <p:cNvPr id="24" name="Line 22">
            <a:extLst>
              <a:ext uri="{FF2B5EF4-FFF2-40B4-BE49-F238E27FC236}">
                <a16:creationId xmlns:a16="http://schemas.microsoft.com/office/drawing/2014/main" id="{7357A350-E494-4E5A-B7CE-AC969D728CCD}"/>
              </a:ext>
            </a:extLst>
          </p:cNvPr>
          <p:cNvSpPr>
            <a:spLocks noChangeShapeType="1"/>
          </p:cNvSpPr>
          <p:nvPr/>
        </p:nvSpPr>
        <p:spPr bwMode="auto">
          <a:xfrm>
            <a:off x="7551738" y="1420813"/>
            <a:ext cx="0" cy="2667000"/>
          </a:xfrm>
          <a:prstGeom prst="line">
            <a:avLst/>
          </a:prstGeom>
          <a:noFill/>
          <a:ln w="28575">
            <a:solidFill>
              <a:srgbClr val="000000"/>
            </a:solidFill>
            <a:round/>
            <a:headEnd/>
            <a:tailEnd/>
          </a:ln>
          <a:effectLst/>
        </p:spPr>
        <p:txBody>
          <a:bodyPr wrap="none" anchor="ctr"/>
          <a:lstStyle/>
          <a:p>
            <a:pPr algn="ctr" eaLnBrk="1" hangingPunct="1">
              <a:defRPr/>
            </a:pPr>
            <a:endParaRPr lang="zh-CN" altLang="en-US" sz="1800" b="1" kern="0">
              <a:solidFill>
                <a:srgbClr val="000000"/>
              </a:solidFill>
              <a:latin typeface="Arial" charset="0"/>
              <a:ea typeface="宋体" charset="-122"/>
            </a:endParaRPr>
          </a:p>
        </p:txBody>
      </p:sp>
      <p:sp>
        <p:nvSpPr>
          <p:cNvPr id="25" name="Line 23">
            <a:extLst>
              <a:ext uri="{FF2B5EF4-FFF2-40B4-BE49-F238E27FC236}">
                <a16:creationId xmlns:a16="http://schemas.microsoft.com/office/drawing/2014/main" id="{CD426C7A-7DB4-45E1-8703-4E64E13F0A9C}"/>
              </a:ext>
            </a:extLst>
          </p:cNvPr>
          <p:cNvSpPr>
            <a:spLocks noChangeShapeType="1"/>
          </p:cNvSpPr>
          <p:nvPr/>
        </p:nvSpPr>
        <p:spPr bwMode="auto">
          <a:xfrm>
            <a:off x="7551738" y="1878013"/>
            <a:ext cx="0" cy="304800"/>
          </a:xfrm>
          <a:prstGeom prst="line">
            <a:avLst/>
          </a:prstGeom>
          <a:noFill/>
          <a:ln w="76200">
            <a:solidFill>
              <a:srgbClr val="000000"/>
            </a:solidFill>
            <a:round/>
            <a:headEnd/>
            <a:tailEnd/>
          </a:ln>
          <a:effectLst/>
        </p:spPr>
        <p:txBody>
          <a:bodyPr wrap="none" anchor="ctr"/>
          <a:lstStyle/>
          <a:p>
            <a:pPr algn="ctr" eaLnBrk="1" hangingPunct="1">
              <a:defRPr/>
            </a:pPr>
            <a:endParaRPr lang="zh-CN" altLang="en-US" sz="1800" b="1" kern="0">
              <a:solidFill>
                <a:srgbClr val="000000"/>
              </a:solidFill>
              <a:latin typeface="Arial" charset="0"/>
              <a:ea typeface="宋体" charset="-122"/>
            </a:endParaRPr>
          </a:p>
        </p:txBody>
      </p:sp>
      <p:sp>
        <p:nvSpPr>
          <p:cNvPr id="26" name="Line 24">
            <a:extLst>
              <a:ext uri="{FF2B5EF4-FFF2-40B4-BE49-F238E27FC236}">
                <a16:creationId xmlns:a16="http://schemas.microsoft.com/office/drawing/2014/main" id="{352EDDF2-DF1C-43D2-8C67-9A9C44476BA6}"/>
              </a:ext>
            </a:extLst>
          </p:cNvPr>
          <p:cNvSpPr>
            <a:spLocks noChangeShapeType="1"/>
          </p:cNvSpPr>
          <p:nvPr/>
        </p:nvSpPr>
        <p:spPr bwMode="auto">
          <a:xfrm>
            <a:off x="7551738" y="2640013"/>
            <a:ext cx="0" cy="304800"/>
          </a:xfrm>
          <a:prstGeom prst="line">
            <a:avLst/>
          </a:prstGeom>
          <a:noFill/>
          <a:ln w="76200">
            <a:solidFill>
              <a:srgbClr val="000000"/>
            </a:solidFill>
            <a:round/>
            <a:headEnd/>
            <a:tailEnd/>
          </a:ln>
          <a:effectLst/>
        </p:spPr>
        <p:txBody>
          <a:bodyPr wrap="none" anchor="ctr"/>
          <a:lstStyle/>
          <a:p>
            <a:pPr algn="ctr" eaLnBrk="1" hangingPunct="1">
              <a:defRPr/>
            </a:pPr>
            <a:endParaRPr lang="zh-CN" altLang="en-US" sz="1800" b="1" kern="0">
              <a:solidFill>
                <a:srgbClr val="000000"/>
              </a:solidFill>
              <a:latin typeface="Arial" charset="0"/>
              <a:ea typeface="宋体" charset="-122"/>
            </a:endParaRPr>
          </a:p>
        </p:txBody>
      </p:sp>
      <p:sp>
        <p:nvSpPr>
          <p:cNvPr id="27" name="Line 25">
            <a:extLst>
              <a:ext uri="{FF2B5EF4-FFF2-40B4-BE49-F238E27FC236}">
                <a16:creationId xmlns:a16="http://schemas.microsoft.com/office/drawing/2014/main" id="{8507912D-FC03-44B3-A629-047933A42AA1}"/>
              </a:ext>
            </a:extLst>
          </p:cNvPr>
          <p:cNvSpPr>
            <a:spLocks noChangeShapeType="1"/>
          </p:cNvSpPr>
          <p:nvPr/>
        </p:nvSpPr>
        <p:spPr bwMode="auto">
          <a:xfrm>
            <a:off x="7551738" y="3783013"/>
            <a:ext cx="0" cy="304800"/>
          </a:xfrm>
          <a:prstGeom prst="line">
            <a:avLst/>
          </a:prstGeom>
          <a:noFill/>
          <a:ln w="76200">
            <a:solidFill>
              <a:srgbClr val="000000"/>
            </a:solidFill>
            <a:round/>
            <a:headEnd/>
            <a:tailEnd/>
          </a:ln>
          <a:effectLst/>
        </p:spPr>
        <p:txBody>
          <a:bodyPr wrap="none" anchor="ctr"/>
          <a:lstStyle/>
          <a:p>
            <a:pPr algn="ctr" eaLnBrk="1" hangingPunct="1">
              <a:defRPr/>
            </a:pPr>
            <a:endParaRPr lang="zh-CN" altLang="en-US" sz="1800" b="1" kern="0">
              <a:solidFill>
                <a:srgbClr val="000000"/>
              </a:solidFill>
              <a:latin typeface="Arial" charset="0"/>
              <a:ea typeface="宋体" charset="-122"/>
            </a:endParaRPr>
          </a:p>
        </p:txBody>
      </p:sp>
      <p:sp>
        <p:nvSpPr>
          <p:cNvPr id="28" name="Line 26">
            <a:extLst>
              <a:ext uri="{FF2B5EF4-FFF2-40B4-BE49-F238E27FC236}">
                <a16:creationId xmlns:a16="http://schemas.microsoft.com/office/drawing/2014/main" id="{98B4953B-11DB-46AD-9B00-82D617911DE1}"/>
              </a:ext>
            </a:extLst>
          </p:cNvPr>
          <p:cNvSpPr>
            <a:spLocks noChangeShapeType="1"/>
          </p:cNvSpPr>
          <p:nvPr/>
        </p:nvSpPr>
        <p:spPr bwMode="auto">
          <a:xfrm>
            <a:off x="7551738" y="1420813"/>
            <a:ext cx="0" cy="304800"/>
          </a:xfrm>
          <a:prstGeom prst="line">
            <a:avLst/>
          </a:prstGeom>
          <a:noFill/>
          <a:ln w="76200">
            <a:solidFill>
              <a:srgbClr val="000000"/>
            </a:solidFill>
            <a:round/>
            <a:headEnd/>
            <a:tailEnd/>
          </a:ln>
          <a:effectLst/>
        </p:spPr>
        <p:txBody>
          <a:bodyPr wrap="none" anchor="ctr"/>
          <a:lstStyle/>
          <a:p>
            <a:pPr algn="ctr" eaLnBrk="1" hangingPunct="1">
              <a:defRPr/>
            </a:pPr>
            <a:endParaRPr lang="zh-CN" altLang="en-US" sz="1800" b="1" kern="0">
              <a:solidFill>
                <a:srgbClr val="000000"/>
              </a:solidFill>
              <a:latin typeface="Arial" charset="0"/>
              <a:ea typeface="宋体" charset="-122"/>
            </a:endParaRPr>
          </a:p>
        </p:txBody>
      </p:sp>
      <p:sp>
        <p:nvSpPr>
          <p:cNvPr id="29" name="Line 27">
            <a:extLst>
              <a:ext uri="{FF2B5EF4-FFF2-40B4-BE49-F238E27FC236}">
                <a16:creationId xmlns:a16="http://schemas.microsoft.com/office/drawing/2014/main" id="{78D3114F-FB96-45AF-A8C4-CDFC6AD29F90}"/>
              </a:ext>
            </a:extLst>
          </p:cNvPr>
          <p:cNvSpPr>
            <a:spLocks noChangeShapeType="1"/>
          </p:cNvSpPr>
          <p:nvPr/>
        </p:nvSpPr>
        <p:spPr bwMode="auto">
          <a:xfrm>
            <a:off x="7551738" y="3249613"/>
            <a:ext cx="0" cy="304800"/>
          </a:xfrm>
          <a:prstGeom prst="line">
            <a:avLst/>
          </a:prstGeom>
          <a:noFill/>
          <a:ln w="76200">
            <a:solidFill>
              <a:srgbClr val="000000"/>
            </a:solidFill>
            <a:round/>
            <a:headEnd/>
            <a:tailEnd/>
          </a:ln>
          <a:effectLst/>
        </p:spPr>
        <p:txBody>
          <a:bodyPr wrap="none" anchor="ctr"/>
          <a:lstStyle/>
          <a:p>
            <a:pPr algn="ctr" eaLnBrk="1" hangingPunct="1">
              <a:defRPr/>
            </a:pPr>
            <a:endParaRPr lang="zh-CN" altLang="en-US" sz="1800" b="1" kern="0">
              <a:solidFill>
                <a:srgbClr val="000000"/>
              </a:solidFill>
              <a:latin typeface="Arial" charset="0"/>
              <a:ea typeface="宋体" charset="-122"/>
            </a:endParaRPr>
          </a:p>
        </p:txBody>
      </p:sp>
      <p:sp>
        <p:nvSpPr>
          <p:cNvPr id="30" name="Line 28">
            <a:extLst>
              <a:ext uri="{FF2B5EF4-FFF2-40B4-BE49-F238E27FC236}">
                <a16:creationId xmlns:a16="http://schemas.microsoft.com/office/drawing/2014/main" id="{44F788D3-0FF1-4871-92B8-6AA3F6B46290}"/>
              </a:ext>
            </a:extLst>
          </p:cNvPr>
          <p:cNvSpPr>
            <a:spLocks noChangeShapeType="1"/>
          </p:cNvSpPr>
          <p:nvPr/>
        </p:nvSpPr>
        <p:spPr bwMode="auto">
          <a:xfrm flipV="1">
            <a:off x="7551738" y="2030413"/>
            <a:ext cx="671512" cy="0"/>
          </a:xfrm>
          <a:prstGeom prst="line">
            <a:avLst/>
          </a:prstGeom>
          <a:noFill/>
          <a:ln w="28575">
            <a:solidFill>
              <a:srgbClr val="000000"/>
            </a:solidFill>
            <a:round/>
            <a:headEnd/>
            <a:tailEnd/>
          </a:ln>
          <a:effectLst/>
        </p:spPr>
        <p:txBody>
          <a:bodyPr wrap="none" anchor="ctr"/>
          <a:lstStyle/>
          <a:p>
            <a:pPr algn="ctr" eaLnBrk="1" hangingPunct="1">
              <a:defRPr/>
            </a:pPr>
            <a:endParaRPr lang="zh-CN" altLang="en-US" sz="1800" b="1" kern="0">
              <a:solidFill>
                <a:srgbClr val="000000"/>
              </a:solidFill>
              <a:latin typeface="Arial" charset="0"/>
              <a:ea typeface="宋体" charset="-122"/>
            </a:endParaRPr>
          </a:p>
        </p:txBody>
      </p:sp>
      <p:graphicFrame>
        <p:nvGraphicFramePr>
          <p:cNvPr id="13314" name="Object 2">
            <a:extLst>
              <a:ext uri="{FF2B5EF4-FFF2-40B4-BE49-F238E27FC236}">
                <a16:creationId xmlns:a16="http://schemas.microsoft.com/office/drawing/2014/main" id="{93A36C86-5C58-4A95-BBE0-754C83D26EC4}"/>
              </a:ext>
            </a:extLst>
          </p:cNvPr>
          <p:cNvGraphicFramePr>
            <a:graphicFrameLocks noChangeAspect="1"/>
          </p:cNvGraphicFramePr>
          <p:nvPr/>
        </p:nvGraphicFramePr>
        <p:xfrm>
          <a:off x="8159750" y="1600200"/>
          <a:ext cx="398463" cy="700088"/>
        </p:xfrm>
        <a:graphic>
          <a:graphicData uri="http://schemas.openxmlformats.org/presentationml/2006/ole">
            <mc:AlternateContent xmlns:mc="http://schemas.openxmlformats.org/markup-compatibility/2006">
              <mc:Choice xmlns:v="urn:schemas-microsoft-com:vml" Requires="v">
                <p:oleObj name="Clip" r:id="rId2" imgW="1927225" imgH="3382963" progId="">
                  <p:embed/>
                </p:oleObj>
              </mc:Choice>
              <mc:Fallback>
                <p:oleObj name="Clip" r:id="rId2" imgW="1927225" imgH="3382963" progId="">
                  <p:embed/>
                  <p:pic>
                    <p:nvPicPr>
                      <p:cNvPr id="0" name="Object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59750" y="1600200"/>
                        <a:ext cx="398463" cy="7000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2" name="Line 30">
            <a:extLst>
              <a:ext uri="{FF2B5EF4-FFF2-40B4-BE49-F238E27FC236}">
                <a16:creationId xmlns:a16="http://schemas.microsoft.com/office/drawing/2014/main" id="{14CACBB3-B575-4B78-BD0D-788269AFB8BE}"/>
              </a:ext>
            </a:extLst>
          </p:cNvPr>
          <p:cNvSpPr>
            <a:spLocks noChangeShapeType="1"/>
          </p:cNvSpPr>
          <p:nvPr/>
        </p:nvSpPr>
        <p:spPr bwMode="auto">
          <a:xfrm>
            <a:off x="7551738" y="2792413"/>
            <a:ext cx="671512" cy="0"/>
          </a:xfrm>
          <a:prstGeom prst="line">
            <a:avLst/>
          </a:prstGeom>
          <a:noFill/>
          <a:ln w="28575">
            <a:solidFill>
              <a:srgbClr val="000000"/>
            </a:solidFill>
            <a:round/>
            <a:headEnd/>
            <a:tailEnd/>
          </a:ln>
          <a:effectLst/>
        </p:spPr>
        <p:txBody>
          <a:bodyPr wrap="none" anchor="ctr"/>
          <a:lstStyle/>
          <a:p>
            <a:pPr algn="ctr" eaLnBrk="1" hangingPunct="1">
              <a:defRPr/>
            </a:pPr>
            <a:endParaRPr lang="zh-CN" altLang="en-US" sz="1800" b="1" kern="0">
              <a:solidFill>
                <a:srgbClr val="000000"/>
              </a:solidFill>
              <a:latin typeface="Arial" charset="0"/>
              <a:ea typeface="宋体" charset="-122"/>
            </a:endParaRPr>
          </a:p>
        </p:txBody>
      </p:sp>
      <p:sp>
        <p:nvSpPr>
          <p:cNvPr id="33" name="Line 31">
            <a:extLst>
              <a:ext uri="{FF2B5EF4-FFF2-40B4-BE49-F238E27FC236}">
                <a16:creationId xmlns:a16="http://schemas.microsoft.com/office/drawing/2014/main" id="{08C5535D-9B96-4FA6-A9F5-B5A252F88778}"/>
              </a:ext>
            </a:extLst>
          </p:cNvPr>
          <p:cNvSpPr>
            <a:spLocks noChangeShapeType="1"/>
          </p:cNvSpPr>
          <p:nvPr/>
        </p:nvSpPr>
        <p:spPr bwMode="auto">
          <a:xfrm>
            <a:off x="7551738" y="3402013"/>
            <a:ext cx="671512" cy="0"/>
          </a:xfrm>
          <a:prstGeom prst="line">
            <a:avLst/>
          </a:prstGeom>
          <a:noFill/>
          <a:ln w="28575">
            <a:solidFill>
              <a:srgbClr val="000000"/>
            </a:solidFill>
            <a:round/>
            <a:headEnd/>
            <a:tailEnd/>
          </a:ln>
          <a:effectLst/>
        </p:spPr>
        <p:txBody>
          <a:bodyPr wrap="none" anchor="ctr"/>
          <a:lstStyle/>
          <a:p>
            <a:pPr algn="ctr" eaLnBrk="1" hangingPunct="1">
              <a:defRPr/>
            </a:pPr>
            <a:endParaRPr lang="zh-CN" altLang="en-US" sz="1800" b="1" kern="0">
              <a:solidFill>
                <a:srgbClr val="000000"/>
              </a:solidFill>
              <a:latin typeface="Arial" charset="0"/>
              <a:ea typeface="宋体" charset="-122"/>
            </a:endParaRPr>
          </a:p>
        </p:txBody>
      </p:sp>
      <p:sp>
        <p:nvSpPr>
          <p:cNvPr id="34" name="Text Box 32">
            <a:extLst>
              <a:ext uri="{FF2B5EF4-FFF2-40B4-BE49-F238E27FC236}">
                <a16:creationId xmlns:a16="http://schemas.microsoft.com/office/drawing/2014/main" id="{E856D068-9C8D-4C7D-A3A7-52EB7AB92CFC}"/>
              </a:ext>
            </a:extLst>
          </p:cNvPr>
          <p:cNvSpPr txBox="1">
            <a:spLocks noChangeArrowheads="1"/>
          </p:cNvSpPr>
          <p:nvPr/>
        </p:nvSpPr>
        <p:spPr bwMode="auto">
          <a:xfrm>
            <a:off x="7691438" y="3770313"/>
            <a:ext cx="1106487" cy="438150"/>
          </a:xfrm>
          <a:prstGeom prst="rect">
            <a:avLst/>
          </a:prstGeom>
          <a:noFill/>
          <a:ln>
            <a:noFill/>
          </a:ln>
          <a:effectLst/>
        </p:spPr>
        <p:txBody>
          <a:bodyPr wrap="none" lIns="99276" tIns="49638" rIns="99276" bIns="49638">
            <a:spAutoFit/>
          </a:bodyPr>
          <a:lstStyle>
            <a:lvl1pPr defTabSz="992188">
              <a:defRPr kumimoji="1" sz="2400">
                <a:solidFill>
                  <a:schemeClr val="tx1"/>
                </a:solidFill>
                <a:latin typeface="Times New Roman" pitchFamily="18" charset="0"/>
                <a:ea typeface="宋体" charset="-122"/>
              </a:defRPr>
            </a:lvl1pPr>
            <a:lvl2pPr marL="496888" defTabSz="992188">
              <a:defRPr kumimoji="1" sz="2400">
                <a:solidFill>
                  <a:schemeClr val="tx1"/>
                </a:solidFill>
                <a:latin typeface="Times New Roman" pitchFamily="18" charset="0"/>
                <a:ea typeface="宋体" charset="-122"/>
              </a:defRPr>
            </a:lvl2pPr>
            <a:lvl3pPr marL="992188" defTabSz="992188">
              <a:defRPr kumimoji="1" sz="2400">
                <a:solidFill>
                  <a:schemeClr val="tx1"/>
                </a:solidFill>
                <a:latin typeface="Times New Roman" pitchFamily="18" charset="0"/>
                <a:ea typeface="宋体" charset="-122"/>
              </a:defRPr>
            </a:lvl3pPr>
            <a:lvl4pPr marL="1489075" defTabSz="992188">
              <a:defRPr kumimoji="1" sz="2400">
                <a:solidFill>
                  <a:schemeClr val="tx1"/>
                </a:solidFill>
                <a:latin typeface="Times New Roman" pitchFamily="18" charset="0"/>
                <a:ea typeface="宋体" charset="-122"/>
              </a:defRPr>
            </a:lvl4pPr>
            <a:lvl5pPr marL="1985963" defTabSz="992188">
              <a:defRPr kumimoji="1" sz="2400">
                <a:solidFill>
                  <a:schemeClr val="tx1"/>
                </a:solidFill>
                <a:latin typeface="Times New Roman" pitchFamily="18" charset="0"/>
                <a:ea typeface="宋体" charset="-122"/>
              </a:defRPr>
            </a:lvl5pPr>
            <a:lvl6pPr marL="2443163" defTabSz="992188" fontAlgn="base">
              <a:spcBef>
                <a:spcPct val="0"/>
              </a:spcBef>
              <a:spcAft>
                <a:spcPct val="0"/>
              </a:spcAft>
              <a:defRPr kumimoji="1" sz="2400">
                <a:solidFill>
                  <a:schemeClr val="tx1"/>
                </a:solidFill>
                <a:latin typeface="Times New Roman" pitchFamily="18" charset="0"/>
                <a:ea typeface="宋体" charset="-122"/>
              </a:defRPr>
            </a:lvl6pPr>
            <a:lvl7pPr marL="2900363" defTabSz="992188" fontAlgn="base">
              <a:spcBef>
                <a:spcPct val="0"/>
              </a:spcBef>
              <a:spcAft>
                <a:spcPct val="0"/>
              </a:spcAft>
              <a:defRPr kumimoji="1" sz="2400">
                <a:solidFill>
                  <a:schemeClr val="tx1"/>
                </a:solidFill>
                <a:latin typeface="Times New Roman" pitchFamily="18" charset="0"/>
                <a:ea typeface="宋体" charset="-122"/>
              </a:defRPr>
            </a:lvl7pPr>
            <a:lvl8pPr marL="3357563" defTabSz="992188" fontAlgn="base">
              <a:spcBef>
                <a:spcPct val="0"/>
              </a:spcBef>
              <a:spcAft>
                <a:spcPct val="0"/>
              </a:spcAft>
              <a:defRPr kumimoji="1" sz="2400">
                <a:solidFill>
                  <a:schemeClr val="tx1"/>
                </a:solidFill>
                <a:latin typeface="Times New Roman" pitchFamily="18" charset="0"/>
                <a:ea typeface="宋体" charset="-122"/>
              </a:defRPr>
            </a:lvl8pPr>
            <a:lvl9pPr marL="3814763" defTabSz="992188" fontAlgn="base">
              <a:spcBef>
                <a:spcPct val="0"/>
              </a:spcBef>
              <a:spcAft>
                <a:spcPct val="0"/>
              </a:spcAft>
              <a:defRPr kumimoji="1" sz="2400">
                <a:solidFill>
                  <a:schemeClr val="tx1"/>
                </a:solidFill>
                <a:latin typeface="Times New Roman" pitchFamily="18" charset="0"/>
                <a:ea typeface="宋体" charset="-122"/>
              </a:defRPr>
            </a:lvl9pPr>
          </a:lstStyle>
          <a:p>
            <a:pPr algn="ctr" eaLnBrk="1" hangingPunct="1">
              <a:defRPr/>
            </a:pPr>
            <a:r>
              <a:rPr lang="en-US" altLang="zh-TW" sz="2200" b="1">
                <a:solidFill>
                  <a:srgbClr val="000000"/>
                </a:solidFill>
                <a:effectLst>
                  <a:outerShdw blurRad="38100" dist="38100" dir="2700000" algn="tl">
                    <a:srgbClr val="C0C0C0"/>
                  </a:outerShdw>
                </a:effectLst>
                <a:ea typeface="PMingLiU" pitchFamily="18" charset="-120"/>
              </a:rPr>
              <a:t>Servers</a:t>
            </a:r>
            <a:endParaRPr lang="en-US" altLang="zh-TW" sz="2600" b="1">
              <a:solidFill>
                <a:srgbClr val="000000"/>
              </a:solidFill>
              <a:effectLst>
                <a:outerShdw blurRad="38100" dist="38100" dir="2700000" algn="tl">
                  <a:srgbClr val="C0C0C0"/>
                </a:outerShdw>
              </a:effectLst>
              <a:ea typeface="PMingLiU" pitchFamily="18" charset="-120"/>
            </a:endParaRPr>
          </a:p>
        </p:txBody>
      </p:sp>
      <p:grpSp>
        <p:nvGrpSpPr>
          <p:cNvPr id="13342" name="Group 33">
            <a:extLst>
              <a:ext uri="{FF2B5EF4-FFF2-40B4-BE49-F238E27FC236}">
                <a16:creationId xmlns:a16="http://schemas.microsoft.com/office/drawing/2014/main" id="{C8BFE0B6-A859-4591-B925-BA6DD23225A3}"/>
              </a:ext>
            </a:extLst>
          </p:cNvPr>
          <p:cNvGrpSpPr>
            <a:grpSpLocks/>
          </p:cNvGrpSpPr>
          <p:nvPr/>
        </p:nvGrpSpPr>
        <p:grpSpPr bwMode="auto">
          <a:xfrm flipH="1">
            <a:off x="8148638" y="2417763"/>
            <a:ext cx="374650" cy="579437"/>
            <a:chOff x="5181" y="2356"/>
            <a:chExt cx="236" cy="365"/>
          </a:xfrm>
        </p:grpSpPr>
        <p:grpSp>
          <p:nvGrpSpPr>
            <p:cNvPr id="13659" name="Group 34">
              <a:extLst>
                <a:ext uri="{FF2B5EF4-FFF2-40B4-BE49-F238E27FC236}">
                  <a16:creationId xmlns:a16="http://schemas.microsoft.com/office/drawing/2014/main" id="{FD972340-CBC6-4B20-814E-407F85EB237B}"/>
                </a:ext>
              </a:extLst>
            </p:cNvPr>
            <p:cNvGrpSpPr>
              <a:grpSpLocks/>
            </p:cNvGrpSpPr>
            <p:nvPr/>
          </p:nvGrpSpPr>
          <p:grpSpPr bwMode="auto">
            <a:xfrm>
              <a:off x="5181" y="2356"/>
              <a:ext cx="236" cy="365"/>
              <a:chOff x="5181" y="2356"/>
              <a:chExt cx="236" cy="365"/>
            </a:xfrm>
          </p:grpSpPr>
          <p:sp>
            <p:nvSpPr>
              <p:cNvPr id="13699" name="Freeform 35">
                <a:extLst>
                  <a:ext uri="{FF2B5EF4-FFF2-40B4-BE49-F238E27FC236}">
                    <a16:creationId xmlns:a16="http://schemas.microsoft.com/office/drawing/2014/main" id="{F1A7998A-9500-4669-BB9D-20F28FC7719C}"/>
                  </a:ext>
                </a:extLst>
              </p:cNvPr>
              <p:cNvSpPr>
                <a:spLocks/>
              </p:cNvSpPr>
              <p:nvPr/>
            </p:nvSpPr>
            <p:spPr bwMode="auto">
              <a:xfrm>
                <a:off x="5250" y="2380"/>
                <a:ext cx="159" cy="6"/>
              </a:xfrm>
              <a:custGeom>
                <a:avLst/>
                <a:gdLst>
                  <a:gd name="T0" fmla="*/ 0 w 1270"/>
                  <a:gd name="T1" fmla="*/ 0 h 46"/>
                  <a:gd name="T2" fmla="*/ 0 w 1270"/>
                  <a:gd name="T3" fmla="*/ 0 h 46"/>
                  <a:gd name="T4" fmla="*/ 0 w 1270"/>
                  <a:gd name="T5" fmla="*/ 0 h 46"/>
                  <a:gd name="T6" fmla="*/ 0 w 1270"/>
                  <a:gd name="T7" fmla="*/ 0 h 46"/>
                  <a:gd name="T8" fmla="*/ 0 w 1270"/>
                  <a:gd name="T9" fmla="*/ 0 h 46"/>
                  <a:gd name="T10" fmla="*/ 0 60000 65536"/>
                  <a:gd name="T11" fmla="*/ 0 60000 65536"/>
                  <a:gd name="T12" fmla="*/ 0 60000 65536"/>
                  <a:gd name="T13" fmla="*/ 0 60000 65536"/>
                  <a:gd name="T14" fmla="*/ 0 60000 65536"/>
                  <a:gd name="T15" fmla="*/ 0 w 1270"/>
                  <a:gd name="T16" fmla="*/ 0 h 46"/>
                  <a:gd name="T17" fmla="*/ 1270 w 1270"/>
                  <a:gd name="T18" fmla="*/ 46 h 46"/>
                </a:gdLst>
                <a:ahLst/>
                <a:cxnLst>
                  <a:cxn ang="T10">
                    <a:pos x="T0" y="T1"/>
                  </a:cxn>
                  <a:cxn ang="T11">
                    <a:pos x="T2" y="T3"/>
                  </a:cxn>
                  <a:cxn ang="T12">
                    <a:pos x="T4" y="T5"/>
                  </a:cxn>
                  <a:cxn ang="T13">
                    <a:pos x="T6" y="T7"/>
                  </a:cxn>
                  <a:cxn ang="T14">
                    <a:pos x="T8" y="T9"/>
                  </a:cxn>
                </a:cxnLst>
                <a:rect l="T15" t="T16" r="T17" b="T18"/>
                <a:pathLst>
                  <a:path w="1270" h="46">
                    <a:moveTo>
                      <a:pt x="0" y="0"/>
                    </a:moveTo>
                    <a:lnTo>
                      <a:pt x="75" y="46"/>
                    </a:lnTo>
                    <a:lnTo>
                      <a:pt x="1270" y="46"/>
                    </a:lnTo>
                    <a:lnTo>
                      <a:pt x="1232" y="0"/>
                    </a:lnTo>
                    <a:lnTo>
                      <a:pt x="0" y="0"/>
                    </a:lnTo>
                    <a:close/>
                  </a:path>
                </a:pathLst>
              </a:custGeom>
              <a:solidFill>
                <a:srgbClr val="E0E0E0"/>
              </a:solidFill>
              <a:ln w="3175">
                <a:solidFill>
                  <a:srgbClr val="808080"/>
                </a:solidFill>
                <a:round/>
                <a:headEnd/>
                <a:tailEnd/>
              </a:ln>
            </p:spPr>
            <p:txBody>
              <a:bodyPr/>
              <a:lstStyle/>
              <a:p>
                <a:endParaRPr lang="zh-CN" altLang="en-US"/>
              </a:p>
            </p:txBody>
          </p:sp>
          <p:sp>
            <p:nvSpPr>
              <p:cNvPr id="13700" name="Freeform 36">
                <a:extLst>
                  <a:ext uri="{FF2B5EF4-FFF2-40B4-BE49-F238E27FC236}">
                    <a16:creationId xmlns:a16="http://schemas.microsoft.com/office/drawing/2014/main" id="{D402AFB8-4003-4437-882D-451160E664CB}"/>
                  </a:ext>
                </a:extLst>
              </p:cNvPr>
              <p:cNvSpPr>
                <a:spLocks/>
              </p:cNvSpPr>
              <p:nvPr/>
            </p:nvSpPr>
            <p:spPr bwMode="auto">
              <a:xfrm>
                <a:off x="5250" y="2379"/>
                <a:ext cx="40" cy="342"/>
              </a:xfrm>
              <a:custGeom>
                <a:avLst/>
                <a:gdLst>
                  <a:gd name="T0" fmla="*/ 0 w 321"/>
                  <a:gd name="T1" fmla="*/ 0 h 2391"/>
                  <a:gd name="T2" fmla="*/ 0 w 321"/>
                  <a:gd name="T3" fmla="*/ 0 h 2391"/>
                  <a:gd name="T4" fmla="*/ 0 w 321"/>
                  <a:gd name="T5" fmla="*/ 0 h 2391"/>
                  <a:gd name="T6" fmla="*/ 0 w 321"/>
                  <a:gd name="T7" fmla="*/ 0 h 2391"/>
                  <a:gd name="T8" fmla="*/ 0 w 321"/>
                  <a:gd name="T9" fmla="*/ 0 h 2391"/>
                  <a:gd name="T10" fmla="*/ 0 w 321"/>
                  <a:gd name="T11" fmla="*/ 0 h 2391"/>
                  <a:gd name="T12" fmla="*/ 0 w 321"/>
                  <a:gd name="T13" fmla="*/ 0 h 2391"/>
                  <a:gd name="T14" fmla="*/ 0 60000 65536"/>
                  <a:gd name="T15" fmla="*/ 0 60000 65536"/>
                  <a:gd name="T16" fmla="*/ 0 60000 65536"/>
                  <a:gd name="T17" fmla="*/ 0 60000 65536"/>
                  <a:gd name="T18" fmla="*/ 0 60000 65536"/>
                  <a:gd name="T19" fmla="*/ 0 60000 65536"/>
                  <a:gd name="T20" fmla="*/ 0 60000 65536"/>
                  <a:gd name="T21" fmla="*/ 0 w 321"/>
                  <a:gd name="T22" fmla="*/ 0 h 2391"/>
                  <a:gd name="T23" fmla="*/ 321 w 321"/>
                  <a:gd name="T24" fmla="*/ 2391 h 239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21" h="2391">
                    <a:moveTo>
                      <a:pt x="0" y="2310"/>
                    </a:moveTo>
                    <a:lnTo>
                      <a:pt x="66" y="2391"/>
                    </a:lnTo>
                    <a:lnTo>
                      <a:pt x="321" y="794"/>
                    </a:lnTo>
                    <a:lnTo>
                      <a:pt x="82" y="47"/>
                    </a:lnTo>
                    <a:lnTo>
                      <a:pt x="3" y="0"/>
                    </a:lnTo>
                    <a:lnTo>
                      <a:pt x="0" y="873"/>
                    </a:lnTo>
                    <a:lnTo>
                      <a:pt x="0" y="2310"/>
                    </a:lnTo>
                    <a:close/>
                  </a:path>
                </a:pathLst>
              </a:custGeom>
              <a:solidFill>
                <a:srgbClr val="A0A0A0"/>
              </a:solidFill>
              <a:ln w="3175">
                <a:solidFill>
                  <a:srgbClr val="808080"/>
                </a:solidFill>
                <a:round/>
                <a:headEnd/>
                <a:tailEnd/>
              </a:ln>
            </p:spPr>
            <p:txBody>
              <a:bodyPr/>
              <a:lstStyle/>
              <a:p>
                <a:endParaRPr lang="zh-CN" altLang="en-US"/>
              </a:p>
            </p:txBody>
          </p:sp>
          <p:sp>
            <p:nvSpPr>
              <p:cNvPr id="13701" name="Freeform 37">
                <a:extLst>
                  <a:ext uri="{FF2B5EF4-FFF2-40B4-BE49-F238E27FC236}">
                    <a16:creationId xmlns:a16="http://schemas.microsoft.com/office/drawing/2014/main" id="{74E3ED91-33A7-4214-B6E1-9E11680D4EEE}"/>
                  </a:ext>
                </a:extLst>
              </p:cNvPr>
              <p:cNvSpPr>
                <a:spLocks/>
              </p:cNvSpPr>
              <p:nvPr/>
            </p:nvSpPr>
            <p:spPr bwMode="auto">
              <a:xfrm>
                <a:off x="5181" y="2356"/>
                <a:ext cx="70" cy="353"/>
              </a:xfrm>
              <a:custGeom>
                <a:avLst/>
                <a:gdLst>
                  <a:gd name="T0" fmla="*/ 0 w 558"/>
                  <a:gd name="T1" fmla="*/ 0 h 2471"/>
                  <a:gd name="T2" fmla="*/ 0 w 558"/>
                  <a:gd name="T3" fmla="*/ 0 h 2471"/>
                  <a:gd name="T4" fmla="*/ 0 w 558"/>
                  <a:gd name="T5" fmla="*/ 0 h 2471"/>
                  <a:gd name="T6" fmla="*/ 0 w 558"/>
                  <a:gd name="T7" fmla="*/ 0 h 2471"/>
                  <a:gd name="T8" fmla="*/ 0 w 558"/>
                  <a:gd name="T9" fmla="*/ 0 h 2471"/>
                  <a:gd name="T10" fmla="*/ 0 60000 65536"/>
                  <a:gd name="T11" fmla="*/ 0 60000 65536"/>
                  <a:gd name="T12" fmla="*/ 0 60000 65536"/>
                  <a:gd name="T13" fmla="*/ 0 60000 65536"/>
                  <a:gd name="T14" fmla="*/ 0 60000 65536"/>
                  <a:gd name="T15" fmla="*/ 0 w 558"/>
                  <a:gd name="T16" fmla="*/ 0 h 2471"/>
                  <a:gd name="T17" fmla="*/ 558 w 558"/>
                  <a:gd name="T18" fmla="*/ 2471 h 2471"/>
                </a:gdLst>
                <a:ahLst/>
                <a:cxnLst>
                  <a:cxn ang="T10">
                    <a:pos x="T0" y="T1"/>
                  </a:cxn>
                  <a:cxn ang="T11">
                    <a:pos x="T2" y="T3"/>
                  </a:cxn>
                  <a:cxn ang="T12">
                    <a:pos x="T4" y="T5"/>
                  </a:cxn>
                  <a:cxn ang="T13">
                    <a:pos x="T6" y="T7"/>
                  </a:cxn>
                  <a:cxn ang="T14">
                    <a:pos x="T8" y="T9"/>
                  </a:cxn>
                </a:cxnLst>
                <a:rect l="T15" t="T16" r="T17" b="T18"/>
                <a:pathLst>
                  <a:path w="558" h="2471">
                    <a:moveTo>
                      <a:pt x="0" y="0"/>
                    </a:moveTo>
                    <a:lnTo>
                      <a:pt x="558" y="162"/>
                    </a:lnTo>
                    <a:lnTo>
                      <a:pt x="558" y="2471"/>
                    </a:lnTo>
                    <a:lnTo>
                      <a:pt x="0" y="1882"/>
                    </a:lnTo>
                    <a:lnTo>
                      <a:pt x="0" y="0"/>
                    </a:lnTo>
                    <a:close/>
                  </a:path>
                </a:pathLst>
              </a:custGeom>
              <a:solidFill>
                <a:srgbClr val="A0A0A0"/>
              </a:solidFill>
              <a:ln w="3175">
                <a:solidFill>
                  <a:srgbClr val="808080"/>
                </a:solidFill>
                <a:round/>
                <a:headEnd/>
                <a:tailEnd/>
              </a:ln>
            </p:spPr>
            <p:txBody>
              <a:bodyPr/>
              <a:lstStyle/>
              <a:p>
                <a:endParaRPr lang="zh-CN" altLang="en-US"/>
              </a:p>
            </p:txBody>
          </p:sp>
          <p:sp>
            <p:nvSpPr>
              <p:cNvPr id="13702" name="Freeform 38">
                <a:extLst>
                  <a:ext uri="{FF2B5EF4-FFF2-40B4-BE49-F238E27FC236}">
                    <a16:creationId xmlns:a16="http://schemas.microsoft.com/office/drawing/2014/main" id="{519F7532-0D5A-42BC-AAA1-44A6A4750AE6}"/>
                  </a:ext>
                </a:extLst>
              </p:cNvPr>
              <p:cNvSpPr>
                <a:spLocks/>
              </p:cNvSpPr>
              <p:nvPr/>
            </p:nvSpPr>
            <p:spPr bwMode="auto">
              <a:xfrm>
                <a:off x="5181" y="2356"/>
                <a:ext cx="224" cy="24"/>
              </a:xfrm>
              <a:custGeom>
                <a:avLst/>
                <a:gdLst>
                  <a:gd name="T0" fmla="*/ 0 w 1790"/>
                  <a:gd name="T1" fmla="*/ 0 h 170"/>
                  <a:gd name="T2" fmla="*/ 0 w 1790"/>
                  <a:gd name="T3" fmla="*/ 0 h 170"/>
                  <a:gd name="T4" fmla="*/ 0 w 1790"/>
                  <a:gd name="T5" fmla="*/ 0 h 170"/>
                  <a:gd name="T6" fmla="*/ 0 w 1790"/>
                  <a:gd name="T7" fmla="*/ 0 h 170"/>
                  <a:gd name="T8" fmla="*/ 0 w 1790"/>
                  <a:gd name="T9" fmla="*/ 0 h 170"/>
                  <a:gd name="T10" fmla="*/ 0 60000 65536"/>
                  <a:gd name="T11" fmla="*/ 0 60000 65536"/>
                  <a:gd name="T12" fmla="*/ 0 60000 65536"/>
                  <a:gd name="T13" fmla="*/ 0 60000 65536"/>
                  <a:gd name="T14" fmla="*/ 0 60000 65536"/>
                  <a:gd name="T15" fmla="*/ 0 w 1790"/>
                  <a:gd name="T16" fmla="*/ 0 h 170"/>
                  <a:gd name="T17" fmla="*/ 1790 w 1790"/>
                  <a:gd name="T18" fmla="*/ 170 h 170"/>
                </a:gdLst>
                <a:ahLst/>
                <a:cxnLst>
                  <a:cxn ang="T10">
                    <a:pos x="T0" y="T1"/>
                  </a:cxn>
                  <a:cxn ang="T11">
                    <a:pos x="T2" y="T3"/>
                  </a:cxn>
                  <a:cxn ang="T12">
                    <a:pos x="T4" y="T5"/>
                  </a:cxn>
                  <a:cxn ang="T13">
                    <a:pos x="T6" y="T7"/>
                  </a:cxn>
                  <a:cxn ang="T14">
                    <a:pos x="T8" y="T9"/>
                  </a:cxn>
                </a:cxnLst>
                <a:rect l="T15" t="T16" r="T17" b="T18"/>
                <a:pathLst>
                  <a:path w="1790" h="170">
                    <a:moveTo>
                      <a:pt x="559" y="170"/>
                    </a:moveTo>
                    <a:lnTo>
                      <a:pt x="1790" y="170"/>
                    </a:lnTo>
                    <a:lnTo>
                      <a:pt x="927" y="0"/>
                    </a:lnTo>
                    <a:lnTo>
                      <a:pt x="0" y="0"/>
                    </a:lnTo>
                    <a:lnTo>
                      <a:pt x="559" y="170"/>
                    </a:lnTo>
                    <a:close/>
                  </a:path>
                </a:pathLst>
              </a:custGeom>
              <a:solidFill>
                <a:srgbClr val="E0E0E0"/>
              </a:solidFill>
              <a:ln w="3175">
                <a:solidFill>
                  <a:srgbClr val="808080"/>
                </a:solidFill>
                <a:round/>
                <a:headEnd/>
                <a:tailEnd/>
              </a:ln>
            </p:spPr>
            <p:txBody>
              <a:bodyPr/>
              <a:lstStyle/>
              <a:p>
                <a:endParaRPr lang="zh-CN" altLang="en-US"/>
              </a:p>
            </p:txBody>
          </p:sp>
          <p:sp>
            <p:nvSpPr>
              <p:cNvPr id="13703" name="Rectangle 39">
                <a:extLst>
                  <a:ext uri="{FF2B5EF4-FFF2-40B4-BE49-F238E27FC236}">
                    <a16:creationId xmlns:a16="http://schemas.microsoft.com/office/drawing/2014/main" id="{CADE5FDF-1976-41B2-8F16-EE98F4D402F9}"/>
                  </a:ext>
                </a:extLst>
              </p:cNvPr>
              <p:cNvSpPr>
                <a:spLocks noChangeArrowheads="1"/>
              </p:cNvSpPr>
              <p:nvPr/>
            </p:nvSpPr>
            <p:spPr bwMode="auto">
              <a:xfrm>
                <a:off x="5259" y="2507"/>
                <a:ext cx="145" cy="213"/>
              </a:xfrm>
              <a:prstGeom prst="rect">
                <a:avLst/>
              </a:prstGeom>
              <a:solidFill>
                <a:srgbClr val="C0C0C0"/>
              </a:solidFill>
              <a:ln w="3175">
                <a:solidFill>
                  <a:srgbClr val="808080"/>
                </a:solidFill>
                <a:miter lim="800000"/>
                <a:headEnd/>
                <a:tailEnd/>
              </a:ln>
            </p:spPr>
            <p:txBody>
              <a:bodyP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b="1">
                  <a:solidFill>
                    <a:srgbClr val="000000"/>
                  </a:solidFill>
                  <a:ea typeface="宋体" panose="02010600030101010101" pitchFamily="2" charset="-122"/>
                </a:endParaRPr>
              </a:p>
            </p:txBody>
          </p:sp>
          <p:sp>
            <p:nvSpPr>
              <p:cNvPr id="13704" name="Freeform 40">
                <a:extLst>
                  <a:ext uri="{FF2B5EF4-FFF2-40B4-BE49-F238E27FC236}">
                    <a16:creationId xmlns:a16="http://schemas.microsoft.com/office/drawing/2014/main" id="{98082C38-E769-4552-85F2-038717758A6E}"/>
                  </a:ext>
                </a:extLst>
              </p:cNvPr>
              <p:cNvSpPr>
                <a:spLocks/>
              </p:cNvSpPr>
              <p:nvPr/>
            </p:nvSpPr>
            <p:spPr bwMode="auto">
              <a:xfrm>
                <a:off x="5260" y="2386"/>
                <a:ext cx="156" cy="107"/>
              </a:xfrm>
              <a:custGeom>
                <a:avLst/>
                <a:gdLst>
                  <a:gd name="T0" fmla="*/ 0 w 1250"/>
                  <a:gd name="T1" fmla="*/ 0 h 752"/>
                  <a:gd name="T2" fmla="*/ 0 w 1250"/>
                  <a:gd name="T3" fmla="*/ 0 h 752"/>
                  <a:gd name="T4" fmla="*/ 0 w 1250"/>
                  <a:gd name="T5" fmla="*/ 0 h 752"/>
                  <a:gd name="T6" fmla="*/ 0 w 1250"/>
                  <a:gd name="T7" fmla="*/ 0 h 752"/>
                  <a:gd name="T8" fmla="*/ 0 w 1250"/>
                  <a:gd name="T9" fmla="*/ 0 h 752"/>
                  <a:gd name="T10" fmla="*/ 0 60000 65536"/>
                  <a:gd name="T11" fmla="*/ 0 60000 65536"/>
                  <a:gd name="T12" fmla="*/ 0 60000 65536"/>
                  <a:gd name="T13" fmla="*/ 0 60000 65536"/>
                  <a:gd name="T14" fmla="*/ 0 60000 65536"/>
                  <a:gd name="T15" fmla="*/ 0 w 1250"/>
                  <a:gd name="T16" fmla="*/ 0 h 752"/>
                  <a:gd name="T17" fmla="*/ 1250 w 1250"/>
                  <a:gd name="T18" fmla="*/ 752 h 752"/>
                </a:gdLst>
                <a:ahLst/>
                <a:cxnLst>
                  <a:cxn ang="T10">
                    <a:pos x="T0" y="T1"/>
                  </a:cxn>
                  <a:cxn ang="T11">
                    <a:pos x="T2" y="T3"/>
                  </a:cxn>
                  <a:cxn ang="T12">
                    <a:pos x="T4" y="T5"/>
                  </a:cxn>
                  <a:cxn ang="T13">
                    <a:pos x="T6" y="T7"/>
                  </a:cxn>
                  <a:cxn ang="T14">
                    <a:pos x="T8" y="T9"/>
                  </a:cxn>
                </a:cxnLst>
                <a:rect l="T15" t="T16" r="T17" b="T18"/>
                <a:pathLst>
                  <a:path w="1250" h="752">
                    <a:moveTo>
                      <a:pt x="0" y="0"/>
                    </a:moveTo>
                    <a:lnTo>
                      <a:pt x="1193" y="0"/>
                    </a:lnTo>
                    <a:lnTo>
                      <a:pt x="1250" y="752"/>
                    </a:lnTo>
                    <a:lnTo>
                      <a:pt x="51" y="752"/>
                    </a:lnTo>
                    <a:lnTo>
                      <a:pt x="0" y="0"/>
                    </a:lnTo>
                    <a:close/>
                  </a:path>
                </a:pathLst>
              </a:custGeom>
              <a:solidFill>
                <a:srgbClr val="C0C0C0"/>
              </a:solidFill>
              <a:ln w="3175">
                <a:solidFill>
                  <a:srgbClr val="808080"/>
                </a:solidFill>
                <a:round/>
                <a:headEnd/>
                <a:tailEnd/>
              </a:ln>
            </p:spPr>
            <p:txBody>
              <a:bodyPr/>
              <a:lstStyle/>
              <a:p>
                <a:endParaRPr lang="zh-CN" altLang="en-US"/>
              </a:p>
            </p:txBody>
          </p:sp>
          <p:sp>
            <p:nvSpPr>
              <p:cNvPr id="13705" name="Freeform 41">
                <a:extLst>
                  <a:ext uri="{FF2B5EF4-FFF2-40B4-BE49-F238E27FC236}">
                    <a16:creationId xmlns:a16="http://schemas.microsoft.com/office/drawing/2014/main" id="{47E224E5-66E5-4B30-877E-B0BC70B412A5}"/>
                  </a:ext>
                </a:extLst>
              </p:cNvPr>
              <p:cNvSpPr>
                <a:spLocks/>
              </p:cNvSpPr>
              <p:nvPr/>
            </p:nvSpPr>
            <p:spPr bwMode="auto">
              <a:xfrm>
                <a:off x="5259" y="2493"/>
                <a:ext cx="158" cy="13"/>
              </a:xfrm>
              <a:custGeom>
                <a:avLst/>
                <a:gdLst>
                  <a:gd name="T0" fmla="*/ 0 w 1264"/>
                  <a:gd name="T1" fmla="*/ 0 h 90"/>
                  <a:gd name="T2" fmla="*/ 0 w 1264"/>
                  <a:gd name="T3" fmla="*/ 0 h 90"/>
                  <a:gd name="T4" fmla="*/ 0 w 1264"/>
                  <a:gd name="T5" fmla="*/ 0 h 90"/>
                  <a:gd name="T6" fmla="*/ 0 w 1264"/>
                  <a:gd name="T7" fmla="*/ 0 h 90"/>
                  <a:gd name="T8" fmla="*/ 0 w 1264"/>
                  <a:gd name="T9" fmla="*/ 0 h 90"/>
                  <a:gd name="T10" fmla="*/ 0 60000 65536"/>
                  <a:gd name="T11" fmla="*/ 0 60000 65536"/>
                  <a:gd name="T12" fmla="*/ 0 60000 65536"/>
                  <a:gd name="T13" fmla="*/ 0 60000 65536"/>
                  <a:gd name="T14" fmla="*/ 0 60000 65536"/>
                  <a:gd name="T15" fmla="*/ 0 w 1264"/>
                  <a:gd name="T16" fmla="*/ 0 h 90"/>
                  <a:gd name="T17" fmla="*/ 1264 w 1264"/>
                  <a:gd name="T18" fmla="*/ 90 h 90"/>
                </a:gdLst>
                <a:ahLst/>
                <a:cxnLst>
                  <a:cxn ang="T10">
                    <a:pos x="T0" y="T1"/>
                  </a:cxn>
                  <a:cxn ang="T11">
                    <a:pos x="T2" y="T3"/>
                  </a:cxn>
                  <a:cxn ang="T12">
                    <a:pos x="T4" y="T5"/>
                  </a:cxn>
                  <a:cxn ang="T13">
                    <a:pos x="T6" y="T7"/>
                  </a:cxn>
                  <a:cxn ang="T14">
                    <a:pos x="T8" y="T9"/>
                  </a:cxn>
                </a:cxnLst>
                <a:rect l="T15" t="T16" r="T17" b="T18"/>
                <a:pathLst>
                  <a:path w="1264" h="90">
                    <a:moveTo>
                      <a:pt x="0" y="90"/>
                    </a:moveTo>
                    <a:lnTo>
                      <a:pt x="1167" y="90"/>
                    </a:lnTo>
                    <a:lnTo>
                      <a:pt x="1264" y="0"/>
                    </a:lnTo>
                    <a:lnTo>
                      <a:pt x="63" y="0"/>
                    </a:lnTo>
                    <a:lnTo>
                      <a:pt x="0" y="90"/>
                    </a:lnTo>
                    <a:close/>
                  </a:path>
                </a:pathLst>
              </a:custGeom>
              <a:solidFill>
                <a:srgbClr val="A0A0A0"/>
              </a:solidFill>
              <a:ln w="3175">
                <a:solidFill>
                  <a:srgbClr val="808080"/>
                </a:solidFill>
                <a:round/>
                <a:headEnd/>
                <a:tailEnd/>
              </a:ln>
            </p:spPr>
            <p:txBody>
              <a:bodyPr/>
              <a:lstStyle/>
              <a:p>
                <a:endParaRPr lang="zh-CN" altLang="en-US"/>
              </a:p>
            </p:txBody>
          </p:sp>
        </p:grpSp>
        <p:grpSp>
          <p:nvGrpSpPr>
            <p:cNvPr id="13660" name="Group 42">
              <a:extLst>
                <a:ext uri="{FF2B5EF4-FFF2-40B4-BE49-F238E27FC236}">
                  <a16:creationId xmlns:a16="http://schemas.microsoft.com/office/drawing/2014/main" id="{B716A814-D841-4AF3-BA74-AED22B1BAA2E}"/>
                </a:ext>
              </a:extLst>
            </p:cNvPr>
            <p:cNvGrpSpPr>
              <a:grpSpLocks/>
            </p:cNvGrpSpPr>
            <p:nvPr/>
          </p:nvGrpSpPr>
          <p:grpSpPr bwMode="auto">
            <a:xfrm>
              <a:off x="5260" y="2380"/>
              <a:ext cx="44" cy="341"/>
              <a:chOff x="5260" y="2380"/>
              <a:chExt cx="44" cy="341"/>
            </a:xfrm>
          </p:grpSpPr>
          <p:sp>
            <p:nvSpPr>
              <p:cNvPr id="13691" name="Freeform 43">
                <a:extLst>
                  <a:ext uri="{FF2B5EF4-FFF2-40B4-BE49-F238E27FC236}">
                    <a16:creationId xmlns:a16="http://schemas.microsoft.com/office/drawing/2014/main" id="{155F8900-4A91-4069-8B32-ADAA8700F7E5}"/>
                  </a:ext>
                </a:extLst>
              </p:cNvPr>
              <p:cNvSpPr>
                <a:spLocks/>
              </p:cNvSpPr>
              <p:nvPr/>
            </p:nvSpPr>
            <p:spPr bwMode="auto">
              <a:xfrm>
                <a:off x="5260" y="2380"/>
                <a:ext cx="13" cy="341"/>
              </a:xfrm>
              <a:custGeom>
                <a:avLst/>
                <a:gdLst>
                  <a:gd name="T0" fmla="*/ 0 w 105"/>
                  <a:gd name="T1" fmla="*/ 0 h 2386"/>
                  <a:gd name="T2" fmla="*/ 0 w 105"/>
                  <a:gd name="T3" fmla="*/ 0 h 2386"/>
                  <a:gd name="T4" fmla="*/ 0 w 105"/>
                  <a:gd name="T5" fmla="*/ 0 h 2386"/>
                  <a:gd name="T6" fmla="*/ 0 w 105"/>
                  <a:gd name="T7" fmla="*/ 0 h 2386"/>
                  <a:gd name="T8" fmla="*/ 0 w 105"/>
                  <a:gd name="T9" fmla="*/ 0 h 2386"/>
                  <a:gd name="T10" fmla="*/ 0 60000 65536"/>
                  <a:gd name="T11" fmla="*/ 0 60000 65536"/>
                  <a:gd name="T12" fmla="*/ 0 60000 65536"/>
                  <a:gd name="T13" fmla="*/ 0 60000 65536"/>
                  <a:gd name="T14" fmla="*/ 0 60000 65536"/>
                  <a:gd name="T15" fmla="*/ 0 w 105"/>
                  <a:gd name="T16" fmla="*/ 0 h 2386"/>
                  <a:gd name="T17" fmla="*/ 105 w 105"/>
                  <a:gd name="T18" fmla="*/ 2386 h 2386"/>
                </a:gdLst>
                <a:ahLst/>
                <a:cxnLst>
                  <a:cxn ang="T10">
                    <a:pos x="T0" y="T1"/>
                  </a:cxn>
                  <a:cxn ang="T11">
                    <a:pos x="T2" y="T3"/>
                  </a:cxn>
                  <a:cxn ang="T12">
                    <a:pos x="T4" y="T5"/>
                  </a:cxn>
                  <a:cxn ang="T13">
                    <a:pos x="T6" y="T7"/>
                  </a:cxn>
                  <a:cxn ang="T14">
                    <a:pos x="T8" y="T9"/>
                  </a:cxn>
                </a:cxnLst>
                <a:rect l="T15" t="T16" r="T17" b="T18"/>
                <a:pathLst>
                  <a:path w="105" h="2386">
                    <a:moveTo>
                      <a:pt x="0" y="0"/>
                    </a:moveTo>
                    <a:lnTo>
                      <a:pt x="54" y="40"/>
                    </a:lnTo>
                    <a:lnTo>
                      <a:pt x="105" y="801"/>
                    </a:lnTo>
                    <a:lnTo>
                      <a:pt x="51" y="887"/>
                    </a:lnTo>
                    <a:lnTo>
                      <a:pt x="49" y="2386"/>
                    </a:lnTo>
                  </a:path>
                </a:pathLst>
              </a:custGeom>
              <a:noFill/>
              <a:ln w="3175">
                <a:solidFill>
                  <a:srgbClr val="80808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3692" name="Freeform 44">
                <a:extLst>
                  <a:ext uri="{FF2B5EF4-FFF2-40B4-BE49-F238E27FC236}">
                    <a16:creationId xmlns:a16="http://schemas.microsoft.com/office/drawing/2014/main" id="{6C395C10-8484-427F-AF5A-8D36BD2C61B1}"/>
                  </a:ext>
                </a:extLst>
              </p:cNvPr>
              <p:cNvSpPr>
                <a:spLocks/>
              </p:cNvSpPr>
              <p:nvPr/>
            </p:nvSpPr>
            <p:spPr bwMode="auto">
              <a:xfrm>
                <a:off x="5265" y="2380"/>
                <a:ext cx="13" cy="341"/>
              </a:xfrm>
              <a:custGeom>
                <a:avLst/>
                <a:gdLst>
                  <a:gd name="T0" fmla="*/ 0 w 99"/>
                  <a:gd name="T1" fmla="*/ 0 h 2386"/>
                  <a:gd name="T2" fmla="*/ 0 w 99"/>
                  <a:gd name="T3" fmla="*/ 0 h 2386"/>
                  <a:gd name="T4" fmla="*/ 0 w 99"/>
                  <a:gd name="T5" fmla="*/ 0 h 2386"/>
                  <a:gd name="T6" fmla="*/ 0 w 99"/>
                  <a:gd name="T7" fmla="*/ 0 h 2386"/>
                  <a:gd name="T8" fmla="*/ 0 w 99"/>
                  <a:gd name="T9" fmla="*/ 0 h 2386"/>
                  <a:gd name="T10" fmla="*/ 0 60000 65536"/>
                  <a:gd name="T11" fmla="*/ 0 60000 65536"/>
                  <a:gd name="T12" fmla="*/ 0 60000 65536"/>
                  <a:gd name="T13" fmla="*/ 0 60000 65536"/>
                  <a:gd name="T14" fmla="*/ 0 60000 65536"/>
                  <a:gd name="T15" fmla="*/ 0 w 99"/>
                  <a:gd name="T16" fmla="*/ 0 h 2386"/>
                  <a:gd name="T17" fmla="*/ 99 w 99"/>
                  <a:gd name="T18" fmla="*/ 2386 h 2386"/>
                </a:gdLst>
                <a:ahLst/>
                <a:cxnLst>
                  <a:cxn ang="T10">
                    <a:pos x="T0" y="T1"/>
                  </a:cxn>
                  <a:cxn ang="T11">
                    <a:pos x="T2" y="T3"/>
                  </a:cxn>
                  <a:cxn ang="T12">
                    <a:pos x="T4" y="T5"/>
                  </a:cxn>
                  <a:cxn ang="T13">
                    <a:pos x="T6" y="T7"/>
                  </a:cxn>
                  <a:cxn ang="T14">
                    <a:pos x="T8" y="T9"/>
                  </a:cxn>
                </a:cxnLst>
                <a:rect l="T15" t="T16" r="T17" b="T18"/>
                <a:pathLst>
                  <a:path w="99" h="2386">
                    <a:moveTo>
                      <a:pt x="0" y="0"/>
                    </a:moveTo>
                    <a:lnTo>
                      <a:pt x="47" y="40"/>
                    </a:lnTo>
                    <a:lnTo>
                      <a:pt x="99" y="800"/>
                    </a:lnTo>
                    <a:lnTo>
                      <a:pt x="46" y="886"/>
                    </a:lnTo>
                    <a:lnTo>
                      <a:pt x="44" y="2386"/>
                    </a:lnTo>
                  </a:path>
                </a:pathLst>
              </a:custGeom>
              <a:noFill/>
              <a:ln w="3175">
                <a:solidFill>
                  <a:srgbClr val="80808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3693" name="Freeform 45">
                <a:extLst>
                  <a:ext uri="{FF2B5EF4-FFF2-40B4-BE49-F238E27FC236}">
                    <a16:creationId xmlns:a16="http://schemas.microsoft.com/office/drawing/2014/main" id="{E7F7062A-37B0-42A1-BFAF-27C2B21EADA9}"/>
                  </a:ext>
                </a:extLst>
              </p:cNvPr>
              <p:cNvSpPr>
                <a:spLocks/>
              </p:cNvSpPr>
              <p:nvPr/>
            </p:nvSpPr>
            <p:spPr bwMode="auto">
              <a:xfrm>
                <a:off x="5269" y="2380"/>
                <a:ext cx="13" cy="341"/>
              </a:xfrm>
              <a:custGeom>
                <a:avLst/>
                <a:gdLst>
                  <a:gd name="T0" fmla="*/ 0 w 105"/>
                  <a:gd name="T1" fmla="*/ 0 h 2386"/>
                  <a:gd name="T2" fmla="*/ 0 w 105"/>
                  <a:gd name="T3" fmla="*/ 0 h 2386"/>
                  <a:gd name="T4" fmla="*/ 0 w 105"/>
                  <a:gd name="T5" fmla="*/ 0 h 2386"/>
                  <a:gd name="T6" fmla="*/ 0 w 105"/>
                  <a:gd name="T7" fmla="*/ 0 h 2386"/>
                  <a:gd name="T8" fmla="*/ 0 w 105"/>
                  <a:gd name="T9" fmla="*/ 0 h 2386"/>
                  <a:gd name="T10" fmla="*/ 0 60000 65536"/>
                  <a:gd name="T11" fmla="*/ 0 60000 65536"/>
                  <a:gd name="T12" fmla="*/ 0 60000 65536"/>
                  <a:gd name="T13" fmla="*/ 0 60000 65536"/>
                  <a:gd name="T14" fmla="*/ 0 60000 65536"/>
                  <a:gd name="T15" fmla="*/ 0 w 105"/>
                  <a:gd name="T16" fmla="*/ 0 h 2386"/>
                  <a:gd name="T17" fmla="*/ 105 w 105"/>
                  <a:gd name="T18" fmla="*/ 2386 h 2386"/>
                </a:gdLst>
                <a:ahLst/>
                <a:cxnLst>
                  <a:cxn ang="T10">
                    <a:pos x="T0" y="T1"/>
                  </a:cxn>
                  <a:cxn ang="T11">
                    <a:pos x="T2" y="T3"/>
                  </a:cxn>
                  <a:cxn ang="T12">
                    <a:pos x="T4" y="T5"/>
                  </a:cxn>
                  <a:cxn ang="T13">
                    <a:pos x="T6" y="T7"/>
                  </a:cxn>
                  <a:cxn ang="T14">
                    <a:pos x="T8" y="T9"/>
                  </a:cxn>
                </a:cxnLst>
                <a:rect l="T15" t="T16" r="T17" b="T18"/>
                <a:pathLst>
                  <a:path w="105" h="2386">
                    <a:moveTo>
                      <a:pt x="0" y="0"/>
                    </a:moveTo>
                    <a:lnTo>
                      <a:pt x="51" y="40"/>
                    </a:lnTo>
                    <a:lnTo>
                      <a:pt x="105" y="794"/>
                    </a:lnTo>
                    <a:lnTo>
                      <a:pt x="48" y="880"/>
                    </a:lnTo>
                    <a:lnTo>
                      <a:pt x="48" y="2386"/>
                    </a:lnTo>
                  </a:path>
                </a:pathLst>
              </a:custGeom>
              <a:noFill/>
              <a:ln w="3175">
                <a:solidFill>
                  <a:srgbClr val="80808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3694" name="Freeform 46">
                <a:extLst>
                  <a:ext uri="{FF2B5EF4-FFF2-40B4-BE49-F238E27FC236}">
                    <a16:creationId xmlns:a16="http://schemas.microsoft.com/office/drawing/2014/main" id="{5933DC06-57F4-463F-8662-EEDDA402E9AC}"/>
                  </a:ext>
                </a:extLst>
              </p:cNvPr>
              <p:cNvSpPr>
                <a:spLocks/>
              </p:cNvSpPr>
              <p:nvPr/>
            </p:nvSpPr>
            <p:spPr bwMode="auto">
              <a:xfrm>
                <a:off x="5274" y="2380"/>
                <a:ext cx="13" cy="340"/>
              </a:xfrm>
              <a:custGeom>
                <a:avLst/>
                <a:gdLst>
                  <a:gd name="T0" fmla="*/ 0 w 100"/>
                  <a:gd name="T1" fmla="*/ 0 h 2380"/>
                  <a:gd name="T2" fmla="*/ 0 w 100"/>
                  <a:gd name="T3" fmla="*/ 0 h 2380"/>
                  <a:gd name="T4" fmla="*/ 0 w 100"/>
                  <a:gd name="T5" fmla="*/ 0 h 2380"/>
                  <a:gd name="T6" fmla="*/ 0 w 100"/>
                  <a:gd name="T7" fmla="*/ 0 h 2380"/>
                  <a:gd name="T8" fmla="*/ 0 w 100"/>
                  <a:gd name="T9" fmla="*/ 0 h 2380"/>
                  <a:gd name="T10" fmla="*/ 0 60000 65536"/>
                  <a:gd name="T11" fmla="*/ 0 60000 65536"/>
                  <a:gd name="T12" fmla="*/ 0 60000 65536"/>
                  <a:gd name="T13" fmla="*/ 0 60000 65536"/>
                  <a:gd name="T14" fmla="*/ 0 60000 65536"/>
                  <a:gd name="T15" fmla="*/ 0 w 100"/>
                  <a:gd name="T16" fmla="*/ 0 h 2380"/>
                  <a:gd name="T17" fmla="*/ 100 w 100"/>
                  <a:gd name="T18" fmla="*/ 2380 h 2380"/>
                </a:gdLst>
                <a:ahLst/>
                <a:cxnLst>
                  <a:cxn ang="T10">
                    <a:pos x="T0" y="T1"/>
                  </a:cxn>
                  <a:cxn ang="T11">
                    <a:pos x="T2" y="T3"/>
                  </a:cxn>
                  <a:cxn ang="T12">
                    <a:pos x="T4" y="T5"/>
                  </a:cxn>
                  <a:cxn ang="T13">
                    <a:pos x="T6" y="T7"/>
                  </a:cxn>
                  <a:cxn ang="T14">
                    <a:pos x="T8" y="T9"/>
                  </a:cxn>
                </a:cxnLst>
                <a:rect l="T15" t="T16" r="T17" b="T18"/>
                <a:pathLst>
                  <a:path w="100" h="2380">
                    <a:moveTo>
                      <a:pt x="0" y="0"/>
                    </a:moveTo>
                    <a:lnTo>
                      <a:pt x="49" y="35"/>
                    </a:lnTo>
                    <a:lnTo>
                      <a:pt x="100" y="794"/>
                    </a:lnTo>
                    <a:lnTo>
                      <a:pt x="47" y="881"/>
                    </a:lnTo>
                    <a:lnTo>
                      <a:pt x="45" y="2380"/>
                    </a:lnTo>
                  </a:path>
                </a:pathLst>
              </a:custGeom>
              <a:noFill/>
              <a:ln w="3175">
                <a:solidFill>
                  <a:srgbClr val="80808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3695" name="Freeform 47">
                <a:extLst>
                  <a:ext uri="{FF2B5EF4-FFF2-40B4-BE49-F238E27FC236}">
                    <a16:creationId xmlns:a16="http://schemas.microsoft.com/office/drawing/2014/main" id="{A5140836-C5BF-419F-8ED6-AE38CC0055C2}"/>
                  </a:ext>
                </a:extLst>
              </p:cNvPr>
              <p:cNvSpPr>
                <a:spLocks/>
              </p:cNvSpPr>
              <p:nvPr/>
            </p:nvSpPr>
            <p:spPr bwMode="auto">
              <a:xfrm>
                <a:off x="5279" y="2380"/>
                <a:ext cx="12" cy="340"/>
              </a:xfrm>
              <a:custGeom>
                <a:avLst/>
                <a:gdLst>
                  <a:gd name="T0" fmla="*/ 0 w 99"/>
                  <a:gd name="T1" fmla="*/ 0 h 2378"/>
                  <a:gd name="T2" fmla="*/ 0 w 99"/>
                  <a:gd name="T3" fmla="*/ 0 h 2378"/>
                  <a:gd name="T4" fmla="*/ 0 w 99"/>
                  <a:gd name="T5" fmla="*/ 0 h 2378"/>
                  <a:gd name="T6" fmla="*/ 0 w 99"/>
                  <a:gd name="T7" fmla="*/ 0 h 2378"/>
                  <a:gd name="T8" fmla="*/ 0 w 99"/>
                  <a:gd name="T9" fmla="*/ 0 h 2378"/>
                  <a:gd name="T10" fmla="*/ 0 60000 65536"/>
                  <a:gd name="T11" fmla="*/ 0 60000 65536"/>
                  <a:gd name="T12" fmla="*/ 0 60000 65536"/>
                  <a:gd name="T13" fmla="*/ 0 60000 65536"/>
                  <a:gd name="T14" fmla="*/ 0 60000 65536"/>
                  <a:gd name="T15" fmla="*/ 0 w 99"/>
                  <a:gd name="T16" fmla="*/ 0 h 2378"/>
                  <a:gd name="T17" fmla="*/ 99 w 99"/>
                  <a:gd name="T18" fmla="*/ 2378 h 2378"/>
                </a:gdLst>
                <a:ahLst/>
                <a:cxnLst>
                  <a:cxn ang="T10">
                    <a:pos x="T0" y="T1"/>
                  </a:cxn>
                  <a:cxn ang="T11">
                    <a:pos x="T2" y="T3"/>
                  </a:cxn>
                  <a:cxn ang="T12">
                    <a:pos x="T4" y="T5"/>
                  </a:cxn>
                  <a:cxn ang="T13">
                    <a:pos x="T6" y="T7"/>
                  </a:cxn>
                  <a:cxn ang="T14">
                    <a:pos x="T8" y="T9"/>
                  </a:cxn>
                </a:cxnLst>
                <a:rect l="T15" t="T16" r="T17" b="T18"/>
                <a:pathLst>
                  <a:path w="99" h="2378">
                    <a:moveTo>
                      <a:pt x="0" y="0"/>
                    </a:moveTo>
                    <a:lnTo>
                      <a:pt x="48" y="46"/>
                    </a:lnTo>
                    <a:lnTo>
                      <a:pt x="99" y="793"/>
                    </a:lnTo>
                    <a:lnTo>
                      <a:pt x="46" y="880"/>
                    </a:lnTo>
                    <a:lnTo>
                      <a:pt x="43" y="2378"/>
                    </a:lnTo>
                  </a:path>
                </a:pathLst>
              </a:custGeom>
              <a:noFill/>
              <a:ln w="3175">
                <a:solidFill>
                  <a:srgbClr val="80808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3696" name="Freeform 48">
                <a:extLst>
                  <a:ext uri="{FF2B5EF4-FFF2-40B4-BE49-F238E27FC236}">
                    <a16:creationId xmlns:a16="http://schemas.microsoft.com/office/drawing/2014/main" id="{BF5C9EA2-06EB-41DC-8DBF-A22BA79AB7D0}"/>
                  </a:ext>
                </a:extLst>
              </p:cNvPr>
              <p:cNvSpPr>
                <a:spLocks/>
              </p:cNvSpPr>
              <p:nvPr/>
            </p:nvSpPr>
            <p:spPr bwMode="auto">
              <a:xfrm>
                <a:off x="5284" y="2380"/>
                <a:ext cx="12" cy="340"/>
              </a:xfrm>
              <a:custGeom>
                <a:avLst/>
                <a:gdLst>
                  <a:gd name="T0" fmla="*/ 0 w 95"/>
                  <a:gd name="T1" fmla="*/ 0 h 2379"/>
                  <a:gd name="T2" fmla="*/ 0 w 95"/>
                  <a:gd name="T3" fmla="*/ 0 h 2379"/>
                  <a:gd name="T4" fmla="*/ 0 w 95"/>
                  <a:gd name="T5" fmla="*/ 0 h 2379"/>
                  <a:gd name="T6" fmla="*/ 0 w 95"/>
                  <a:gd name="T7" fmla="*/ 0 h 2379"/>
                  <a:gd name="T8" fmla="*/ 0 w 95"/>
                  <a:gd name="T9" fmla="*/ 0 h 2379"/>
                  <a:gd name="T10" fmla="*/ 0 60000 65536"/>
                  <a:gd name="T11" fmla="*/ 0 60000 65536"/>
                  <a:gd name="T12" fmla="*/ 0 60000 65536"/>
                  <a:gd name="T13" fmla="*/ 0 60000 65536"/>
                  <a:gd name="T14" fmla="*/ 0 60000 65536"/>
                  <a:gd name="T15" fmla="*/ 0 w 95"/>
                  <a:gd name="T16" fmla="*/ 0 h 2379"/>
                  <a:gd name="T17" fmla="*/ 95 w 95"/>
                  <a:gd name="T18" fmla="*/ 2379 h 2379"/>
                </a:gdLst>
                <a:ahLst/>
                <a:cxnLst>
                  <a:cxn ang="T10">
                    <a:pos x="T0" y="T1"/>
                  </a:cxn>
                  <a:cxn ang="T11">
                    <a:pos x="T2" y="T3"/>
                  </a:cxn>
                  <a:cxn ang="T12">
                    <a:pos x="T4" y="T5"/>
                  </a:cxn>
                  <a:cxn ang="T13">
                    <a:pos x="T6" y="T7"/>
                  </a:cxn>
                  <a:cxn ang="T14">
                    <a:pos x="T8" y="T9"/>
                  </a:cxn>
                </a:cxnLst>
                <a:rect l="T15" t="T16" r="T17" b="T18"/>
                <a:pathLst>
                  <a:path w="95" h="2379">
                    <a:moveTo>
                      <a:pt x="0" y="0"/>
                    </a:moveTo>
                    <a:lnTo>
                      <a:pt x="44" y="40"/>
                    </a:lnTo>
                    <a:lnTo>
                      <a:pt x="95" y="792"/>
                    </a:lnTo>
                    <a:lnTo>
                      <a:pt x="41" y="879"/>
                    </a:lnTo>
                    <a:lnTo>
                      <a:pt x="39" y="2379"/>
                    </a:lnTo>
                  </a:path>
                </a:pathLst>
              </a:custGeom>
              <a:noFill/>
              <a:ln w="3175">
                <a:solidFill>
                  <a:srgbClr val="80808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3697" name="Freeform 49">
                <a:extLst>
                  <a:ext uri="{FF2B5EF4-FFF2-40B4-BE49-F238E27FC236}">
                    <a16:creationId xmlns:a16="http://schemas.microsoft.com/office/drawing/2014/main" id="{396497B9-3794-4D83-ACE8-DBD874710ACA}"/>
                  </a:ext>
                </a:extLst>
              </p:cNvPr>
              <p:cNvSpPr>
                <a:spLocks/>
              </p:cNvSpPr>
              <p:nvPr/>
            </p:nvSpPr>
            <p:spPr bwMode="auto">
              <a:xfrm>
                <a:off x="5288" y="2380"/>
                <a:ext cx="12" cy="341"/>
              </a:xfrm>
              <a:custGeom>
                <a:avLst/>
                <a:gdLst>
                  <a:gd name="T0" fmla="*/ 0 w 96"/>
                  <a:gd name="T1" fmla="*/ 0 h 2384"/>
                  <a:gd name="T2" fmla="*/ 0 w 96"/>
                  <a:gd name="T3" fmla="*/ 0 h 2384"/>
                  <a:gd name="T4" fmla="*/ 0 w 96"/>
                  <a:gd name="T5" fmla="*/ 0 h 2384"/>
                  <a:gd name="T6" fmla="*/ 0 w 96"/>
                  <a:gd name="T7" fmla="*/ 0 h 2384"/>
                  <a:gd name="T8" fmla="*/ 0 w 96"/>
                  <a:gd name="T9" fmla="*/ 0 h 2384"/>
                  <a:gd name="T10" fmla="*/ 0 60000 65536"/>
                  <a:gd name="T11" fmla="*/ 0 60000 65536"/>
                  <a:gd name="T12" fmla="*/ 0 60000 65536"/>
                  <a:gd name="T13" fmla="*/ 0 60000 65536"/>
                  <a:gd name="T14" fmla="*/ 0 60000 65536"/>
                  <a:gd name="T15" fmla="*/ 0 w 96"/>
                  <a:gd name="T16" fmla="*/ 0 h 2384"/>
                  <a:gd name="T17" fmla="*/ 96 w 96"/>
                  <a:gd name="T18" fmla="*/ 2384 h 2384"/>
                </a:gdLst>
                <a:ahLst/>
                <a:cxnLst>
                  <a:cxn ang="T10">
                    <a:pos x="T0" y="T1"/>
                  </a:cxn>
                  <a:cxn ang="T11">
                    <a:pos x="T2" y="T3"/>
                  </a:cxn>
                  <a:cxn ang="T12">
                    <a:pos x="T4" y="T5"/>
                  </a:cxn>
                  <a:cxn ang="T13">
                    <a:pos x="T6" y="T7"/>
                  </a:cxn>
                  <a:cxn ang="T14">
                    <a:pos x="T8" y="T9"/>
                  </a:cxn>
                </a:cxnLst>
                <a:rect l="T15" t="T16" r="T17" b="T18"/>
                <a:pathLst>
                  <a:path w="96" h="2384">
                    <a:moveTo>
                      <a:pt x="0" y="0"/>
                    </a:moveTo>
                    <a:lnTo>
                      <a:pt x="42" y="42"/>
                    </a:lnTo>
                    <a:lnTo>
                      <a:pt x="96" y="785"/>
                    </a:lnTo>
                    <a:lnTo>
                      <a:pt x="39" y="878"/>
                    </a:lnTo>
                    <a:lnTo>
                      <a:pt x="39" y="2384"/>
                    </a:lnTo>
                  </a:path>
                </a:pathLst>
              </a:custGeom>
              <a:noFill/>
              <a:ln w="3175">
                <a:solidFill>
                  <a:srgbClr val="80808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3698" name="Freeform 50">
                <a:extLst>
                  <a:ext uri="{FF2B5EF4-FFF2-40B4-BE49-F238E27FC236}">
                    <a16:creationId xmlns:a16="http://schemas.microsoft.com/office/drawing/2014/main" id="{A09E0FDA-019B-4974-9437-5C2CECEA7CF6}"/>
                  </a:ext>
                </a:extLst>
              </p:cNvPr>
              <p:cNvSpPr>
                <a:spLocks/>
              </p:cNvSpPr>
              <p:nvPr/>
            </p:nvSpPr>
            <p:spPr bwMode="auto">
              <a:xfrm>
                <a:off x="5292" y="2380"/>
                <a:ext cx="12" cy="339"/>
              </a:xfrm>
              <a:custGeom>
                <a:avLst/>
                <a:gdLst>
                  <a:gd name="T0" fmla="*/ 0 w 96"/>
                  <a:gd name="T1" fmla="*/ 0 h 2372"/>
                  <a:gd name="T2" fmla="*/ 0 w 96"/>
                  <a:gd name="T3" fmla="*/ 0 h 2372"/>
                  <a:gd name="T4" fmla="*/ 0 w 96"/>
                  <a:gd name="T5" fmla="*/ 0 h 2372"/>
                  <a:gd name="T6" fmla="*/ 0 w 96"/>
                  <a:gd name="T7" fmla="*/ 0 h 2372"/>
                  <a:gd name="T8" fmla="*/ 0 w 96"/>
                  <a:gd name="T9" fmla="*/ 0 h 2372"/>
                  <a:gd name="T10" fmla="*/ 0 60000 65536"/>
                  <a:gd name="T11" fmla="*/ 0 60000 65536"/>
                  <a:gd name="T12" fmla="*/ 0 60000 65536"/>
                  <a:gd name="T13" fmla="*/ 0 60000 65536"/>
                  <a:gd name="T14" fmla="*/ 0 60000 65536"/>
                  <a:gd name="T15" fmla="*/ 0 w 96"/>
                  <a:gd name="T16" fmla="*/ 0 h 2372"/>
                  <a:gd name="T17" fmla="*/ 96 w 96"/>
                  <a:gd name="T18" fmla="*/ 2372 h 2372"/>
                </a:gdLst>
                <a:ahLst/>
                <a:cxnLst>
                  <a:cxn ang="T10">
                    <a:pos x="T0" y="T1"/>
                  </a:cxn>
                  <a:cxn ang="T11">
                    <a:pos x="T2" y="T3"/>
                  </a:cxn>
                  <a:cxn ang="T12">
                    <a:pos x="T4" y="T5"/>
                  </a:cxn>
                  <a:cxn ang="T13">
                    <a:pos x="T6" y="T7"/>
                  </a:cxn>
                  <a:cxn ang="T14">
                    <a:pos x="T8" y="T9"/>
                  </a:cxn>
                </a:cxnLst>
                <a:rect l="T15" t="T16" r="T17" b="T18"/>
                <a:pathLst>
                  <a:path w="96" h="2372">
                    <a:moveTo>
                      <a:pt x="0" y="0"/>
                    </a:moveTo>
                    <a:lnTo>
                      <a:pt x="44" y="40"/>
                    </a:lnTo>
                    <a:lnTo>
                      <a:pt x="96" y="787"/>
                    </a:lnTo>
                    <a:lnTo>
                      <a:pt x="43" y="873"/>
                    </a:lnTo>
                    <a:lnTo>
                      <a:pt x="41" y="2372"/>
                    </a:lnTo>
                  </a:path>
                </a:pathLst>
              </a:custGeom>
              <a:noFill/>
              <a:ln w="3175">
                <a:solidFill>
                  <a:srgbClr val="80808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3661" name="Rectangle 51">
              <a:extLst>
                <a:ext uri="{FF2B5EF4-FFF2-40B4-BE49-F238E27FC236}">
                  <a16:creationId xmlns:a16="http://schemas.microsoft.com/office/drawing/2014/main" id="{10E4B4A8-A120-4F8F-B8E8-A6398B8064A2}"/>
                </a:ext>
              </a:extLst>
            </p:cNvPr>
            <p:cNvSpPr>
              <a:spLocks noChangeArrowheads="1"/>
            </p:cNvSpPr>
            <p:nvPr/>
          </p:nvSpPr>
          <p:spPr bwMode="auto">
            <a:xfrm>
              <a:off x="5303" y="2534"/>
              <a:ext cx="95" cy="169"/>
            </a:xfrm>
            <a:prstGeom prst="rect">
              <a:avLst/>
            </a:prstGeom>
            <a:solidFill>
              <a:srgbClr val="C0C0C0"/>
            </a:solidFill>
            <a:ln w="3175">
              <a:solidFill>
                <a:srgbClr val="808080"/>
              </a:solidFill>
              <a:miter lim="800000"/>
              <a:headEnd/>
              <a:tailEnd/>
            </a:ln>
          </p:spPr>
          <p:txBody>
            <a:bodyP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b="1">
                <a:solidFill>
                  <a:srgbClr val="000000"/>
                </a:solidFill>
                <a:ea typeface="宋体" panose="02010600030101010101" pitchFamily="2" charset="-122"/>
              </a:endParaRPr>
            </a:p>
          </p:txBody>
        </p:sp>
        <p:sp>
          <p:nvSpPr>
            <p:cNvPr id="13662" name="Rectangle 52">
              <a:extLst>
                <a:ext uri="{FF2B5EF4-FFF2-40B4-BE49-F238E27FC236}">
                  <a16:creationId xmlns:a16="http://schemas.microsoft.com/office/drawing/2014/main" id="{264CCABB-760B-4F8E-A50A-394585FDEC3E}"/>
                </a:ext>
              </a:extLst>
            </p:cNvPr>
            <p:cNvSpPr>
              <a:spLocks noChangeArrowheads="1"/>
            </p:cNvSpPr>
            <p:nvPr/>
          </p:nvSpPr>
          <p:spPr bwMode="auto">
            <a:xfrm>
              <a:off x="5303" y="2567"/>
              <a:ext cx="95" cy="34"/>
            </a:xfrm>
            <a:prstGeom prst="rect">
              <a:avLst/>
            </a:prstGeom>
            <a:solidFill>
              <a:srgbClr val="C0C0C0"/>
            </a:solidFill>
            <a:ln w="3175">
              <a:solidFill>
                <a:srgbClr val="808080"/>
              </a:solidFill>
              <a:miter lim="800000"/>
              <a:headEnd/>
              <a:tailEnd/>
            </a:ln>
          </p:spPr>
          <p:txBody>
            <a:bodyP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b="1">
                <a:solidFill>
                  <a:srgbClr val="000000"/>
                </a:solidFill>
                <a:ea typeface="宋体" panose="02010600030101010101" pitchFamily="2" charset="-122"/>
              </a:endParaRPr>
            </a:p>
          </p:txBody>
        </p:sp>
        <p:sp>
          <p:nvSpPr>
            <p:cNvPr id="13663" name="Rectangle 53">
              <a:extLst>
                <a:ext uri="{FF2B5EF4-FFF2-40B4-BE49-F238E27FC236}">
                  <a16:creationId xmlns:a16="http://schemas.microsoft.com/office/drawing/2014/main" id="{554265CD-28D0-428C-B28F-B9D414D1EF65}"/>
                </a:ext>
              </a:extLst>
            </p:cNvPr>
            <p:cNvSpPr>
              <a:spLocks noChangeArrowheads="1"/>
            </p:cNvSpPr>
            <p:nvPr/>
          </p:nvSpPr>
          <p:spPr bwMode="auto">
            <a:xfrm>
              <a:off x="5303" y="2601"/>
              <a:ext cx="95" cy="34"/>
            </a:xfrm>
            <a:prstGeom prst="rect">
              <a:avLst/>
            </a:prstGeom>
            <a:solidFill>
              <a:srgbClr val="C0C0C0"/>
            </a:solidFill>
            <a:ln w="3175">
              <a:solidFill>
                <a:srgbClr val="808080"/>
              </a:solidFill>
              <a:miter lim="800000"/>
              <a:headEnd/>
              <a:tailEnd/>
            </a:ln>
          </p:spPr>
          <p:txBody>
            <a:bodyP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b="1">
                <a:solidFill>
                  <a:srgbClr val="000000"/>
                </a:solidFill>
                <a:ea typeface="宋体" panose="02010600030101010101" pitchFamily="2" charset="-122"/>
              </a:endParaRPr>
            </a:p>
          </p:txBody>
        </p:sp>
        <p:sp>
          <p:nvSpPr>
            <p:cNvPr id="13664" name="Rectangle 54">
              <a:extLst>
                <a:ext uri="{FF2B5EF4-FFF2-40B4-BE49-F238E27FC236}">
                  <a16:creationId xmlns:a16="http://schemas.microsoft.com/office/drawing/2014/main" id="{9083E380-50E1-4CCD-A09E-CFD5D69C8FEC}"/>
                </a:ext>
              </a:extLst>
            </p:cNvPr>
            <p:cNvSpPr>
              <a:spLocks noChangeArrowheads="1"/>
            </p:cNvSpPr>
            <p:nvPr/>
          </p:nvSpPr>
          <p:spPr bwMode="auto">
            <a:xfrm>
              <a:off x="5303" y="2634"/>
              <a:ext cx="95" cy="34"/>
            </a:xfrm>
            <a:prstGeom prst="rect">
              <a:avLst/>
            </a:prstGeom>
            <a:solidFill>
              <a:srgbClr val="C0C0C0"/>
            </a:solidFill>
            <a:ln w="3175">
              <a:solidFill>
                <a:srgbClr val="808080"/>
              </a:solidFill>
              <a:miter lim="800000"/>
              <a:headEnd/>
              <a:tailEnd/>
            </a:ln>
          </p:spPr>
          <p:txBody>
            <a:bodyP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b="1">
                <a:solidFill>
                  <a:srgbClr val="000000"/>
                </a:solidFill>
                <a:ea typeface="宋体" panose="02010600030101010101" pitchFamily="2" charset="-122"/>
              </a:endParaRPr>
            </a:p>
          </p:txBody>
        </p:sp>
        <p:sp>
          <p:nvSpPr>
            <p:cNvPr id="13665" name="Rectangle 55">
              <a:extLst>
                <a:ext uri="{FF2B5EF4-FFF2-40B4-BE49-F238E27FC236}">
                  <a16:creationId xmlns:a16="http://schemas.microsoft.com/office/drawing/2014/main" id="{DAC4B439-8016-4C3A-B44F-F0C13BD68B8F}"/>
                </a:ext>
              </a:extLst>
            </p:cNvPr>
            <p:cNvSpPr>
              <a:spLocks noChangeArrowheads="1"/>
            </p:cNvSpPr>
            <p:nvPr/>
          </p:nvSpPr>
          <p:spPr bwMode="auto">
            <a:xfrm>
              <a:off x="5320" y="2573"/>
              <a:ext cx="62" cy="21"/>
            </a:xfrm>
            <a:prstGeom prst="rect">
              <a:avLst/>
            </a:prstGeom>
            <a:solidFill>
              <a:srgbClr val="C0C0C0"/>
            </a:solidFill>
            <a:ln w="3175">
              <a:solidFill>
                <a:srgbClr val="808080"/>
              </a:solidFill>
              <a:miter lim="800000"/>
              <a:headEnd/>
              <a:tailEnd/>
            </a:ln>
          </p:spPr>
          <p:txBody>
            <a:bodyP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b="1">
                <a:solidFill>
                  <a:srgbClr val="000000"/>
                </a:solidFill>
                <a:ea typeface="宋体" panose="02010600030101010101" pitchFamily="2" charset="-122"/>
              </a:endParaRPr>
            </a:p>
          </p:txBody>
        </p:sp>
        <p:sp>
          <p:nvSpPr>
            <p:cNvPr id="13666" name="Rectangle 56">
              <a:extLst>
                <a:ext uri="{FF2B5EF4-FFF2-40B4-BE49-F238E27FC236}">
                  <a16:creationId xmlns:a16="http://schemas.microsoft.com/office/drawing/2014/main" id="{A355CC72-85A6-4E34-B824-83A118D58A1F}"/>
                </a:ext>
              </a:extLst>
            </p:cNvPr>
            <p:cNvSpPr>
              <a:spLocks noChangeArrowheads="1"/>
            </p:cNvSpPr>
            <p:nvPr/>
          </p:nvSpPr>
          <p:spPr bwMode="auto">
            <a:xfrm>
              <a:off x="5320" y="2607"/>
              <a:ext cx="62" cy="21"/>
            </a:xfrm>
            <a:prstGeom prst="rect">
              <a:avLst/>
            </a:prstGeom>
            <a:solidFill>
              <a:srgbClr val="C0C0C0"/>
            </a:solidFill>
            <a:ln w="3175">
              <a:solidFill>
                <a:srgbClr val="808080"/>
              </a:solidFill>
              <a:miter lim="800000"/>
              <a:headEnd/>
              <a:tailEnd/>
            </a:ln>
          </p:spPr>
          <p:txBody>
            <a:bodyP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b="1">
                <a:solidFill>
                  <a:srgbClr val="000000"/>
                </a:solidFill>
                <a:ea typeface="宋体" panose="02010600030101010101" pitchFamily="2" charset="-122"/>
              </a:endParaRPr>
            </a:p>
          </p:txBody>
        </p:sp>
        <p:sp>
          <p:nvSpPr>
            <p:cNvPr id="13667" name="Freeform 57">
              <a:extLst>
                <a:ext uri="{FF2B5EF4-FFF2-40B4-BE49-F238E27FC236}">
                  <a16:creationId xmlns:a16="http://schemas.microsoft.com/office/drawing/2014/main" id="{3FC048FB-3AEE-4331-A47C-EDFA1FB9293A}"/>
                </a:ext>
              </a:extLst>
            </p:cNvPr>
            <p:cNvSpPr>
              <a:spLocks/>
            </p:cNvSpPr>
            <p:nvPr/>
          </p:nvSpPr>
          <p:spPr bwMode="auto">
            <a:xfrm>
              <a:off x="5362" y="2538"/>
              <a:ext cx="4" cy="21"/>
            </a:xfrm>
            <a:custGeom>
              <a:avLst/>
              <a:gdLst>
                <a:gd name="T0" fmla="*/ 0 w 33"/>
                <a:gd name="T1" fmla="*/ 0 h 153"/>
                <a:gd name="T2" fmla="*/ 0 w 33"/>
                <a:gd name="T3" fmla="*/ 0 h 153"/>
                <a:gd name="T4" fmla="*/ 0 w 33"/>
                <a:gd name="T5" fmla="*/ 0 h 153"/>
                <a:gd name="T6" fmla="*/ 0 w 33"/>
                <a:gd name="T7" fmla="*/ 0 h 153"/>
                <a:gd name="T8" fmla="*/ 0 60000 65536"/>
                <a:gd name="T9" fmla="*/ 0 60000 65536"/>
                <a:gd name="T10" fmla="*/ 0 60000 65536"/>
                <a:gd name="T11" fmla="*/ 0 60000 65536"/>
                <a:gd name="T12" fmla="*/ 0 w 33"/>
                <a:gd name="T13" fmla="*/ 0 h 153"/>
                <a:gd name="T14" fmla="*/ 33 w 33"/>
                <a:gd name="T15" fmla="*/ 153 h 153"/>
              </a:gdLst>
              <a:ahLst/>
              <a:cxnLst>
                <a:cxn ang="T8">
                  <a:pos x="T0" y="T1"/>
                </a:cxn>
                <a:cxn ang="T9">
                  <a:pos x="T2" y="T3"/>
                </a:cxn>
                <a:cxn ang="T10">
                  <a:pos x="T4" y="T5"/>
                </a:cxn>
                <a:cxn ang="T11">
                  <a:pos x="T6" y="T7"/>
                </a:cxn>
              </a:cxnLst>
              <a:rect l="T12" t="T13" r="T14" b="T15"/>
              <a:pathLst>
                <a:path w="33" h="153">
                  <a:moveTo>
                    <a:pt x="33" y="0"/>
                  </a:moveTo>
                  <a:lnTo>
                    <a:pt x="33" y="153"/>
                  </a:lnTo>
                  <a:lnTo>
                    <a:pt x="0" y="66"/>
                  </a:lnTo>
                  <a:lnTo>
                    <a:pt x="33" y="0"/>
                  </a:lnTo>
                  <a:close/>
                </a:path>
              </a:pathLst>
            </a:custGeom>
            <a:solidFill>
              <a:srgbClr val="60606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nvGrpSpPr>
            <p:cNvPr id="13668" name="Group 58">
              <a:extLst>
                <a:ext uri="{FF2B5EF4-FFF2-40B4-BE49-F238E27FC236}">
                  <a16:creationId xmlns:a16="http://schemas.microsoft.com/office/drawing/2014/main" id="{2519FEDF-2631-4AB5-BEC1-39455EE528BE}"/>
                </a:ext>
              </a:extLst>
            </p:cNvPr>
            <p:cNvGrpSpPr>
              <a:grpSpLocks/>
            </p:cNvGrpSpPr>
            <p:nvPr/>
          </p:nvGrpSpPr>
          <p:grpSpPr bwMode="auto">
            <a:xfrm>
              <a:off x="5303" y="2534"/>
              <a:ext cx="95" cy="34"/>
              <a:chOff x="5303" y="2534"/>
              <a:chExt cx="95" cy="34"/>
            </a:xfrm>
          </p:grpSpPr>
          <p:sp>
            <p:nvSpPr>
              <p:cNvPr id="13679" name="Rectangle 59">
                <a:extLst>
                  <a:ext uri="{FF2B5EF4-FFF2-40B4-BE49-F238E27FC236}">
                    <a16:creationId xmlns:a16="http://schemas.microsoft.com/office/drawing/2014/main" id="{A114D3F2-855B-4BB8-81CF-5409F452BADA}"/>
                  </a:ext>
                </a:extLst>
              </p:cNvPr>
              <p:cNvSpPr>
                <a:spLocks noChangeArrowheads="1"/>
              </p:cNvSpPr>
              <p:nvPr/>
            </p:nvSpPr>
            <p:spPr bwMode="auto">
              <a:xfrm>
                <a:off x="5303" y="2534"/>
                <a:ext cx="95" cy="34"/>
              </a:xfrm>
              <a:prstGeom prst="rect">
                <a:avLst/>
              </a:prstGeom>
              <a:solidFill>
                <a:srgbClr val="A0A0A0"/>
              </a:solidFill>
              <a:ln w="3175">
                <a:solidFill>
                  <a:srgbClr val="808080"/>
                </a:solidFill>
                <a:miter lim="800000"/>
                <a:headEnd/>
                <a:tailEnd/>
              </a:ln>
            </p:spPr>
            <p:txBody>
              <a:bodyP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b="1">
                  <a:solidFill>
                    <a:srgbClr val="000000"/>
                  </a:solidFill>
                  <a:ea typeface="宋体" panose="02010600030101010101" pitchFamily="2" charset="-122"/>
                </a:endParaRPr>
              </a:p>
            </p:txBody>
          </p:sp>
          <p:sp>
            <p:nvSpPr>
              <p:cNvPr id="13680" name="Rectangle 60">
                <a:extLst>
                  <a:ext uri="{FF2B5EF4-FFF2-40B4-BE49-F238E27FC236}">
                    <a16:creationId xmlns:a16="http://schemas.microsoft.com/office/drawing/2014/main" id="{55E17319-B01C-45CC-8DBA-0522924CF3F1}"/>
                  </a:ext>
                </a:extLst>
              </p:cNvPr>
              <p:cNvSpPr>
                <a:spLocks noChangeArrowheads="1"/>
              </p:cNvSpPr>
              <p:nvPr/>
            </p:nvSpPr>
            <p:spPr bwMode="auto">
              <a:xfrm>
                <a:off x="5312" y="2539"/>
                <a:ext cx="8" cy="4"/>
              </a:xfrm>
              <a:prstGeom prst="rect">
                <a:avLst/>
              </a:prstGeom>
              <a:solidFill>
                <a:srgbClr val="60606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b="1">
                  <a:solidFill>
                    <a:srgbClr val="000000"/>
                  </a:solidFill>
                  <a:ea typeface="宋体" panose="02010600030101010101" pitchFamily="2" charset="-122"/>
                </a:endParaRPr>
              </a:p>
            </p:txBody>
          </p:sp>
          <p:grpSp>
            <p:nvGrpSpPr>
              <p:cNvPr id="13681" name="Group 61">
                <a:extLst>
                  <a:ext uri="{FF2B5EF4-FFF2-40B4-BE49-F238E27FC236}">
                    <a16:creationId xmlns:a16="http://schemas.microsoft.com/office/drawing/2014/main" id="{27DF33D5-18B4-408E-9F4D-185FAC153B6D}"/>
                  </a:ext>
                </a:extLst>
              </p:cNvPr>
              <p:cNvGrpSpPr>
                <a:grpSpLocks/>
              </p:cNvGrpSpPr>
              <p:nvPr/>
            </p:nvGrpSpPr>
            <p:grpSpPr bwMode="auto">
              <a:xfrm>
                <a:off x="5309" y="2536"/>
                <a:ext cx="85" cy="27"/>
                <a:chOff x="5309" y="2536"/>
                <a:chExt cx="85" cy="27"/>
              </a:xfrm>
            </p:grpSpPr>
            <p:sp>
              <p:nvSpPr>
                <p:cNvPr id="13682" name="Freeform 62">
                  <a:extLst>
                    <a:ext uri="{FF2B5EF4-FFF2-40B4-BE49-F238E27FC236}">
                      <a16:creationId xmlns:a16="http://schemas.microsoft.com/office/drawing/2014/main" id="{8E2230CE-FA71-4B2B-9DA9-3BB36E093D47}"/>
                    </a:ext>
                  </a:extLst>
                </p:cNvPr>
                <p:cNvSpPr>
                  <a:spLocks/>
                </p:cNvSpPr>
                <p:nvPr/>
              </p:nvSpPr>
              <p:spPr bwMode="auto">
                <a:xfrm>
                  <a:off x="5347" y="2538"/>
                  <a:ext cx="19" cy="9"/>
                </a:xfrm>
                <a:custGeom>
                  <a:avLst/>
                  <a:gdLst>
                    <a:gd name="T0" fmla="*/ 0 w 156"/>
                    <a:gd name="T1" fmla="*/ 0 h 69"/>
                    <a:gd name="T2" fmla="*/ 0 w 156"/>
                    <a:gd name="T3" fmla="*/ 0 h 69"/>
                    <a:gd name="T4" fmla="*/ 0 w 156"/>
                    <a:gd name="T5" fmla="*/ 0 h 69"/>
                    <a:gd name="T6" fmla="*/ 0 w 156"/>
                    <a:gd name="T7" fmla="*/ 0 h 69"/>
                    <a:gd name="T8" fmla="*/ 0 w 156"/>
                    <a:gd name="T9" fmla="*/ 0 h 69"/>
                    <a:gd name="T10" fmla="*/ 0 60000 65536"/>
                    <a:gd name="T11" fmla="*/ 0 60000 65536"/>
                    <a:gd name="T12" fmla="*/ 0 60000 65536"/>
                    <a:gd name="T13" fmla="*/ 0 60000 65536"/>
                    <a:gd name="T14" fmla="*/ 0 60000 65536"/>
                    <a:gd name="T15" fmla="*/ 0 w 156"/>
                    <a:gd name="T16" fmla="*/ 0 h 69"/>
                    <a:gd name="T17" fmla="*/ 156 w 156"/>
                    <a:gd name="T18" fmla="*/ 69 h 69"/>
                  </a:gdLst>
                  <a:ahLst/>
                  <a:cxnLst>
                    <a:cxn ang="T10">
                      <a:pos x="T0" y="T1"/>
                    </a:cxn>
                    <a:cxn ang="T11">
                      <a:pos x="T2" y="T3"/>
                    </a:cxn>
                    <a:cxn ang="T12">
                      <a:pos x="T4" y="T5"/>
                    </a:cxn>
                    <a:cxn ang="T13">
                      <a:pos x="T6" y="T7"/>
                    </a:cxn>
                    <a:cxn ang="T14">
                      <a:pos x="T8" y="T9"/>
                    </a:cxn>
                  </a:cxnLst>
                  <a:rect l="T15" t="T16" r="T17" b="T18"/>
                  <a:pathLst>
                    <a:path w="156" h="69">
                      <a:moveTo>
                        <a:pt x="156" y="0"/>
                      </a:moveTo>
                      <a:lnTo>
                        <a:pt x="10" y="0"/>
                      </a:lnTo>
                      <a:lnTo>
                        <a:pt x="0" y="69"/>
                      </a:lnTo>
                      <a:lnTo>
                        <a:pt x="139" y="67"/>
                      </a:lnTo>
                      <a:lnTo>
                        <a:pt x="156" y="0"/>
                      </a:lnTo>
                      <a:close/>
                    </a:path>
                  </a:pathLst>
                </a:cu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3683" name="Freeform 63">
                  <a:extLst>
                    <a:ext uri="{FF2B5EF4-FFF2-40B4-BE49-F238E27FC236}">
                      <a16:creationId xmlns:a16="http://schemas.microsoft.com/office/drawing/2014/main" id="{21140266-E78F-4280-9788-D8C7EFBF7465}"/>
                    </a:ext>
                  </a:extLst>
                </p:cNvPr>
                <p:cNvSpPr>
                  <a:spLocks/>
                </p:cNvSpPr>
                <p:nvPr/>
              </p:nvSpPr>
              <p:spPr bwMode="auto">
                <a:xfrm>
                  <a:off x="5347" y="2550"/>
                  <a:ext cx="44" cy="10"/>
                </a:xfrm>
                <a:custGeom>
                  <a:avLst/>
                  <a:gdLst>
                    <a:gd name="T0" fmla="*/ 0 w 352"/>
                    <a:gd name="T1" fmla="*/ 0 h 67"/>
                    <a:gd name="T2" fmla="*/ 0 w 352"/>
                    <a:gd name="T3" fmla="*/ 0 h 67"/>
                    <a:gd name="T4" fmla="*/ 0 w 352"/>
                    <a:gd name="T5" fmla="*/ 0 h 67"/>
                    <a:gd name="T6" fmla="*/ 0 w 352"/>
                    <a:gd name="T7" fmla="*/ 0 h 67"/>
                    <a:gd name="T8" fmla="*/ 0 w 352"/>
                    <a:gd name="T9" fmla="*/ 0 h 67"/>
                    <a:gd name="T10" fmla="*/ 0 60000 65536"/>
                    <a:gd name="T11" fmla="*/ 0 60000 65536"/>
                    <a:gd name="T12" fmla="*/ 0 60000 65536"/>
                    <a:gd name="T13" fmla="*/ 0 60000 65536"/>
                    <a:gd name="T14" fmla="*/ 0 60000 65536"/>
                    <a:gd name="T15" fmla="*/ 0 w 352"/>
                    <a:gd name="T16" fmla="*/ 0 h 67"/>
                    <a:gd name="T17" fmla="*/ 352 w 352"/>
                    <a:gd name="T18" fmla="*/ 67 h 67"/>
                  </a:gdLst>
                  <a:ahLst/>
                  <a:cxnLst>
                    <a:cxn ang="T10">
                      <a:pos x="T0" y="T1"/>
                    </a:cxn>
                    <a:cxn ang="T11">
                      <a:pos x="T2" y="T3"/>
                    </a:cxn>
                    <a:cxn ang="T12">
                      <a:pos x="T4" y="T5"/>
                    </a:cxn>
                    <a:cxn ang="T13">
                      <a:pos x="T6" y="T7"/>
                    </a:cxn>
                    <a:cxn ang="T14">
                      <a:pos x="T8" y="T9"/>
                    </a:cxn>
                  </a:cxnLst>
                  <a:rect l="T15" t="T16" r="T17" b="T18"/>
                  <a:pathLst>
                    <a:path w="352" h="67">
                      <a:moveTo>
                        <a:pt x="352" y="67"/>
                      </a:moveTo>
                      <a:lnTo>
                        <a:pt x="10" y="67"/>
                      </a:lnTo>
                      <a:lnTo>
                        <a:pt x="0" y="0"/>
                      </a:lnTo>
                      <a:lnTo>
                        <a:pt x="334" y="0"/>
                      </a:lnTo>
                      <a:lnTo>
                        <a:pt x="352" y="67"/>
                      </a:lnTo>
                      <a:close/>
                    </a:path>
                  </a:pathLst>
                </a:cu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3684" name="Freeform 64">
                  <a:extLst>
                    <a:ext uri="{FF2B5EF4-FFF2-40B4-BE49-F238E27FC236}">
                      <a16:creationId xmlns:a16="http://schemas.microsoft.com/office/drawing/2014/main" id="{8D8F6EBC-1054-44F2-A2E8-30965E1D2544}"/>
                    </a:ext>
                  </a:extLst>
                </p:cNvPr>
                <p:cNvSpPr>
                  <a:spLocks/>
                </p:cNvSpPr>
                <p:nvPr/>
              </p:nvSpPr>
              <p:spPr bwMode="auto">
                <a:xfrm>
                  <a:off x="5365" y="2542"/>
                  <a:ext cx="26" cy="5"/>
                </a:xfrm>
                <a:custGeom>
                  <a:avLst/>
                  <a:gdLst>
                    <a:gd name="T0" fmla="*/ 0 w 206"/>
                    <a:gd name="T1" fmla="*/ 0 h 35"/>
                    <a:gd name="T2" fmla="*/ 0 w 206"/>
                    <a:gd name="T3" fmla="*/ 0 h 35"/>
                    <a:gd name="T4" fmla="*/ 0 w 206"/>
                    <a:gd name="T5" fmla="*/ 0 h 35"/>
                    <a:gd name="T6" fmla="*/ 0 w 206"/>
                    <a:gd name="T7" fmla="*/ 0 h 35"/>
                    <a:gd name="T8" fmla="*/ 0 w 206"/>
                    <a:gd name="T9" fmla="*/ 0 h 35"/>
                    <a:gd name="T10" fmla="*/ 0 60000 65536"/>
                    <a:gd name="T11" fmla="*/ 0 60000 65536"/>
                    <a:gd name="T12" fmla="*/ 0 60000 65536"/>
                    <a:gd name="T13" fmla="*/ 0 60000 65536"/>
                    <a:gd name="T14" fmla="*/ 0 60000 65536"/>
                    <a:gd name="T15" fmla="*/ 0 w 206"/>
                    <a:gd name="T16" fmla="*/ 0 h 35"/>
                    <a:gd name="T17" fmla="*/ 206 w 206"/>
                    <a:gd name="T18" fmla="*/ 35 h 35"/>
                  </a:gdLst>
                  <a:ahLst/>
                  <a:cxnLst>
                    <a:cxn ang="T10">
                      <a:pos x="T0" y="T1"/>
                    </a:cxn>
                    <a:cxn ang="T11">
                      <a:pos x="T2" y="T3"/>
                    </a:cxn>
                    <a:cxn ang="T12">
                      <a:pos x="T4" y="T5"/>
                    </a:cxn>
                    <a:cxn ang="T13">
                      <a:pos x="T6" y="T7"/>
                    </a:cxn>
                    <a:cxn ang="T14">
                      <a:pos x="T8" y="T9"/>
                    </a:cxn>
                  </a:cxnLst>
                  <a:rect l="T15" t="T16" r="T17" b="T18"/>
                  <a:pathLst>
                    <a:path w="206" h="35">
                      <a:moveTo>
                        <a:pt x="206" y="0"/>
                      </a:moveTo>
                      <a:lnTo>
                        <a:pt x="8" y="0"/>
                      </a:lnTo>
                      <a:lnTo>
                        <a:pt x="0" y="35"/>
                      </a:lnTo>
                      <a:lnTo>
                        <a:pt x="188" y="35"/>
                      </a:lnTo>
                      <a:lnTo>
                        <a:pt x="206" y="0"/>
                      </a:lnTo>
                      <a:close/>
                    </a:path>
                  </a:pathLst>
                </a:cu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3685" name="Freeform 65">
                  <a:extLst>
                    <a:ext uri="{FF2B5EF4-FFF2-40B4-BE49-F238E27FC236}">
                      <a16:creationId xmlns:a16="http://schemas.microsoft.com/office/drawing/2014/main" id="{980865C9-A060-4D06-B2B5-4FF9FC85DEA5}"/>
                    </a:ext>
                  </a:extLst>
                </p:cNvPr>
                <p:cNvSpPr>
                  <a:spLocks/>
                </p:cNvSpPr>
                <p:nvPr/>
              </p:nvSpPr>
              <p:spPr bwMode="auto">
                <a:xfrm>
                  <a:off x="5388" y="2542"/>
                  <a:ext cx="3" cy="17"/>
                </a:xfrm>
                <a:custGeom>
                  <a:avLst/>
                  <a:gdLst>
                    <a:gd name="T0" fmla="*/ 0 w 21"/>
                    <a:gd name="T1" fmla="*/ 0 h 124"/>
                    <a:gd name="T2" fmla="*/ 0 w 21"/>
                    <a:gd name="T3" fmla="*/ 0 h 124"/>
                    <a:gd name="T4" fmla="*/ 0 w 21"/>
                    <a:gd name="T5" fmla="*/ 0 h 124"/>
                    <a:gd name="T6" fmla="*/ 0 w 21"/>
                    <a:gd name="T7" fmla="*/ 0 h 124"/>
                    <a:gd name="T8" fmla="*/ 0 60000 65536"/>
                    <a:gd name="T9" fmla="*/ 0 60000 65536"/>
                    <a:gd name="T10" fmla="*/ 0 60000 65536"/>
                    <a:gd name="T11" fmla="*/ 0 60000 65536"/>
                    <a:gd name="T12" fmla="*/ 0 w 21"/>
                    <a:gd name="T13" fmla="*/ 0 h 124"/>
                    <a:gd name="T14" fmla="*/ 21 w 21"/>
                    <a:gd name="T15" fmla="*/ 124 h 124"/>
                  </a:gdLst>
                  <a:ahLst/>
                  <a:cxnLst>
                    <a:cxn ang="T8">
                      <a:pos x="T0" y="T1"/>
                    </a:cxn>
                    <a:cxn ang="T9">
                      <a:pos x="T2" y="T3"/>
                    </a:cxn>
                    <a:cxn ang="T10">
                      <a:pos x="T4" y="T5"/>
                    </a:cxn>
                    <a:cxn ang="T11">
                      <a:pos x="T6" y="T7"/>
                    </a:cxn>
                  </a:cxnLst>
                  <a:rect l="T12" t="T13" r="T14" b="T15"/>
                  <a:pathLst>
                    <a:path w="21" h="124">
                      <a:moveTo>
                        <a:pt x="21" y="0"/>
                      </a:moveTo>
                      <a:lnTo>
                        <a:pt x="21" y="124"/>
                      </a:lnTo>
                      <a:lnTo>
                        <a:pt x="0" y="42"/>
                      </a:lnTo>
                      <a:lnTo>
                        <a:pt x="21" y="0"/>
                      </a:lnTo>
                      <a:close/>
                    </a:path>
                  </a:pathLst>
                </a:custGeom>
                <a:solidFill>
                  <a:srgbClr val="60606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3686" name="Oval 66">
                  <a:extLst>
                    <a:ext uri="{FF2B5EF4-FFF2-40B4-BE49-F238E27FC236}">
                      <a16:creationId xmlns:a16="http://schemas.microsoft.com/office/drawing/2014/main" id="{DB2D96A6-F7C7-466F-9CE8-CCB9910E293C}"/>
                    </a:ext>
                  </a:extLst>
                </p:cNvPr>
                <p:cNvSpPr>
                  <a:spLocks noChangeArrowheads="1"/>
                </p:cNvSpPr>
                <p:nvPr/>
              </p:nvSpPr>
              <p:spPr bwMode="auto">
                <a:xfrm>
                  <a:off x="5366" y="2551"/>
                  <a:ext cx="9" cy="8"/>
                </a:xfrm>
                <a:prstGeom prst="ellipse">
                  <a:avLst/>
                </a:prstGeom>
                <a:solidFill>
                  <a:srgbClr val="C0C0C0"/>
                </a:solidFill>
                <a:ln w="1588">
                  <a:solidFill>
                    <a:srgbClr val="808080"/>
                  </a:solidFill>
                  <a:round/>
                  <a:headEnd/>
                  <a:tailEnd/>
                </a:ln>
              </p:spPr>
              <p:txBody>
                <a:bodyP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b="1">
                    <a:solidFill>
                      <a:srgbClr val="000000"/>
                    </a:solidFill>
                    <a:ea typeface="宋体" panose="02010600030101010101" pitchFamily="2" charset="-122"/>
                  </a:endParaRPr>
                </a:p>
              </p:txBody>
            </p:sp>
            <p:sp>
              <p:nvSpPr>
                <p:cNvPr id="13687" name="Rectangle 67">
                  <a:extLst>
                    <a:ext uri="{FF2B5EF4-FFF2-40B4-BE49-F238E27FC236}">
                      <a16:creationId xmlns:a16="http://schemas.microsoft.com/office/drawing/2014/main" id="{2B4E73E2-394D-4AB5-8A8A-07013A4F009F}"/>
                    </a:ext>
                  </a:extLst>
                </p:cNvPr>
                <p:cNvSpPr>
                  <a:spLocks noChangeArrowheads="1"/>
                </p:cNvSpPr>
                <p:nvPr/>
              </p:nvSpPr>
              <p:spPr bwMode="auto">
                <a:xfrm>
                  <a:off x="5309" y="2547"/>
                  <a:ext cx="85" cy="3"/>
                </a:xfrm>
                <a:prstGeom prst="rect">
                  <a:avLst/>
                </a:prstGeom>
                <a:solidFill>
                  <a:srgbClr val="60606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b="1">
                    <a:solidFill>
                      <a:srgbClr val="000000"/>
                    </a:solidFill>
                    <a:ea typeface="宋体" panose="02010600030101010101" pitchFamily="2" charset="-122"/>
                  </a:endParaRPr>
                </a:p>
              </p:txBody>
            </p:sp>
            <p:grpSp>
              <p:nvGrpSpPr>
                <p:cNvPr id="13688" name="Group 68">
                  <a:extLst>
                    <a:ext uri="{FF2B5EF4-FFF2-40B4-BE49-F238E27FC236}">
                      <a16:creationId xmlns:a16="http://schemas.microsoft.com/office/drawing/2014/main" id="{FF4EE830-184E-4343-85DD-0922515C2ECC}"/>
                    </a:ext>
                  </a:extLst>
                </p:cNvPr>
                <p:cNvGrpSpPr>
                  <a:grpSpLocks/>
                </p:cNvGrpSpPr>
                <p:nvPr/>
              </p:nvGrpSpPr>
              <p:grpSpPr bwMode="auto">
                <a:xfrm>
                  <a:off x="5364" y="2536"/>
                  <a:ext cx="10" cy="27"/>
                  <a:chOff x="5364" y="2536"/>
                  <a:chExt cx="10" cy="27"/>
                </a:xfrm>
              </p:grpSpPr>
              <p:sp>
                <p:nvSpPr>
                  <p:cNvPr id="13689" name="Freeform 69">
                    <a:extLst>
                      <a:ext uri="{FF2B5EF4-FFF2-40B4-BE49-F238E27FC236}">
                        <a16:creationId xmlns:a16="http://schemas.microsoft.com/office/drawing/2014/main" id="{F9EF0F4C-D7CE-4BB4-9364-0882002DAC78}"/>
                      </a:ext>
                    </a:extLst>
                  </p:cNvPr>
                  <p:cNvSpPr>
                    <a:spLocks/>
                  </p:cNvSpPr>
                  <p:nvPr/>
                </p:nvSpPr>
                <p:spPr bwMode="auto">
                  <a:xfrm>
                    <a:off x="5364" y="2537"/>
                    <a:ext cx="9" cy="26"/>
                  </a:xfrm>
                  <a:custGeom>
                    <a:avLst/>
                    <a:gdLst>
                      <a:gd name="T0" fmla="*/ 0 w 68"/>
                      <a:gd name="T1" fmla="*/ 0 h 182"/>
                      <a:gd name="T2" fmla="*/ 0 w 68"/>
                      <a:gd name="T3" fmla="*/ 0 h 182"/>
                      <a:gd name="T4" fmla="*/ 0 w 68"/>
                      <a:gd name="T5" fmla="*/ 0 h 182"/>
                      <a:gd name="T6" fmla="*/ 0 w 68"/>
                      <a:gd name="T7" fmla="*/ 0 h 182"/>
                      <a:gd name="T8" fmla="*/ 0 w 68"/>
                      <a:gd name="T9" fmla="*/ 0 h 182"/>
                      <a:gd name="T10" fmla="*/ 0 w 68"/>
                      <a:gd name="T11" fmla="*/ 0 h 182"/>
                      <a:gd name="T12" fmla="*/ 0 w 68"/>
                      <a:gd name="T13" fmla="*/ 0 h 182"/>
                      <a:gd name="T14" fmla="*/ 0 w 68"/>
                      <a:gd name="T15" fmla="*/ 0 h 182"/>
                      <a:gd name="T16" fmla="*/ 0 w 68"/>
                      <a:gd name="T17" fmla="*/ 0 h 182"/>
                      <a:gd name="T18" fmla="*/ 0 w 68"/>
                      <a:gd name="T19" fmla="*/ 0 h 182"/>
                      <a:gd name="T20" fmla="*/ 0 w 68"/>
                      <a:gd name="T21" fmla="*/ 0 h 182"/>
                      <a:gd name="T22" fmla="*/ 0 w 68"/>
                      <a:gd name="T23" fmla="*/ 0 h 18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68"/>
                      <a:gd name="T37" fmla="*/ 0 h 182"/>
                      <a:gd name="T38" fmla="*/ 68 w 68"/>
                      <a:gd name="T39" fmla="*/ 182 h 18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68" h="182">
                        <a:moveTo>
                          <a:pt x="55" y="2"/>
                        </a:moveTo>
                        <a:lnTo>
                          <a:pt x="30" y="0"/>
                        </a:lnTo>
                        <a:lnTo>
                          <a:pt x="13" y="9"/>
                        </a:lnTo>
                        <a:lnTo>
                          <a:pt x="8" y="31"/>
                        </a:lnTo>
                        <a:lnTo>
                          <a:pt x="0" y="72"/>
                        </a:lnTo>
                        <a:lnTo>
                          <a:pt x="17" y="180"/>
                        </a:lnTo>
                        <a:lnTo>
                          <a:pt x="30" y="182"/>
                        </a:lnTo>
                        <a:lnTo>
                          <a:pt x="30" y="87"/>
                        </a:lnTo>
                        <a:lnTo>
                          <a:pt x="60" y="47"/>
                        </a:lnTo>
                        <a:lnTo>
                          <a:pt x="68" y="29"/>
                        </a:lnTo>
                        <a:lnTo>
                          <a:pt x="67" y="12"/>
                        </a:lnTo>
                        <a:lnTo>
                          <a:pt x="55" y="2"/>
                        </a:lnTo>
                        <a:close/>
                      </a:path>
                    </a:pathLst>
                  </a:cu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3690" name="Freeform 70">
                    <a:extLst>
                      <a:ext uri="{FF2B5EF4-FFF2-40B4-BE49-F238E27FC236}">
                        <a16:creationId xmlns:a16="http://schemas.microsoft.com/office/drawing/2014/main" id="{A5C56E1C-399B-4C00-88A3-E4FA836C9B9C}"/>
                      </a:ext>
                    </a:extLst>
                  </p:cNvPr>
                  <p:cNvSpPr>
                    <a:spLocks/>
                  </p:cNvSpPr>
                  <p:nvPr/>
                </p:nvSpPr>
                <p:spPr bwMode="auto">
                  <a:xfrm>
                    <a:off x="5365" y="2536"/>
                    <a:ext cx="9" cy="26"/>
                  </a:xfrm>
                  <a:custGeom>
                    <a:avLst/>
                    <a:gdLst>
                      <a:gd name="T0" fmla="*/ 0 w 70"/>
                      <a:gd name="T1" fmla="*/ 0 h 182"/>
                      <a:gd name="T2" fmla="*/ 0 w 70"/>
                      <a:gd name="T3" fmla="*/ 0 h 182"/>
                      <a:gd name="T4" fmla="*/ 0 w 70"/>
                      <a:gd name="T5" fmla="*/ 0 h 182"/>
                      <a:gd name="T6" fmla="*/ 0 w 70"/>
                      <a:gd name="T7" fmla="*/ 0 h 182"/>
                      <a:gd name="T8" fmla="*/ 0 w 70"/>
                      <a:gd name="T9" fmla="*/ 0 h 182"/>
                      <a:gd name="T10" fmla="*/ 0 w 70"/>
                      <a:gd name="T11" fmla="*/ 0 h 182"/>
                      <a:gd name="T12" fmla="*/ 0 w 70"/>
                      <a:gd name="T13" fmla="*/ 0 h 182"/>
                      <a:gd name="T14" fmla="*/ 0 w 70"/>
                      <a:gd name="T15" fmla="*/ 0 h 182"/>
                      <a:gd name="T16" fmla="*/ 0 w 70"/>
                      <a:gd name="T17" fmla="*/ 0 h 182"/>
                      <a:gd name="T18" fmla="*/ 0 w 70"/>
                      <a:gd name="T19" fmla="*/ 0 h 182"/>
                      <a:gd name="T20" fmla="*/ 0 w 70"/>
                      <a:gd name="T21" fmla="*/ 0 h 182"/>
                      <a:gd name="T22" fmla="*/ 0 w 70"/>
                      <a:gd name="T23" fmla="*/ 0 h 18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0"/>
                      <a:gd name="T37" fmla="*/ 0 h 182"/>
                      <a:gd name="T38" fmla="*/ 70 w 70"/>
                      <a:gd name="T39" fmla="*/ 182 h 18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0" h="182">
                        <a:moveTo>
                          <a:pt x="55" y="2"/>
                        </a:moveTo>
                        <a:lnTo>
                          <a:pt x="31" y="0"/>
                        </a:lnTo>
                        <a:lnTo>
                          <a:pt x="15" y="9"/>
                        </a:lnTo>
                        <a:lnTo>
                          <a:pt x="8" y="31"/>
                        </a:lnTo>
                        <a:lnTo>
                          <a:pt x="0" y="72"/>
                        </a:lnTo>
                        <a:lnTo>
                          <a:pt x="18" y="180"/>
                        </a:lnTo>
                        <a:lnTo>
                          <a:pt x="31" y="182"/>
                        </a:lnTo>
                        <a:lnTo>
                          <a:pt x="31" y="87"/>
                        </a:lnTo>
                        <a:lnTo>
                          <a:pt x="62" y="47"/>
                        </a:lnTo>
                        <a:lnTo>
                          <a:pt x="70" y="29"/>
                        </a:lnTo>
                        <a:lnTo>
                          <a:pt x="67" y="11"/>
                        </a:lnTo>
                        <a:lnTo>
                          <a:pt x="55" y="2"/>
                        </a:lnTo>
                        <a:close/>
                      </a:path>
                    </a:pathLst>
                  </a:custGeom>
                  <a:solidFill>
                    <a:srgbClr val="E0E0E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grpSp>
        </p:grpSp>
        <p:sp>
          <p:nvSpPr>
            <p:cNvPr id="13669" name="Rectangle 71">
              <a:extLst>
                <a:ext uri="{FF2B5EF4-FFF2-40B4-BE49-F238E27FC236}">
                  <a16:creationId xmlns:a16="http://schemas.microsoft.com/office/drawing/2014/main" id="{A50E4E9A-CCC5-4598-9330-C4E3C84FA0F3}"/>
                </a:ext>
              </a:extLst>
            </p:cNvPr>
            <p:cNvSpPr>
              <a:spLocks noChangeArrowheads="1"/>
            </p:cNvSpPr>
            <p:nvPr/>
          </p:nvSpPr>
          <p:spPr bwMode="auto">
            <a:xfrm>
              <a:off x="5323" y="2579"/>
              <a:ext cx="56" cy="4"/>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b="1">
                <a:solidFill>
                  <a:srgbClr val="000000"/>
                </a:solidFill>
                <a:ea typeface="宋体" panose="02010600030101010101" pitchFamily="2" charset="-122"/>
              </a:endParaRPr>
            </a:p>
          </p:txBody>
        </p:sp>
        <p:sp>
          <p:nvSpPr>
            <p:cNvPr id="13670" name="Freeform 72">
              <a:extLst>
                <a:ext uri="{FF2B5EF4-FFF2-40B4-BE49-F238E27FC236}">
                  <a16:creationId xmlns:a16="http://schemas.microsoft.com/office/drawing/2014/main" id="{ED258343-81B1-499F-8614-A5BA25D4FFE1}"/>
                </a:ext>
              </a:extLst>
            </p:cNvPr>
            <p:cNvSpPr>
              <a:spLocks/>
            </p:cNvSpPr>
            <p:nvPr/>
          </p:nvSpPr>
          <p:spPr bwMode="auto">
            <a:xfrm>
              <a:off x="5340" y="2586"/>
              <a:ext cx="24" cy="5"/>
            </a:xfrm>
            <a:custGeom>
              <a:avLst/>
              <a:gdLst>
                <a:gd name="T0" fmla="*/ 0 w 196"/>
                <a:gd name="T1" fmla="*/ 0 h 35"/>
                <a:gd name="T2" fmla="*/ 0 w 196"/>
                <a:gd name="T3" fmla="*/ 0 h 35"/>
                <a:gd name="T4" fmla="*/ 0 w 196"/>
                <a:gd name="T5" fmla="*/ 0 h 35"/>
                <a:gd name="T6" fmla="*/ 0 w 196"/>
                <a:gd name="T7" fmla="*/ 0 h 35"/>
                <a:gd name="T8" fmla="*/ 0 60000 65536"/>
                <a:gd name="T9" fmla="*/ 0 60000 65536"/>
                <a:gd name="T10" fmla="*/ 0 60000 65536"/>
                <a:gd name="T11" fmla="*/ 0 60000 65536"/>
                <a:gd name="T12" fmla="*/ 0 w 196"/>
                <a:gd name="T13" fmla="*/ 0 h 35"/>
                <a:gd name="T14" fmla="*/ 196 w 196"/>
                <a:gd name="T15" fmla="*/ 35 h 35"/>
              </a:gdLst>
              <a:ahLst/>
              <a:cxnLst>
                <a:cxn ang="T8">
                  <a:pos x="T0" y="T1"/>
                </a:cxn>
                <a:cxn ang="T9">
                  <a:pos x="T2" y="T3"/>
                </a:cxn>
                <a:cxn ang="T10">
                  <a:pos x="T4" y="T5"/>
                </a:cxn>
                <a:cxn ang="T11">
                  <a:pos x="T6" y="T7"/>
                </a:cxn>
              </a:cxnLst>
              <a:rect l="T12" t="T13" r="T14" b="T15"/>
              <a:pathLst>
                <a:path w="196" h="35">
                  <a:moveTo>
                    <a:pt x="4" y="35"/>
                  </a:moveTo>
                  <a:lnTo>
                    <a:pt x="0" y="0"/>
                  </a:lnTo>
                  <a:lnTo>
                    <a:pt x="190" y="0"/>
                  </a:lnTo>
                  <a:lnTo>
                    <a:pt x="196" y="34"/>
                  </a:lnTo>
                </a:path>
              </a:pathLst>
            </a:custGeom>
            <a:noFill/>
            <a:ln w="3175">
              <a:solidFill>
                <a:srgbClr val="80808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3671" name="Freeform 73">
              <a:extLst>
                <a:ext uri="{FF2B5EF4-FFF2-40B4-BE49-F238E27FC236}">
                  <a16:creationId xmlns:a16="http://schemas.microsoft.com/office/drawing/2014/main" id="{A210702C-7A2E-4BAB-84C7-52B0AFB7DCEE}"/>
                </a:ext>
              </a:extLst>
            </p:cNvPr>
            <p:cNvSpPr>
              <a:spLocks/>
            </p:cNvSpPr>
            <p:nvPr/>
          </p:nvSpPr>
          <p:spPr bwMode="auto">
            <a:xfrm>
              <a:off x="5273" y="2402"/>
              <a:ext cx="22" cy="26"/>
            </a:xfrm>
            <a:custGeom>
              <a:avLst/>
              <a:gdLst>
                <a:gd name="T0" fmla="*/ 0 w 174"/>
                <a:gd name="T1" fmla="*/ 0 h 180"/>
                <a:gd name="T2" fmla="*/ 0 w 174"/>
                <a:gd name="T3" fmla="*/ 0 h 180"/>
                <a:gd name="T4" fmla="*/ 0 w 174"/>
                <a:gd name="T5" fmla="*/ 0 h 180"/>
                <a:gd name="T6" fmla="*/ 0 w 174"/>
                <a:gd name="T7" fmla="*/ 0 h 180"/>
                <a:gd name="T8" fmla="*/ 0 w 174"/>
                <a:gd name="T9" fmla="*/ 0 h 180"/>
                <a:gd name="T10" fmla="*/ 0 60000 65536"/>
                <a:gd name="T11" fmla="*/ 0 60000 65536"/>
                <a:gd name="T12" fmla="*/ 0 60000 65536"/>
                <a:gd name="T13" fmla="*/ 0 60000 65536"/>
                <a:gd name="T14" fmla="*/ 0 60000 65536"/>
                <a:gd name="T15" fmla="*/ 0 w 174"/>
                <a:gd name="T16" fmla="*/ 0 h 180"/>
                <a:gd name="T17" fmla="*/ 174 w 174"/>
                <a:gd name="T18" fmla="*/ 180 h 180"/>
              </a:gdLst>
              <a:ahLst/>
              <a:cxnLst>
                <a:cxn ang="T10">
                  <a:pos x="T0" y="T1"/>
                </a:cxn>
                <a:cxn ang="T11">
                  <a:pos x="T2" y="T3"/>
                </a:cxn>
                <a:cxn ang="T12">
                  <a:pos x="T4" y="T5"/>
                </a:cxn>
                <a:cxn ang="T13">
                  <a:pos x="T6" y="T7"/>
                </a:cxn>
                <a:cxn ang="T14">
                  <a:pos x="T8" y="T9"/>
                </a:cxn>
              </a:cxnLst>
              <a:rect l="T15" t="T16" r="T17" b="T18"/>
              <a:pathLst>
                <a:path w="174" h="180">
                  <a:moveTo>
                    <a:pt x="160" y="0"/>
                  </a:moveTo>
                  <a:lnTo>
                    <a:pt x="0" y="0"/>
                  </a:lnTo>
                  <a:lnTo>
                    <a:pt x="11" y="180"/>
                  </a:lnTo>
                  <a:lnTo>
                    <a:pt x="174" y="180"/>
                  </a:lnTo>
                  <a:lnTo>
                    <a:pt x="160" y="0"/>
                  </a:lnTo>
                  <a:close/>
                </a:path>
              </a:pathLst>
            </a:custGeom>
            <a:solidFill>
              <a:srgbClr val="C0C0C0"/>
            </a:solidFill>
            <a:ln w="3175">
              <a:solidFill>
                <a:srgbClr val="808080"/>
              </a:solidFill>
              <a:round/>
              <a:headEnd/>
              <a:tailEnd/>
            </a:ln>
          </p:spPr>
          <p:txBody>
            <a:bodyPr/>
            <a:lstStyle/>
            <a:p>
              <a:endParaRPr lang="zh-CN" altLang="en-US"/>
            </a:p>
          </p:txBody>
        </p:sp>
        <p:sp>
          <p:nvSpPr>
            <p:cNvPr id="13672" name="Freeform 74">
              <a:extLst>
                <a:ext uri="{FF2B5EF4-FFF2-40B4-BE49-F238E27FC236}">
                  <a16:creationId xmlns:a16="http://schemas.microsoft.com/office/drawing/2014/main" id="{7A08A718-6499-4649-8EE2-140AA1AC5FA6}"/>
                </a:ext>
              </a:extLst>
            </p:cNvPr>
            <p:cNvSpPr>
              <a:spLocks/>
            </p:cNvSpPr>
            <p:nvPr/>
          </p:nvSpPr>
          <p:spPr bwMode="auto">
            <a:xfrm>
              <a:off x="5276" y="2446"/>
              <a:ext cx="22" cy="26"/>
            </a:xfrm>
            <a:custGeom>
              <a:avLst/>
              <a:gdLst>
                <a:gd name="T0" fmla="*/ 0 w 180"/>
                <a:gd name="T1" fmla="*/ 0 h 182"/>
                <a:gd name="T2" fmla="*/ 0 w 180"/>
                <a:gd name="T3" fmla="*/ 0 h 182"/>
                <a:gd name="T4" fmla="*/ 0 w 180"/>
                <a:gd name="T5" fmla="*/ 0 h 182"/>
                <a:gd name="T6" fmla="*/ 0 w 180"/>
                <a:gd name="T7" fmla="*/ 0 h 182"/>
                <a:gd name="T8" fmla="*/ 0 w 180"/>
                <a:gd name="T9" fmla="*/ 0 h 182"/>
                <a:gd name="T10" fmla="*/ 0 60000 65536"/>
                <a:gd name="T11" fmla="*/ 0 60000 65536"/>
                <a:gd name="T12" fmla="*/ 0 60000 65536"/>
                <a:gd name="T13" fmla="*/ 0 60000 65536"/>
                <a:gd name="T14" fmla="*/ 0 60000 65536"/>
                <a:gd name="T15" fmla="*/ 0 w 180"/>
                <a:gd name="T16" fmla="*/ 0 h 182"/>
                <a:gd name="T17" fmla="*/ 180 w 180"/>
                <a:gd name="T18" fmla="*/ 182 h 182"/>
              </a:gdLst>
              <a:ahLst/>
              <a:cxnLst>
                <a:cxn ang="T10">
                  <a:pos x="T0" y="T1"/>
                </a:cxn>
                <a:cxn ang="T11">
                  <a:pos x="T2" y="T3"/>
                </a:cxn>
                <a:cxn ang="T12">
                  <a:pos x="T4" y="T5"/>
                </a:cxn>
                <a:cxn ang="T13">
                  <a:pos x="T6" y="T7"/>
                </a:cxn>
                <a:cxn ang="T14">
                  <a:pos x="T8" y="T9"/>
                </a:cxn>
              </a:cxnLst>
              <a:rect l="T15" t="T16" r="T17" b="T18"/>
              <a:pathLst>
                <a:path w="180" h="182">
                  <a:moveTo>
                    <a:pt x="167" y="0"/>
                  </a:moveTo>
                  <a:lnTo>
                    <a:pt x="0" y="0"/>
                  </a:lnTo>
                  <a:lnTo>
                    <a:pt x="13" y="182"/>
                  </a:lnTo>
                  <a:lnTo>
                    <a:pt x="180" y="181"/>
                  </a:lnTo>
                  <a:lnTo>
                    <a:pt x="167" y="0"/>
                  </a:lnTo>
                  <a:close/>
                </a:path>
              </a:pathLst>
            </a:custGeom>
            <a:solidFill>
              <a:srgbClr val="C0C0C0"/>
            </a:solidFill>
            <a:ln w="3175">
              <a:solidFill>
                <a:srgbClr val="808080"/>
              </a:solidFill>
              <a:round/>
              <a:headEnd/>
              <a:tailEnd/>
            </a:ln>
          </p:spPr>
          <p:txBody>
            <a:bodyPr/>
            <a:lstStyle/>
            <a:p>
              <a:endParaRPr lang="zh-CN" altLang="en-US"/>
            </a:p>
          </p:txBody>
        </p:sp>
        <p:grpSp>
          <p:nvGrpSpPr>
            <p:cNvPr id="13673" name="Group 75">
              <a:extLst>
                <a:ext uri="{FF2B5EF4-FFF2-40B4-BE49-F238E27FC236}">
                  <a16:creationId xmlns:a16="http://schemas.microsoft.com/office/drawing/2014/main" id="{E191C6BA-7C3D-4CBE-9817-0620346D5E75}"/>
                </a:ext>
              </a:extLst>
            </p:cNvPr>
            <p:cNvGrpSpPr>
              <a:grpSpLocks/>
            </p:cNvGrpSpPr>
            <p:nvPr/>
          </p:nvGrpSpPr>
          <p:grpSpPr bwMode="auto">
            <a:xfrm>
              <a:off x="5309" y="2444"/>
              <a:ext cx="94" cy="27"/>
              <a:chOff x="5309" y="2444"/>
              <a:chExt cx="94" cy="27"/>
            </a:xfrm>
          </p:grpSpPr>
          <p:sp>
            <p:nvSpPr>
              <p:cNvPr id="13674" name="Rectangle 76">
                <a:extLst>
                  <a:ext uri="{FF2B5EF4-FFF2-40B4-BE49-F238E27FC236}">
                    <a16:creationId xmlns:a16="http://schemas.microsoft.com/office/drawing/2014/main" id="{9060AEAF-5298-47F3-B869-0F3924D50907}"/>
                  </a:ext>
                </a:extLst>
              </p:cNvPr>
              <p:cNvSpPr>
                <a:spLocks noChangeArrowheads="1"/>
              </p:cNvSpPr>
              <p:nvPr/>
            </p:nvSpPr>
            <p:spPr bwMode="auto">
              <a:xfrm>
                <a:off x="5309" y="2444"/>
                <a:ext cx="94" cy="27"/>
              </a:xfrm>
              <a:prstGeom prst="rect">
                <a:avLst/>
              </a:prstGeom>
              <a:solidFill>
                <a:srgbClr val="606060"/>
              </a:solidFill>
              <a:ln w="3175">
                <a:solidFill>
                  <a:srgbClr val="808080"/>
                </a:solidFill>
                <a:miter lim="800000"/>
                <a:headEnd/>
                <a:tailEnd/>
              </a:ln>
            </p:spPr>
            <p:txBody>
              <a:bodyP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b="1">
                  <a:solidFill>
                    <a:srgbClr val="000000"/>
                  </a:solidFill>
                  <a:ea typeface="宋体" panose="02010600030101010101" pitchFamily="2" charset="-122"/>
                </a:endParaRPr>
              </a:p>
            </p:txBody>
          </p:sp>
          <p:sp>
            <p:nvSpPr>
              <p:cNvPr id="13675" name="Rectangle 77">
                <a:extLst>
                  <a:ext uri="{FF2B5EF4-FFF2-40B4-BE49-F238E27FC236}">
                    <a16:creationId xmlns:a16="http://schemas.microsoft.com/office/drawing/2014/main" id="{B7AA7BDA-5B4F-437A-BC2E-5E202498B22B}"/>
                  </a:ext>
                </a:extLst>
              </p:cNvPr>
              <p:cNvSpPr>
                <a:spLocks noChangeArrowheads="1"/>
              </p:cNvSpPr>
              <p:nvPr/>
            </p:nvSpPr>
            <p:spPr bwMode="auto">
              <a:xfrm>
                <a:off x="5326" y="2448"/>
                <a:ext cx="11" cy="9"/>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b="1">
                  <a:solidFill>
                    <a:srgbClr val="000000"/>
                  </a:solidFill>
                  <a:ea typeface="宋体" panose="02010600030101010101" pitchFamily="2" charset="-122"/>
                </a:endParaRPr>
              </a:p>
            </p:txBody>
          </p:sp>
          <p:sp>
            <p:nvSpPr>
              <p:cNvPr id="13676" name="Rectangle 78">
                <a:extLst>
                  <a:ext uri="{FF2B5EF4-FFF2-40B4-BE49-F238E27FC236}">
                    <a16:creationId xmlns:a16="http://schemas.microsoft.com/office/drawing/2014/main" id="{A37F0487-3D03-4C87-8D93-FB281D1D4B6C}"/>
                  </a:ext>
                </a:extLst>
              </p:cNvPr>
              <p:cNvSpPr>
                <a:spLocks noChangeArrowheads="1"/>
              </p:cNvSpPr>
              <p:nvPr/>
            </p:nvSpPr>
            <p:spPr bwMode="auto">
              <a:xfrm>
                <a:off x="5326" y="2459"/>
                <a:ext cx="11" cy="9"/>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b="1">
                  <a:solidFill>
                    <a:srgbClr val="000000"/>
                  </a:solidFill>
                  <a:ea typeface="宋体" panose="02010600030101010101" pitchFamily="2" charset="-122"/>
                </a:endParaRPr>
              </a:p>
            </p:txBody>
          </p:sp>
          <p:sp>
            <p:nvSpPr>
              <p:cNvPr id="13677" name="Rectangle 79">
                <a:extLst>
                  <a:ext uri="{FF2B5EF4-FFF2-40B4-BE49-F238E27FC236}">
                    <a16:creationId xmlns:a16="http://schemas.microsoft.com/office/drawing/2014/main" id="{3184655E-7424-4803-B42F-39562FF27A62}"/>
                  </a:ext>
                </a:extLst>
              </p:cNvPr>
              <p:cNvSpPr>
                <a:spLocks noChangeArrowheads="1"/>
              </p:cNvSpPr>
              <p:nvPr/>
            </p:nvSpPr>
            <p:spPr bwMode="auto">
              <a:xfrm>
                <a:off x="5349" y="2453"/>
                <a:ext cx="11" cy="9"/>
              </a:xfrm>
              <a:prstGeom prst="rect">
                <a:avLst/>
              </a:prstGeom>
              <a:solidFill>
                <a:srgbClr val="008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b="1">
                  <a:solidFill>
                    <a:srgbClr val="000000"/>
                  </a:solidFill>
                  <a:ea typeface="宋体" panose="02010600030101010101" pitchFamily="2" charset="-122"/>
                </a:endParaRPr>
              </a:p>
            </p:txBody>
          </p:sp>
          <p:sp>
            <p:nvSpPr>
              <p:cNvPr id="13678" name="Oval 80">
                <a:extLst>
                  <a:ext uri="{FF2B5EF4-FFF2-40B4-BE49-F238E27FC236}">
                    <a16:creationId xmlns:a16="http://schemas.microsoft.com/office/drawing/2014/main" id="{6F625FCB-FE32-4591-BAA9-EAF24A3A9D43}"/>
                  </a:ext>
                </a:extLst>
              </p:cNvPr>
              <p:cNvSpPr>
                <a:spLocks noChangeArrowheads="1"/>
              </p:cNvSpPr>
              <p:nvPr/>
            </p:nvSpPr>
            <p:spPr bwMode="auto">
              <a:xfrm>
                <a:off x="5314" y="2453"/>
                <a:ext cx="8" cy="11"/>
              </a:xfrm>
              <a:prstGeom prst="ellipse">
                <a:avLst/>
              </a:pr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b="1">
                  <a:solidFill>
                    <a:srgbClr val="000000"/>
                  </a:solidFill>
                  <a:ea typeface="宋体" panose="02010600030101010101" pitchFamily="2" charset="-122"/>
                </a:endParaRPr>
              </a:p>
            </p:txBody>
          </p:sp>
        </p:grpSp>
      </p:grpSp>
      <p:pic>
        <p:nvPicPr>
          <p:cNvPr id="13343" name="Picture 81">
            <a:extLst>
              <a:ext uri="{FF2B5EF4-FFF2-40B4-BE49-F238E27FC236}">
                <a16:creationId xmlns:a16="http://schemas.microsoft.com/office/drawing/2014/main" id="{AE72A9F0-3754-4C49-950B-4E172CB3F179}"/>
              </a:ext>
            </a:extLst>
          </p:cNvPr>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76988" y="1389063"/>
            <a:ext cx="703262"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3344" name="Group 82">
            <a:extLst>
              <a:ext uri="{FF2B5EF4-FFF2-40B4-BE49-F238E27FC236}">
                <a16:creationId xmlns:a16="http://schemas.microsoft.com/office/drawing/2014/main" id="{575C0FEA-2790-4BD3-B607-43C19D22D4CA}"/>
              </a:ext>
            </a:extLst>
          </p:cNvPr>
          <p:cNvGrpSpPr>
            <a:grpSpLocks/>
          </p:cNvGrpSpPr>
          <p:nvPr/>
        </p:nvGrpSpPr>
        <p:grpSpPr bwMode="auto">
          <a:xfrm flipH="1">
            <a:off x="8069263" y="3081338"/>
            <a:ext cx="490537" cy="738187"/>
            <a:chOff x="4192" y="2817"/>
            <a:chExt cx="523" cy="797"/>
          </a:xfrm>
        </p:grpSpPr>
        <p:sp>
          <p:nvSpPr>
            <p:cNvPr id="13612" name="Freeform 83">
              <a:extLst>
                <a:ext uri="{FF2B5EF4-FFF2-40B4-BE49-F238E27FC236}">
                  <a16:creationId xmlns:a16="http://schemas.microsoft.com/office/drawing/2014/main" id="{F8A8EDA9-9C10-46AD-B431-E2A435DC27C3}"/>
                </a:ext>
              </a:extLst>
            </p:cNvPr>
            <p:cNvSpPr>
              <a:spLocks/>
            </p:cNvSpPr>
            <p:nvPr/>
          </p:nvSpPr>
          <p:spPr bwMode="auto">
            <a:xfrm>
              <a:off x="4375" y="2838"/>
              <a:ext cx="222" cy="776"/>
            </a:xfrm>
            <a:custGeom>
              <a:avLst/>
              <a:gdLst>
                <a:gd name="T0" fmla="*/ 221 w 222"/>
                <a:gd name="T1" fmla="*/ 0 h 776"/>
                <a:gd name="T2" fmla="*/ 0 w 222"/>
                <a:gd name="T3" fmla="*/ 8 h 776"/>
                <a:gd name="T4" fmla="*/ 0 w 222"/>
                <a:gd name="T5" fmla="*/ 775 h 776"/>
                <a:gd name="T6" fmla="*/ 221 w 222"/>
                <a:gd name="T7" fmla="*/ 740 h 776"/>
                <a:gd name="T8" fmla="*/ 221 w 222"/>
                <a:gd name="T9" fmla="*/ 0 h 776"/>
                <a:gd name="T10" fmla="*/ 0 60000 65536"/>
                <a:gd name="T11" fmla="*/ 0 60000 65536"/>
                <a:gd name="T12" fmla="*/ 0 60000 65536"/>
                <a:gd name="T13" fmla="*/ 0 60000 65536"/>
                <a:gd name="T14" fmla="*/ 0 60000 65536"/>
                <a:gd name="T15" fmla="*/ 0 w 222"/>
                <a:gd name="T16" fmla="*/ 0 h 776"/>
                <a:gd name="T17" fmla="*/ 222 w 222"/>
                <a:gd name="T18" fmla="*/ 776 h 776"/>
              </a:gdLst>
              <a:ahLst/>
              <a:cxnLst>
                <a:cxn ang="T10">
                  <a:pos x="T0" y="T1"/>
                </a:cxn>
                <a:cxn ang="T11">
                  <a:pos x="T2" y="T3"/>
                </a:cxn>
                <a:cxn ang="T12">
                  <a:pos x="T4" y="T5"/>
                </a:cxn>
                <a:cxn ang="T13">
                  <a:pos x="T6" y="T7"/>
                </a:cxn>
                <a:cxn ang="T14">
                  <a:pos x="T8" y="T9"/>
                </a:cxn>
              </a:cxnLst>
              <a:rect l="T15" t="T16" r="T17" b="T18"/>
              <a:pathLst>
                <a:path w="222" h="776">
                  <a:moveTo>
                    <a:pt x="221" y="0"/>
                  </a:moveTo>
                  <a:lnTo>
                    <a:pt x="0" y="8"/>
                  </a:lnTo>
                  <a:lnTo>
                    <a:pt x="0" y="775"/>
                  </a:lnTo>
                  <a:lnTo>
                    <a:pt x="221" y="740"/>
                  </a:lnTo>
                  <a:lnTo>
                    <a:pt x="221" y="0"/>
                  </a:lnTo>
                </a:path>
              </a:pathLst>
            </a:custGeom>
            <a:solidFill>
              <a:srgbClr val="B5B5B5"/>
            </a:solidFill>
            <a:ln w="12700" cap="rnd">
              <a:solidFill>
                <a:srgbClr val="B5B5B5"/>
              </a:solidFill>
              <a:round/>
              <a:headEnd type="none" w="sm" len="sm"/>
              <a:tailEnd type="none" w="sm" len="sm"/>
            </a:ln>
          </p:spPr>
          <p:txBody>
            <a:bodyPr/>
            <a:lstStyle/>
            <a:p>
              <a:endParaRPr lang="zh-CN" altLang="en-US"/>
            </a:p>
          </p:txBody>
        </p:sp>
        <p:sp>
          <p:nvSpPr>
            <p:cNvPr id="13613" name="Freeform 84">
              <a:extLst>
                <a:ext uri="{FF2B5EF4-FFF2-40B4-BE49-F238E27FC236}">
                  <a16:creationId xmlns:a16="http://schemas.microsoft.com/office/drawing/2014/main" id="{F1EA8BA2-D2D0-4837-B3E2-1834AB8BADB6}"/>
                </a:ext>
              </a:extLst>
            </p:cNvPr>
            <p:cNvSpPr>
              <a:spLocks/>
            </p:cNvSpPr>
            <p:nvPr/>
          </p:nvSpPr>
          <p:spPr bwMode="auto">
            <a:xfrm>
              <a:off x="4393" y="3249"/>
              <a:ext cx="199" cy="322"/>
            </a:xfrm>
            <a:custGeom>
              <a:avLst/>
              <a:gdLst>
                <a:gd name="T0" fmla="*/ 0 w 199"/>
                <a:gd name="T1" fmla="*/ 19 h 322"/>
                <a:gd name="T2" fmla="*/ 198 w 199"/>
                <a:gd name="T3" fmla="*/ 0 h 322"/>
                <a:gd name="T4" fmla="*/ 198 w 199"/>
                <a:gd name="T5" fmla="*/ 294 h 322"/>
                <a:gd name="T6" fmla="*/ 0 w 199"/>
                <a:gd name="T7" fmla="*/ 321 h 322"/>
                <a:gd name="T8" fmla="*/ 0 w 199"/>
                <a:gd name="T9" fmla="*/ 19 h 322"/>
                <a:gd name="T10" fmla="*/ 0 60000 65536"/>
                <a:gd name="T11" fmla="*/ 0 60000 65536"/>
                <a:gd name="T12" fmla="*/ 0 60000 65536"/>
                <a:gd name="T13" fmla="*/ 0 60000 65536"/>
                <a:gd name="T14" fmla="*/ 0 60000 65536"/>
                <a:gd name="T15" fmla="*/ 0 w 199"/>
                <a:gd name="T16" fmla="*/ 0 h 322"/>
                <a:gd name="T17" fmla="*/ 199 w 199"/>
                <a:gd name="T18" fmla="*/ 322 h 322"/>
              </a:gdLst>
              <a:ahLst/>
              <a:cxnLst>
                <a:cxn ang="T10">
                  <a:pos x="T0" y="T1"/>
                </a:cxn>
                <a:cxn ang="T11">
                  <a:pos x="T2" y="T3"/>
                </a:cxn>
                <a:cxn ang="T12">
                  <a:pos x="T4" y="T5"/>
                </a:cxn>
                <a:cxn ang="T13">
                  <a:pos x="T6" y="T7"/>
                </a:cxn>
                <a:cxn ang="T14">
                  <a:pos x="T8" y="T9"/>
                </a:cxn>
              </a:cxnLst>
              <a:rect l="T15" t="T16" r="T17" b="T18"/>
              <a:pathLst>
                <a:path w="199" h="322">
                  <a:moveTo>
                    <a:pt x="0" y="19"/>
                  </a:moveTo>
                  <a:lnTo>
                    <a:pt x="198" y="0"/>
                  </a:lnTo>
                  <a:lnTo>
                    <a:pt x="198" y="294"/>
                  </a:lnTo>
                  <a:lnTo>
                    <a:pt x="0" y="321"/>
                  </a:lnTo>
                  <a:lnTo>
                    <a:pt x="0" y="19"/>
                  </a:lnTo>
                </a:path>
              </a:pathLst>
            </a:custGeom>
            <a:solidFill>
              <a:srgbClr val="00B7A5"/>
            </a:solidFill>
            <a:ln w="12700" cap="rnd">
              <a:solidFill>
                <a:srgbClr val="515151"/>
              </a:solidFill>
              <a:round/>
              <a:headEnd type="none" w="sm" len="sm"/>
              <a:tailEnd type="none" w="sm" len="sm"/>
            </a:ln>
          </p:spPr>
          <p:txBody>
            <a:bodyPr/>
            <a:lstStyle/>
            <a:p>
              <a:endParaRPr lang="zh-CN" altLang="en-US"/>
            </a:p>
          </p:txBody>
        </p:sp>
        <p:sp>
          <p:nvSpPr>
            <p:cNvPr id="13614" name="Freeform 85">
              <a:extLst>
                <a:ext uri="{FF2B5EF4-FFF2-40B4-BE49-F238E27FC236}">
                  <a16:creationId xmlns:a16="http://schemas.microsoft.com/office/drawing/2014/main" id="{8C99AEB0-28FA-40DC-AA9F-97C476A0C30E}"/>
                </a:ext>
              </a:extLst>
            </p:cNvPr>
            <p:cNvSpPr>
              <a:spLocks/>
            </p:cNvSpPr>
            <p:nvPr/>
          </p:nvSpPr>
          <p:spPr bwMode="auto">
            <a:xfrm>
              <a:off x="4393" y="2980"/>
              <a:ext cx="185" cy="218"/>
            </a:xfrm>
            <a:custGeom>
              <a:avLst/>
              <a:gdLst>
                <a:gd name="T0" fmla="*/ 0 w 185"/>
                <a:gd name="T1" fmla="*/ 10 h 218"/>
                <a:gd name="T2" fmla="*/ 184 w 185"/>
                <a:gd name="T3" fmla="*/ 0 h 218"/>
                <a:gd name="T4" fmla="*/ 184 w 185"/>
                <a:gd name="T5" fmla="*/ 201 h 218"/>
                <a:gd name="T6" fmla="*/ 0 w 185"/>
                <a:gd name="T7" fmla="*/ 217 h 218"/>
                <a:gd name="T8" fmla="*/ 0 w 185"/>
                <a:gd name="T9" fmla="*/ 10 h 218"/>
                <a:gd name="T10" fmla="*/ 0 60000 65536"/>
                <a:gd name="T11" fmla="*/ 0 60000 65536"/>
                <a:gd name="T12" fmla="*/ 0 60000 65536"/>
                <a:gd name="T13" fmla="*/ 0 60000 65536"/>
                <a:gd name="T14" fmla="*/ 0 60000 65536"/>
                <a:gd name="T15" fmla="*/ 0 w 185"/>
                <a:gd name="T16" fmla="*/ 0 h 218"/>
                <a:gd name="T17" fmla="*/ 185 w 185"/>
                <a:gd name="T18" fmla="*/ 218 h 218"/>
              </a:gdLst>
              <a:ahLst/>
              <a:cxnLst>
                <a:cxn ang="T10">
                  <a:pos x="T0" y="T1"/>
                </a:cxn>
                <a:cxn ang="T11">
                  <a:pos x="T2" y="T3"/>
                </a:cxn>
                <a:cxn ang="T12">
                  <a:pos x="T4" y="T5"/>
                </a:cxn>
                <a:cxn ang="T13">
                  <a:pos x="T6" y="T7"/>
                </a:cxn>
                <a:cxn ang="T14">
                  <a:pos x="T8" y="T9"/>
                </a:cxn>
              </a:cxnLst>
              <a:rect l="T15" t="T16" r="T17" b="T18"/>
              <a:pathLst>
                <a:path w="185" h="218">
                  <a:moveTo>
                    <a:pt x="0" y="10"/>
                  </a:moveTo>
                  <a:lnTo>
                    <a:pt x="184" y="0"/>
                  </a:lnTo>
                  <a:lnTo>
                    <a:pt x="184" y="201"/>
                  </a:lnTo>
                  <a:lnTo>
                    <a:pt x="0" y="217"/>
                  </a:lnTo>
                  <a:lnTo>
                    <a:pt x="0" y="10"/>
                  </a:lnTo>
                </a:path>
              </a:pathLst>
            </a:custGeom>
            <a:solidFill>
              <a:srgbClr val="00B7A5"/>
            </a:solidFill>
            <a:ln w="12700" cap="rnd">
              <a:solidFill>
                <a:srgbClr val="515151"/>
              </a:solidFill>
              <a:round/>
              <a:headEnd type="none" w="sm" len="sm"/>
              <a:tailEnd type="none" w="sm" len="sm"/>
            </a:ln>
          </p:spPr>
          <p:txBody>
            <a:bodyPr/>
            <a:lstStyle/>
            <a:p>
              <a:endParaRPr lang="zh-CN" altLang="en-US"/>
            </a:p>
          </p:txBody>
        </p:sp>
        <p:sp>
          <p:nvSpPr>
            <p:cNvPr id="13615" name="Freeform 86">
              <a:extLst>
                <a:ext uri="{FF2B5EF4-FFF2-40B4-BE49-F238E27FC236}">
                  <a16:creationId xmlns:a16="http://schemas.microsoft.com/office/drawing/2014/main" id="{5C2129D9-2FFB-4228-81AC-458983309B54}"/>
                </a:ext>
              </a:extLst>
            </p:cNvPr>
            <p:cNvSpPr>
              <a:spLocks/>
            </p:cNvSpPr>
            <p:nvPr/>
          </p:nvSpPr>
          <p:spPr bwMode="auto">
            <a:xfrm>
              <a:off x="4192" y="2817"/>
              <a:ext cx="183" cy="797"/>
            </a:xfrm>
            <a:custGeom>
              <a:avLst/>
              <a:gdLst>
                <a:gd name="T0" fmla="*/ 182 w 183"/>
                <a:gd name="T1" fmla="*/ 796 h 797"/>
                <a:gd name="T2" fmla="*/ 0 w 183"/>
                <a:gd name="T3" fmla="*/ 603 h 797"/>
                <a:gd name="T4" fmla="*/ 0 w 183"/>
                <a:gd name="T5" fmla="*/ 0 h 797"/>
                <a:gd name="T6" fmla="*/ 182 w 183"/>
                <a:gd name="T7" fmla="*/ 29 h 797"/>
                <a:gd name="T8" fmla="*/ 182 w 183"/>
                <a:gd name="T9" fmla="*/ 796 h 797"/>
                <a:gd name="T10" fmla="*/ 0 60000 65536"/>
                <a:gd name="T11" fmla="*/ 0 60000 65536"/>
                <a:gd name="T12" fmla="*/ 0 60000 65536"/>
                <a:gd name="T13" fmla="*/ 0 60000 65536"/>
                <a:gd name="T14" fmla="*/ 0 60000 65536"/>
                <a:gd name="T15" fmla="*/ 0 w 183"/>
                <a:gd name="T16" fmla="*/ 0 h 797"/>
                <a:gd name="T17" fmla="*/ 183 w 183"/>
                <a:gd name="T18" fmla="*/ 797 h 797"/>
              </a:gdLst>
              <a:ahLst/>
              <a:cxnLst>
                <a:cxn ang="T10">
                  <a:pos x="T0" y="T1"/>
                </a:cxn>
                <a:cxn ang="T11">
                  <a:pos x="T2" y="T3"/>
                </a:cxn>
                <a:cxn ang="T12">
                  <a:pos x="T4" y="T5"/>
                </a:cxn>
                <a:cxn ang="T13">
                  <a:pos x="T6" y="T7"/>
                </a:cxn>
                <a:cxn ang="T14">
                  <a:pos x="T8" y="T9"/>
                </a:cxn>
              </a:cxnLst>
              <a:rect l="T15" t="T16" r="T17" b="T18"/>
              <a:pathLst>
                <a:path w="183" h="797">
                  <a:moveTo>
                    <a:pt x="182" y="796"/>
                  </a:moveTo>
                  <a:lnTo>
                    <a:pt x="0" y="603"/>
                  </a:lnTo>
                  <a:lnTo>
                    <a:pt x="0" y="0"/>
                  </a:lnTo>
                  <a:lnTo>
                    <a:pt x="182" y="29"/>
                  </a:lnTo>
                  <a:lnTo>
                    <a:pt x="182" y="796"/>
                  </a:lnTo>
                </a:path>
              </a:pathLst>
            </a:custGeom>
            <a:solidFill>
              <a:srgbClr val="B5B5B5"/>
            </a:solidFill>
            <a:ln w="12700" cap="rnd">
              <a:solidFill>
                <a:srgbClr val="B5B5B5"/>
              </a:solidFill>
              <a:round/>
              <a:headEnd type="none" w="sm" len="sm"/>
              <a:tailEnd type="none" w="sm" len="sm"/>
            </a:ln>
          </p:spPr>
          <p:txBody>
            <a:bodyPr/>
            <a:lstStyle/>
            <a:p>
              <a:endParaRPr lang="zh-CN" altLang="en-US"/>
            </a:p>
          </p:txBody>
        </p:sp>
        <p:sp>
          <p:nvSpPr>
            <p:cNvPr id="13616" name="Freeform 87">
              <a:extLst>
                <a:ext uri="{FF2B5EF4-FFF2-40B4-BE49-F238E27FC236}">
                  <a16:creationId xmlns:a16="http://schemas.microsoft.com/office/drawing/2014/main" id="{5BA80AF0-B13E-4B05-9943-A46516B56664}"/>
                </a:ext>
              </a:extLst>
            </p:cNvPr>
            <p:cNvSpPr>
              <a:spLocks/>
            </p:cNvSpPr>
            <p:nvPr/>
          </p:nvSpPr>
          <p:spPr bwMode="auto">
            <a:xfrm>
              <a:off x="4355" y="2845"/>
              <a:ext cx="20" cy="769"/>
            </a:xfrm>
            <a:custGeom>
              <a:avLst/>
              <a:gdLst>
                <a:gd name="T0" fmla="*/ 19 w 20"/>
                <a:gd name="T1" fmla="*/ 1 h 769"/>
                <a:gd name="T2" fmla="*/ 0 w 20"/>
                <a:gd name="T3" fmla="*/ 0 h 769"/>
                <a:gd name="T4" fmla="*/ 0 w 20"/>
                <a:gd name="T5" fmla="*/ 748 h 769"/>
                <a:gd name="T6" fmla="*/ 19 w 20"/>
                <a:gd name="T7" fmla="*/ 768 h 769"/>
                <a:gd name="T8" fmla="*/ 19 w 20"/>
                <a:gd name="T9" fmla="*/ 1 h 769"/>
                <a:gd name="T10" fmla="*/ 0 60000 65536"/>
                <a:gd name="T11" fmla="*/ 0 60000 65536"/>
                <a:gd name="T12" fmla="*/ 0 60000 65536"/>
                <a:gd name="T13" fmla="*/ 0 60000 65536"/>
                <a:gd name="T14" fmla="*/ 0 60000 65536"/>
                <a:gd name="T15" fmla="*/ 0 w 20"/>
                <a:gd name="T16" fmla="*/ 0 h 769"/>
                <a:gd name="T17" fmla="*/ 20 w 20"/>
                <a:gd name="T18" fmla="*/ 769 h 769"/>
              </a:gdLst>
              <a:ahLst/>
              <a:cxnLst>
                <a:cxn ang="T10">
                  <a:pos x="T0" y="T1"/>
                </a:cxn>
                <a:cxn ang="T11">
                  <a:pos x="T2" y="T3"/>
                </a:cxn>
                <a:cxn ang="T12">
                  <a:pos x="T4" y="T5"/>
                </a:cxn>
                <a:cxn ang="T13">
                  <a:pos x="T6" y="T7"/>
                </a:cxn>
                <a:cxn ang="T14">
                  <a:pos x="T8" y="T9"/>
                </a:cxn>
              </a:cxnLst>
              <a:rect l="T15" t="T16" r="T17" b="T18"/>
              <a:pathLst>
                <a:path w="20" h="769">
                  <a:moveTo>
                    <a:pt x="19" y="1"/>
                  </a:moveTo>
                  <a:lnTo>
                    <a:pt x="0" y="0"/>
                  </a:lnTo>
                  <a:lnTo>
                    <a:pt x="0" y="748"/>
                  </a:lnTo>
                  <a:lnTo>
                    <a:pt x="19" y="768"/>
                  </a:lnTo>
                  <a:lnTo>
                    <a:pt x="19" y="1"/>
                  </a:lnTo>
                </a:path>
              </a:pathLst>
            </a:custGeom>
            <a:solidFill>
              <a:srgbClr val="FFFFFF"/>
            </a:solidFill>
            <a:ln w="12700" cap="rnd">
              <a:solidFill>
                <a:srgbClr val="FFFFFF"/>
              </a:solidFill>
              <a:round/>
              <a:headEnd type="none" w="sm" len="sm"/>
              <a:tailEnd type="none" w="sm" len="sm"/>
            </a:ln>
          </p:spPr>
          <p:txBody>
            <a:bodyPr/>
            <a:lstStyle/>
            <a:p>
              <a:endParaRPr lang="zh-CN" altLang="en-US"/>
            </a:p>
          </p:txBody>
        </p:sp>
        <p:sp>
          <p:nvSpPr>
            <p:cNvPr id="13617" name="Freeform 88">
              <a:extLst>
                <a:ext uri="{FF2B5EF4-FFF2-40B4-BE49-F238E27FC236}">
                  <a16:creationId xmlns:a16="http://schemas.microsoft.com/office/drawing/2014/main" id="{25D39C97-E7CA-4202-9A0B-62BC8710E0BD}"/>
                </a:ext>
              </a:extLst>
            </p:cNvPr>
            <p:cNvSpPr>
              <a:spLocks/>
            </p:cNvSpPr>
            <p:nvPr/>
          </p:nvSpPr>
          <p:spPr bwMode="auto">
            <a:xfrm>
              <a:off x="4393" y="2980"/>
              <a:ext cx="199" cy="228"/>
            </a:xfrm>
            <a:custGeom>
              <a:avLst/>
              <a:gdLst>
                <a:gd name="T0" fmla="*/ 198 w 199"/>
                <a:gd name="T1" fmla="*/ 0 h 228"/>
                <a:gd name="T2" fmla="*/ 198 w 199"/>
                <a:gd name="T3" fmla="*/ 209 h 228"/>
                <a:gd name="T4" fmla="*/ 0 w 199"/>
                <a:gd name="T5" fmla="*/ 227 h 228"/>
                <a:gd name="T6" fmla="*/ 0 w 199"/>
                <a:gd name="T7" fmla="*/ 218 h 228"/>
                <a:gd name="T8" fmla="*/ 187 w 199"/>
                <a:gd name="T9" fmla="*/ 205 h 228"/>
                <a:gd name="T10" fmla="*/ 187 w 199"/>
                <a:gd name="T11" fmla="*/ 0 h 228"/>
                <a:gd name="T12" fmla="*/ 198 w 199"/>
                <a:gd name="T13" fmla="*/ 0 h 228"/>
                <a:gd name="T14" fmla="*/ 0 60000 65536"/>
                <a:gd name="T15" fmla="*/ 0 60000 65536"/>
                <a:gd name="T16" fmla="*/ 0 60000 65536"/>
                <a:gd name="T17" fmla="*/ 0 60000 65536"/>
                <a:gd name="T18" fmla="*/ 0 60000 65536"/>
                <a:gd name="T19" fmla="*/ 0 60000 65536"/>
                <a:gd name="T20" fmla="*/ 0 60000 65536"/>
                <a:gd name="T21" fmla="*/ 0 w 199"/>
                <a:gd name="T22" fmla="*/ 0 h 228"/>
                <a:gd name="T23" fmla="*/ 199 w 199"/>
                <a:gd name="T24" fmla="*/ 228 h 2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9" h="228">
                  <a:moveTo>
                    <a:pt x="198" y="0"/>
                  </a:moveTo>
                  <a:lnTo>
                    <a:pt x="198" y="209"/>
                  </a:lnTo>
                  <a:lnTo>
                    <a:pt x="0" y="227"/>
                  </a:lnTo>
                  <a:lnTo>
                    <a:pt x="0" y="218"/>
                  </a:lnTo>
                  <a:lnTo>
                    <a:pt x="187" y="205"/>
                  </a:lnTo>
                  <a:lnTo>
                    <a:pt x="187" y="0"/>
                  </a:lnTo>
                  <a:lnTo>
                    <a:pt x="198" y="0"/>
                  </a:lnTo>
                </a:path>
              </a:pathLst>
            </a:custGeom>
            <a:solidFill>
              <a:srgbClr val="00B7A5"/>
            </a:solidFill>
            <a:ln w="12700" cap="rnd">
              <a:solidFill>
                <a:srgbClr val="FFFFFF"/>
              </a:solidFill>
              <a:round/>
              <a:headEnd type="none" w="sm" len="sm"/>
              <a:tailEnd type="none" w="sm" len="sm"/>
            </a:ln>
          </p:spPr>
          <p:txBody>
            <a:bodyPr/>
            <a:lstStyle/>
            <a:p>
              <a:endParaRPr lang="zh-CN" altLang="en-US"/>
            </a:p>
          </p:txBody>
        </p:sp>
        <p:sp>
          <p:nvSpPr>
            <p:cNvPr id="13618" name="Freeform 89">
              <a:extLst>
                <a:ext uri="{FF2B5EF4-FFF2-40B4-BE49-F238E27FC236}">
                  <a16:creationId xmlns:a16="http://schemas.microsoft.com/office/drawing/2014/main" id="{103BE41C-03EF-4FCA-9E80-EBE04AD662D7}"/>
                </a:ext>
              </a:extLst>
            </p:cNvPr>
            <p:cNvSpPr>
              <a:spLocks/>
            </p:cNvSpPr>
            <p:nvPr/>
          </p:nvSpPr>
          <p:spPr bwMode="auto">
            <a:xfrm>
              <a:off x="4393" y="2937"/>
              <a:ext cx="199" cy="43"/>
            </a:xfrm>
            <a:custGeom>
              <a:avLst/>
              <a:gdLst>
                <a:gd name="T0" fmla="*/ 0 w 199"/>
                <a:gd name="T1" fmla="*/ 23 h 43"/>
                <a:gd name="T2" fmla="*/ 0 w 199"/>
                <a:gd name="T3" fmla="*/ 31 h 43"/>
                <a:gd name="T4" fmla="*/ 44 w 199"/>
                <a:gd name="T5" fmla="*/ 29 h 43"/>
                <a:gd name="T6" fmla="*/ 44 w 199"/>
                <a:gd name="T7" fmla="*/ 42 h 43"/>
                <a:gd name="T8" fmla="*/ 149 w 199"/>
                <a:gd name="T9" fmla="*/ 35 h 43"/>
                <a:gd name="T10" fmla="*/ 149 w 199"/>
                <a:gd name="T11" fmla="*/ 23 h 43"/>
                <a:gd name="T12" fmla="*/ 198 w 199"/>
                <a:gd name="T13" fmla="*/ 23 h 43"/>
                <a:gd name="T14" fmla="*/ 198 w 199"/>
                <a:gd name="T15" fmla="*/ 12 h 43"/>
                <a:gd name="T16" fmla="*/ 149 w 199"/>
                <a:gd name="T17" fmla="*/ 14 h 43"/>
                <a:gd name="T18" fmla="*/ 149 w 199"/>
                <a:gd name="T19" fmla="*/ 0 h 43"/>
                <a:gd name="T20" fmla="*/ 131 w 199"/>
                <a:gd name="T21" fmla="*/ 1 h 43"/>
                <a:gd name="T22" fmla="*/ 35 w 199"/>
                <a:gd name="T23" fmla="*/ 20 h 43"/>
                <a:gd name="T24" fmla="*/ 0 w 199"/>
                <a:gd name="T25" fmla="*/ 23 h 4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99"/>
                <a:gd name="T40" fmla="*/ 0 h 43"/>
                <a:gd name="T41" fmla="*/ 199 w 199"/>
                <a:gd name="T42" fmla="*/ 43 h 43"/>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99" h="43">
                  <a:moveTo>
                    <a:pt x="0" y="23"/>
                  </a:moveTo>
                  <a:lnTo>
                    <a:pt x="0" y="31"/>
                  </a:lnTo>
                  <a:lnTo>
                    <a:pt x="44" y="29"/>
                  </a:lnTo>
                  <a:lnTo>
                    <a:pt x="44" y="42"/>
                  </a:lnTo>
                  <a:lnTo>
                    <a:pt x="149" y="35"/>
                  </a:lnTo>
                  <a:lnTo>
                    <a:pt x="149" y="23"/>
                  </a:lnTo>
                  <a:lnTo>
                    <a:pt x="198" y="23"/>
                  </a:lnTo>
                  <a:lnTo>
                    <a:pt x="198" y="12"/>
                  </a:lnTo>
                  <a:lnTo>
                    <a:pt x="149" y="14"/>
                  </a:lnTo>
                  <a:lnTo>
                    <a:pt x="149" y="0"/>
                  </a:lnTo>
                  <a:lnTo>
                    <a:pt x="131" y="1"/>
                  </a:lnTo>
                  <a:lnTo>
                    <a:pt x="35" y="20"/>
                  </a:lnTo>
                  <a:lnTo>
                    <a:pt x="0" y="23"/>
                  </a:lnTo>
                </a:path>
              </a:pathLst>
            </a:custGeom>
            <a:solidFill>
              <a:srgbClr val="00B7A5"/>
            </a:solidFill>
            <a:ln w="12700" cap="rnd">
              <a:solidFill>
                <a:srgbClr val="FFFFFF"/>
              </a:solidFill>
              <a:round/>
              <a:headEnd type="none" w="sm" len="sm"/>
              <a:tailEnd type="none" w="sm" len="sm"/>
            </a:ln>
          </p:spPr>
          <p:txBody>
            <a:bodyPr/>
            <a:lstStyle/>
            <a:p>
              <a:endParaRPr lang="zh-CN" altLang="en-US"/>
            </a:p>
          </p:txBody>
        </p:sp>
        <p:sp>
          <p:nvSpPr>
            <p:cNvPr id="13619" name="Freeform 90">
              <a:extLst>
                <a:ext uri="{FF2B5EF4-FFF2-40B4-BE49-F238E27FC236}">
                  <a16:creationId xmlns:a16="http://schemas.microsoft.com/office/drawing/2014/main" id="{D405A649-A500-483A-B3BA-FDF37136AE89}"/>
                </a:ext>
              </a:extLst>
            </p:cNvPr>
            <p:cNvSpPr>
              <a:spLocks/>
            </p:cNvSpPr>
            <p:nvPr/>
          </p:nvSpPr>
          <p:spPr bwMode="auto">
            <a:xfrm>
              <a:off x="4393" y="2865"/>
              <a:ext cx="199" cy="41"/>
            </a:xfrm>
            <a:custGeom>
              <a:avLst/>
              <a:gdLst>
                <a:gd name="T0" fmla="*/ 198 w 199"/>
                <a:gd name="T1" fmla="*/ 0 h 41"/>
                <a:gd name="T2" fmla="*/ 198 w 199"/>
                <a:gd name="T3" fmla="*/ 31 h 41"/>
                <a:gd name="T4" fmla="*/ 0 w 199"/>
                <a:gd name="T5" fmla="*/ 40 h 41"/>
                <a:gd name="T6" fmla="*/ 0 w 199"/>
                <a:gd name="T7" fmla="*/ 33 h 41"/>
                <a:gd name="T8" fmla="*/ 184 w 199"/>
                <a:gd name="T9" fmla="*/ 0 h 41"/>
                <a:gd name="T10" fmla="*/ 198 w 199"/>
                <a:gd name="T11" fmla="*/ 0 h 41"/>
                <a:gd name="T12" fmla="*/ 0 60000 65536"/>
                <a:gd name="T13" fmla="*/ 0 60000 65536"/>
                <a:gd name="T14" fmla="*/ 0 60000 65536"/>
                <a:gd name="T15" fmla="*/ 0 60000 65536"/>
                <a:gd name="T16" fmla="*/ 0 60000 65536"/>
                <a:gd name="T17" fmla="*/ 0 60000 65536"/>
                <a:gd name="T18" fmla="*/ 0 w 199"/>
                <a:gd name="T19" fmla="*/ 0 h 41"/>
                <a:gd name="T20" fmla="*/ 199 w 199"/>
                <a:gd name="T21" fmla="*/ 41 h 41"/>
              </a:gdLst>
              <a:ahLst/>
              <a:cxnLst>
                <a:cxn ang="T12">
                  <a:pos x="T0" y="T1"/>
                </a:cxn>
                <a:cxn ang="T13">
                  <a:pos x="T2" y="T3"/>
                </a:cxn>
                <a:cxn ang="T14">
                  <a:pos x="T4" y="T5"/>
                </a:cxn>
                <a:cxn ang="T15">
                  <a:pos x="T6" y="T7"/>
                </a:cxn>
                <a:cxn ang="T16">
                  <a:pos x="T8" y="T9"/>
                </a:cxn>
                <a:cxn ang="T17">
                  <a:pos x="T10" y="T11"/>
                </a:cxn>
              </a:cxnLst>
              <a:rect l="T18" t="T19" r="T20" b="T21"/>
              <a:pathLst>
                <a:path w="199" h="41">
                  <a:moveTo>
                    <a:pt x="198" y="0"/>
                  </a:moveTo>
                  <a:lnTo>
                    <a:pt x="198" y="31"/>
                  </a:lnTo>
                  <a:lnTo>
                    <a:pt x="0" y="40"/>
                  </a:lnTo>
                  <a:lnTo>
                    <a:pt x="0" y="33"/>
                  </a:lnTo>
                  <a:lnTo>
                    <a:pt x="184" y="0"/>
                  </a:lnTo>
                  <a:lnTo>
                    <a:pt x="198" y="0"/>
                  </a:lnTo>
                </a:path>
              </a:pathLst>
            </a:custGeom>
            <a:solidFill>
              <a:srgbClr val="FFFFFF"/>
            </a:solidFill>
            <a:ln w="12700" cap="rnd">
              <a:solidFill>
                <a:srgbClr val="FFFFFF"/>
              </a:solidFill>
              <a:round/>
              <a:headEnd type="none" w="sm" len="sm"/>
              <a:tailEnd type="none" w="sm" len="sm"/>
            </a:ln>
          </p:spPr>
          <p:txBody>
            <a:bodyPr/>
            <a:lstStyle/>
            <a:p>
              <a:endParaRPr lang="zh-CN" altLang="en-US"/>
            </a:p>
          </p:txBody>
        </p:sp>
        <p:sp>
          <p:nvSpPr>
            <p:cNvPr id="13620" name="Freeform 91">
              <a:extLst>
                <a:ext uri="{FF2B5EF4-FFF2-40B4-BE49-F238E27FC236}">
                  <a16:creationId xmlns:a16="http://schemas.microsoft.com/office/drawing/2014/main" id="{E403A4D2-9573-4176-B4E6-69CD37C540CB}"/>
                </a:ext>
              </a:extLst>
            </p:cNvPr>
            <p:cNvSpPr>
              <a:spLocks/>
            </p:cNvSpPr>
            <p:nvPr/>
          </p:nvSpPr>
          <p:spPr bwMode="auto">
            <a:xfrm>
              <a:off x="4375" y="2838"/>
              <a:ext cx="225" cy="776"/>
            </a:xfrm>
            <a:custGeom>
              <a:avLst/>
              <a:gdLst>
                <a:gd name="T0" fmla="*/ 0 w 225"/>
                <a:gd name="T1" fmla="*/ 8 h 776"/>
                <a:gd name="T2" fmla="*/ 0 w 225"/>
                <a:gd name="T3" fmla="*/ 775 h 776"/>
                <a:gd name="T4" fmla="*/ 224 w 225"/>
                <a:gd name="T5" fmla="*/ 740 h 776"/>
                <a:gd name="T6" fmla="*/ 224 w 225"/>
                <a:gd name="T7" fmla="*/ 0 h 776"/>
                <a:gd name="T8" fmla="*/ 0 w 225"/>
                <a:gd name="T9" fmla="*/ 8 h 776"/>
                <a:gd name="T10" fmla="*/ 0 60000 65536"/>
                <a:gd name="T11" fmla="*/ 0 60000 65536"/>
                <a:gd name="T12" fmla="*/ 0 60000 65536"/>
                <a:gd name="T13" fmla="*/ 0 60000 65536"/>
                <a:gd name="T14" fmla="*/ 0 60000 65536"/>
                <a:gd name="T15" fmla="*/ 0 w 225"/>
                <a:gd name="T16" fmla="*/ 0 h 776"/>
                <a:gd name="T17" fmla="*/ 225 w 225"/>
                <a:gd name="T18" fmla="*/ 776 h 776"/>
              </a:gdLst>
              <a:ahLst/>
              <a:cxnLst>
                <a:cxn ang="T10">
                  <a:pos x="T0" y="T1"/>
                </a:cxn>
                <a:cxn ang="T11">
                  <a:pos x="T2" y="T3"/>
                </a:cxn>
                <a:cxn ang="T12">
                  <a:pos x="T4" y="T5"/>
                </a:cxn>
                <a:cxn ang="T13">
                  <a:pos x="T6" y="T7"/>
                </a:cxn>
                <a:cxn ang="T14">
                  <a:pos x="T8" y="T9"/>
                </a:cxn>
              </a:cxnLst>
              <a:rect l="T15" t="T16" r="T17" b="T18"/>
              <a:pathLst>
                <a:path w="225" h="776">
                  <a:moveTo>
                    <a:pt x="0" y="8"/>
                  </a:moveTo>
                  <a:lnTo>
                    <a:pt x="0" y="775"/>
                  </a:lnTo>
                  <a:lnTo>
                    <a:pt x="224" y="740"/>
                  </a:lnTo>
                  <a:lnTo>
                    <a:pt x="224" y="0"/>
                  </a:lnTo>
                  <a:lnTo>
                    <a:pt x="0" y="8"/>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3621" name="Line 92">
              <a:extLst>
                <a:ext uri="{FF2B5EF4-FFF2-40B4-BE49-F238E27FC236}">
                  <a16:creationId xmlns:a16="http://schemas.microsoft.com/office/drawing/2014/main" id="{781F0CC1-5723-4EDD-B9A7-90FE2B8A5774}"/>
                </a:ext>
              </a:extLst>
            </p:cNvPr>
            <p:cNvSpPr>
              <a:spLocks noChangeShapeType="1"/>
            </p:cNvSpPr>
            <p:nvPr/>
          </p:nvSpPr>
          <p:spPr bwMode="auto">
            <a:xfrm>
              <a:off x="4355" y="2848"/>
              <a:ext cx="0" cy="748"/>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622" name="Freeform 93">
              <a:extLst>
                <a:ext uri="{FF2B5EF4-FFF2-40B4-BE49-F238E27FC236}">
                  <a16:creationId xmlns:a16="http://schemas.microsoft.com/office/drawing/2014/main" id="{3DB1A5E7-F425-4770-8FA1-F94B423C744A}"/>
                </a:ext>
              </a:extLst>
            </p:cNvPr>
            <p:cNvSpPr>
              <a:spLocks/>
            </p:cNvSpPr>
            <p:nvPr/>
          </p:nvSpPr>
          <p:spPr bwMode="auto">
            <a:xfrm>
              <a:off x="4355" y="2855"/>
              <a:ext cx="245" cy="18"/>
            </a:xfrm>
            <a:custGeom>
              <a:avLst/>
              <a:gdLst>
                <a:gd name="T0" fmla="*/ 0 w 245"/>
                <a:gd name="T1" fmla="*/ 11 h 18"/>
                <a:gd name="T2" fmla="*/ 18 w 245"/>
                <a:gd name="T3" fmla="*/ 17 h 18"/>
                <a:gd name="T4" fmla="*/ 244 w 245"/>
                <a:gd name="T5" fmla="*/ 0 h 18"/>
                <a:gd name="T6" fmla="*/ 0 60000 65536"/>
                <a:gd name="T7" fmla="*/ 0 60000 65536"/>
                <a:gd name="T8" fmla="*/ 0 60000 65536"/>
                <a:gd name="T9" fmla="*/ 0 w 245"/>
                <a:gd name="T10" fmla="*/ 0 h 18"/>
                <a:gd name="T11" fmla="*/ 245 w 245"/>
                <a:gd name="T12" fmla="*/ 18 h 18"/>
              </a:gdLst>
              <a:ahLst/>
              <a:cxnLst>
                <a:cxn ang="T6">
                  <a:pos x="T0" y="T1"/>
                </a:cxn>
                <a:cxn ang="T7">
                  <a:pos x="T2" y="T3"/>
                </a:cxn>
                <a:cxn ang="T8">
                  <a:pos x="T4" y="T5"/>
                </a:cxn>
              </a:cxnLst>
              <a:rect l="T9" t="T10" r="T11" b="T12"/>
              <a:pathLst>
                <a:path w="245" h="18">
                  <a:moveTo>
                    <a:pt x="0" y="11"/>
                  </a:moveTo>
                  <a:lnTo>
                    <a:pt x="18" y="17"/>
                  </a:lnTo>
                  <a:lnTo>
                    <a:pt x="244" y="0"/>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3623" name="Freeform 94">
              <a:extLst>
                <a:ext uri="{FF2B5EF4-FFF2-40B4-BE49-F238E27FC236}">
                  <a16:creationId xmlns:a16="http://schemas.microsoft.com/office/drawing/2014/main" id="{BCB653BB-AD04-4275-982D-C3BCE5B8485A}"/>
                </a:ext>
              </a:extLst>
            </p:cNvPr>
            <p:cNvSpPr>
              <a:spLocks/>
            </p:cNvSpPr>
            <p:nvPr/>
          </p:nvSpPr>
          <p:spPr bwMode="auto">
            <a:xfrm>
              <a:off x="4355" y="2907"/>
              <a:ext cx="245" cy="17"/>
            </a:xfrm>
            <a:custGeom>
              <a:avLst/>
              <a:gdLst>
                <a:gd name="T0" fmla="*/ 244 w 245"/>
                <a:gd name="T1" fmla="*/ 0 h 17"/>
                <a:gd name="T2" fmla="*/ 18 w 245"/>
                <a:gd name="T3" fmla="*/ 16 h 17"/>
                <a:gd name="T4" fmla="*/ 0 w 245"/>
                <a:gd name="T5" fmla="*/ 9 h 17"/>
                <a:gd name="T6" fmla="*/ 0 60000 65536"/>
                <a:gd name="T7" fmla="*/ 0 60000 65536"/>
                <a:gd name="T8" fmla="*/ 0 60000 65536"/>
                <a:gd name="T9" fmla="*/ 0 w 245"/>
                <a:gd name="T10" fmla="*/ 0 h 17"/>
                <a:gd name="T11" fmla="*/ 245 w 245"/>
                <a:gd name="T12" fmla="*/ 17 h 17"/>
              </a:gdLst>
              <a:ahLst/>
              <a:cxnLst>
                <a:cxn ang="T6">
                  <a:pos x="T0" y="T1"/>
                </a:cxn>
                <a:cxn ang="T7">
                  <a:pos x="T2" y="T3"/>
                </a:cxn>
                <a:cxn ang="T8">
                  <a:pos x="T4" y="T5"/>
                </a:cxn>
              </a:cxnLst>
              <a:rect l="T9" t="T10" r="T11" b="T12"/>
              <a:pathLst>
                <a:path w="245" h="17">
                  <a:moveTo>
                    <a:pt x="244" y="0"/>
                  </a:moveTo>
                  <a:lnTo>
                    <a:pt x="18" y="16"/>
                  </a:lnTo>
                  <a:lnTo>
                    <a:pt x="0" y="9"/>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3624" name="Freeform 95">
              <a:extLst>
                <a:ext uri="{FF2B5EF4-FFF2-40B4-BE49-F238E27FC236}">
                  <a16:creationId xmlns:a16="http://schemas.microsoft.com/office/drawing/2014/main" id="{0056E71A-AF08-44F4-8F9F-783DB6596EB1}"/>
                </a:ext>
              </a:extLst>
            </p:cNvPr>
            <p:cNvSpPr>
              <a:spLocks/>
            </p:cNvSpPr>
            <p:nvPr/>
          </p:nvSpPr>
          <p:spPr bwMode="auto">
            <a:xfrm>
              <a:off x="4393" y="2865"/>
              <a:ext cx="199" cy="41"/>
            </a:xfrm>
            <a:custGeom>
              <a:avLst/>
              <a:gdLst>
                <a:gd name="T0" fmla="*/ 0 w 199"/>
                <a:gd name="T1" fmla="*/ 8 h 41"/>
                <a:gd name="T2" fmla="*/ 0 w 199"/>
                <a:gd name="T3" fmla="*/ 40 h 41"/>
                <a:gd name="T4" fmla="*/ 198 w 199"/>
                <a:gd name="T5" fmla="*/ 31 h 41"/>
                <a:gd name="T6" fmla="*/ 198 w 199"/>
                <a:gd name="T7" fmla="*/ 0 h 41"/>
                <a:gd name="T8" fmla="*/ 0 w 199"/>
                <a:gd name="T9" fmla="*/ 8 h 41"/>
                <a:gd name="T10" fmla="*/ 0 60000 65536"/>
                <a:gd name="T11" fmla="*/ 0 60000 65536"/>
                <a:gd name="T12" fmla="*/ 0 60000 65536"/>
                <a:gd name="T13" fmla="*/ 0 60000 65536"/>
                <a:gd name="T14" fmla="*/ 0 60000 65536"/>
                <a:gd name="T15" fmla="*/ 0 w 199"/>
                <a:gd name="T16" fmla="*/ 0 h 41"/>
                <a:gd name="T17" fmla="*/ 199 w 199"/>
                <a:gd name="T18" fmla="*/ 41 h 41"/>
              </a:gdLst>
              <a:ahLst/>
              <a:cxnLst>
                <a:cxn ang="T10">
                  <a:pos x="T0" y="T1"/>
                </a:cxn>
                <a:cxn ang="T11">
                  <a:pos x="T2" y="T3"/>
                </a:cxn>
                <a:cxn ang="T12">
                  <a:pos x="T4" y="T5"/>
                </a:cxn>
                <a:cxn ang="T13">
                  <a:pos x="T6" y="T7"/>
                </a:cxn>
                <a:cxn ang="T14">
                  <a:pos x="T8" y="T9"/>
                </a:cxn>
              </a:cxnLst>
              <a:rect l="T15" t="T16" r="T17" b="T18"/>
              <a:pathLst>
                <a:path w="199" h="41">
                  <a:moveTo>
                    <a:pt x="0" y="8"/>
                  </a:moveTo>
                  <a:lnTo>
                    <a:pt x="0" y="40"/>
                  </a:lnTo>
                  <a:lnTo>
                    <a:pt x="198" y="31"/>
                  </a:lnTo>
                  <a:lnTo>
                    <a:pt x="198" y="0"/>
                  </a:lnTo>
                  <a:lnTo>
                    <a:pt x="0" y="8"/>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3625" name="Freeform 96">
              <a:extLst>
                <a:ext uri="{FF2B5EF4-FFF2-40B4-BE49-F238E27FC236}">
                  <a16:creationId xmlns:a16="http://schemas.microsoft.com/office/drawing/2014/main" id="{51A1037C-8002-4DE2-9BC0-AB5B0928A84C}"/>
                </a:ext>
              </a:extLst>
            </p:cNvPr>
            <p:cNvSpPr>
              <a:spLocks/>
            </p:cNvSpPr>
            <p:nvPr/>
          </p:nvSpPr>
          <p:spPr bwMode="auto">
            <a:xfrm>
              <a:off x="4355" y="2922"/>
              <a:ext cx="245" cy="18"/>
            </a:xfrm>
            <a:custGeom>
              <a:avLst/>
              <a:gdLst>
                <a:gd name="T0" fmla="*/ 244 w 245"/>
                <a:gd name="T1" fmla="*/ 0 h 18"/>
                <a:gd name="T2" fmla="*/ 18 w 245"/>
                <a:gd name="T3" fmla="*/ 17 h 18"/>
                <a:gd name="T4" fmla="*/ 0 w 245"/>
                <a:gd name="T5" fmla="*/ 6 h 18"/>
                <a:gd name="T6" fmla="*/ 0 60000 65536"/>
                <a:gd name="T7" fmla="*/ 0 60000 65536"/>
                <a:gd name="T8" fmla="*/ 0 60000 65536"/>
                <a:gd name="T9" fmla="*/ 0 w 245"/>
                <a:gd name="T10" fmla="*/ 0 h 18"/>
                <a:gd name="T11" fmla="*/ 245 w 245"/>
                <a:gd name="T12" fmla="*/ 18 h 18"/>
              </a:gdLst>
              <a:ahLst/>
              <a:cxnLst>
                <a:cxn ang="T6">
                  <a:pos x="T0" y="T1"/>
                </a:cxn>
                <a:cxn ang="T7">
                  <a:pos x="T2" y="T3"/>
                </a:cxn>
                <a:cxn ang="T8">
                  <a:pos x="T4" y="T5"/>
                </a:cxn>
              </a:cxnLst>
              <a:rect l="T9" t="T10" r="T11" b="T12"/>
              <a:pathLst>
                <a:path w="245" h="18">
                  <a:moveTo>
                    <a:pt x="244" y="0"/>
                  </a:moveTo>
                  <a:lnTo>
                    <a:pt x="18" y="17"/>
                  </a:lnTo>
                  <a:lnTo>
                    <a:pt x="0" y="6"/>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3626" name="Freeform 97">
              <a:extLst>
                <a:ext uri="{FF2B5EF4-FFF2-40B4-BE49-F238E27FC236}">
                  <a16:creationId xmlns:a16="http://schemas.microsoft.com/office/drawing/2014/main" id="{4BCEE322-4C9B-4D25-9E09-1BE5CDE79C04}"/>
                </a:ext>
              </a:extLst>
            </p:cNvPr>
            <p:cNvSpPr>
              <a:spLocks/>
            </p:cNvSpPr>
            <p:nvPr/>
          </p:nvSpPr>
          <p:spPr bwMode="auto">
            <a:xfrm>
              <a:off x="4355" y="2980"/>
              <a:ext cx="245" cy="17"/>
            </a:xfrm>
            <a:custGeom>
              <a:avLst/>
              <a:gdLst>
                <a:gd name="T0" fmla="*/ 244 w 245"/>
                <a:gd name="T1" fmla="*/ 0 h 17"/>
                <a:gd name="T2" fmla="*/ 18 w 245"/>
                <a:gd name="T3" fmla="*/ 16 h 17"/>
                <a:gd name="T4" fmla="*/ 0 w 245"/>
                <a:gd name="T5" fmla="*/ 6 h 17"/>
                <a:gd name="T6" fmla="*/ 0 60000 65536"/>
                <a:gd name="T7" fmla="*/ 0 60000 65536"/>
                <a:gd name="T8" fmla="*/ 0 60000 65536"/>
                <a:gd name="T9" fmla="*/ 0 w 245"/>
                <a:gd name="T10" fmla="*/ 0 h 17"/>
                <a:gd name="T11" fmla="*/ 245 w 245"/>
                <a:gd name="T12" fmla="*/ 17 h 17"/>
              </a:gdLst>
              <a:ahLst/>
              <a:cxnLst>
                <a:cxn ang="T6">
                  <a:pos x="T0" y="T1"/>
                </a:cxn>
                <a:cxn ang="T7">
                  <a:pos x="T2" y="T3"/>
                </a:cxn>
                <a:cxn ang="T8">
                  <a:pos x="T4" y="T5"/>
                </a:cxn>
              </a:cxnLst>
              <a:rect l="T9" t="T10" r="T11" b="T12"/>
              <a:pathLst>
                <a:path w="245" h="17">
                  <a:moveTo>
                    <a:pt x="244" y="0"/>
                  </a:moveTo>
                  <a:lnTo>
                    <a:pt x="18" y="16"/>
                  </a:lnTo>
                  <a:lnTo>
                    <a:pt x="0" y="6"/>
                  </a:lnTo>
                </a:path>
              </a:pathLst>
            </a:custGeom>
            <a:solidFill>
              <a:srgbClr val="00B7A5"/>
            </a:solidFill>
            <a:ln w="12700" cap="rnd">
              <a:solidFill>
                <a:srgbClr val="000000"/>
              </a:solidFill>
              <a:round/>
              <a:headEnd type="none" w="sm" len="sm"/>
              <a:tailEnd type="none" w="sm" len="sm"/>
            </a:ln>
          </p:spPr>
          <p:txBody>
            <a:bodyPr/>
            <a:lstStyle/>
            <a:p>
              <a:endParaRPr lang="zh-CN" altLang="en-US"/>
            </a:p>
          </p:txBody>
        </p:sp>
        <p:sp>
          <p:nvSpPr>
            <p:cNvPr id="13627" name="Freeform 98">
              <a:extLst>
                <a:ext uri="{FF2B5EF4-FFF2-40B4-BE49-F238E27FC236}">
                  <a16:creationId xmlns:a16="http://schemas.microsoft.com/office/drawing/2014/main" id="{043D17D3-A25E-4C59-9293-E22E6DE65C9A}"/>
                </a:ext>
              </a:extLst>
            </p:cNvPr>
            <p:cNvSpPr>
              <a:spLocks/>
            </p:cNvSpPr>
            <p:nvPr/>
          </p:nvSpPr>
          <p:spPr bwMode="auto">
            <a:xfrm>
              <a:off x="4355" y="3188"/>
              <a:ext cx="245" cy="20"/>
            </a:xfrm>
            <a:custGeom>
              <a:avLst/>
              <a:gdLst>
                <a:gd name="T0" fmla="*/ 244 w 245"/>
                <a:gd name="T1" fmla="*/ 0 h 20"/>
                <a:gd name="T2" fmla="*/ 18 w 245"/>
                <a:gd name="T3" fmla="*/ 19 h 20"/>
                <a:gd name="T4" fmla="*/ 0 w 245"/>
                <a:gd name="T5" fmla="*/ 7 h 20"/>
                <a:gd name="T6" fmla="*/ 0 60000 65536"/>
                <a:gd name="T7" fmla="*/ 0 60000 65536"/>
                <a:gd name="T8" fmla="*/ 0 60000 65536"/>
                <a:gd name="T9" fmla="*/ 0 w 245"/>
                <a:gd name="T10" fmla="*/ 0 h 20"/>
                <a:gd name="T11" fmla="*/ 245 w 245"/>
                <a:gd name="T12" fmla="*/ 20 h 20"/>
              </a:gdLst>
              <a:ahLst/>
              <a:cxnLst>
                <a:cxn ang="T6">
                  <a:pos x="T0" y="T1"/>
                </a:cxn>
                <a:cxn ang="T7">
                  <a:pos x="T2" y="T3"/>
                </a:cxn>
                <a:cxn ang="T8">
                  <a:pos x="T4" y="T5"/>
                </a:cxn>
              </a:cxnLst>
              <a:rect l="T9" t="T10" r="T11" b="T12"/>
              <a:pathLst>
                <a:path w="245" h="20">
                  <a:moveTo>
                    <a:pt x="244" y="0"/>
                  </a:moveTo>
                  <a:lnTo>
                    <a:pt x="18" y="19"/>
                  </a:lnTo>
                  <a:lnTo>
                    <a:pt x="0" y="7"/>
                  </a:lnTo>
                </a:path>
              </a:pathLst>
            </a:custGeom>
            <a:solidFill>
              <a:srgbClr val="00B7A5"/>
            </a:solidFill>
            <a:ln w="12700" cap="rnd">
              <a:solidFill>
                <a:srgbClr val="000000"/>
              </a:solidFill>
              <a:round/>
              <a:headEnd type="none" w="sm" len="sm"/>
              <a:tailEnd type="none" w="sm" len="sm"/>
            </a:ln>
          </p:spPr>
          <p:txBody>
            <a:bodyPr/>
            <a:lstStyle/>
            <a:p>
              <a:endParaRPr lang="zh-CN" altLang="en-US"/>
            </a:p>
          </p:txBody>
        </p:sp>
        <p:sp>
          <p:nvSpPr>
            <p:cNvPr id="13628" name="Line 99">
              <a:extLst>
                <a:ext uri="{FF2B5EF4-FFF2-40B4-BE49-F238E27FC236}">
                  <a16:creationId xmlns:a16="http://schemas.microsoft.com/office/drawing/2014/main" id="{EB30E32F-3FAC-48C2-A645-F8E8A2DCC0D6}"/>
                </a:ext>
              </a:extLst>
            </p:cNvPr>
            <p:cNvSpPr>
              <a:spLocks noChangeShapeType="1"/>
            </p:cNvSpPr>
            <p:nvPr/>
          </p:nvSpPr>
          <p:spPr bwMode="auto">
            <a:xfrm>
              <a:off x="4393" y="2994"/>
              <a:ext cx="0" cy="213"/>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629" name="Line 100">
              <a:extLst>
                <a:ext uri="{FF2B5EF4-FFF2-40B4-BE49-F238E27FC236}">
                  <a16:creationId xmlns:a16="http://schemas.microsoft.com/office/drawing/2014/main" id="{2220097D-40EE-4A28-858F-FAF406DA6FE8}"/>
                </a:ext>
              </a:extLst>
            </p:cNvPr>
            <p:cNvSpPr>
              <a:spLocks noChangeShapeType="1"/>
            </p:cNvSpPr>
            <p:nvPr/>
          </p:nvSpPr>
          <p:spPr bwMode="auto">
            <a:xfrm>
              <a:off x="4591" y="2983"/>
              <a:ext cx="0" cy="205"/>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630" name="Freeform 101">
              <a:extLst>
                <a:ext uri="{FF2B5EF4-FFF2-40B4-BE49-F238E27FC236}">
                  <a16:creationId xmlns:a16="http://schemas.microsoft.com/office/drawing/2014/main" id="{2CDABDB2-45BA-44BB-A75F-1D93FCA5FDB9}"/>
                </a:ext>
              </a:extLst>
            </p:cNvPr>
            <p:cNvSpPr>
              <a:spLocks/>
            </p:cNvSpPr>
            <p:nvPr/>
          </p:nvSpPr>
          <p:spPr bwMode="auto">
            <a:xfrm>
              <a:off x="4393" y="2980"/>
              <a:ext cx="191" cy="218"/>
            </a:xfrm>
            <a:custGeom>
              <a:avLst/>
              <a:gdLst>
                <a:gd name="T0" fmla="*/ 190 w 191"/>
                <a:gd name="T1" fmla="*/ 0 h 218"/>
                <a:gd name="T2" fmla="*/ 190 w 191"/>
                <a:gd name="T3" fmla="*/ 205 h 218"/>
                <a:gd name="T4" fmla="*/ 0 w 191"/>
                <a:gd name="T5" fmla="*/ 217 h 218"/>
                <a:gd name="T6" fmla="*/ 0 60000 65536"/>
                <a:gd name="T7" fmla="*/ 0 60000 65536"/>
                <a:gd name="T8" fmla="*/ 0 60000 65536"/>
                <a:gd name="T9" fmla="*/ 0 w 191"/>
                <a:gd name="T10" fmla="*/ 0 h 218"/>
                <a:gd name="T11" fmla="*/ 191 w 191"/>
                <a:gd name="T12" fmla="*/ 218 h 218"/>
              </a:gdLst>
              <a:ahLst/>
              <a:cxnLst>
                <a:cxn ang="T6">
                  <a:pos x="T0" y="T1"/>
                </a:cxn>
                <a:cxn ang="T7">
                  <a:pos x="T2" y="T3"/>
                </a:cxn>
                <a:cxn ang="T8">
                  <a:pos x="T4" y="T5"/>
                </a:cxn>
              </a:cxnLst>
              <a:rect l="T9" t="T10" r="T11" b="T12"/>
              <a:pathLst>
                <a:path w="191" h="218">
                  <a:moveTo>
                    <a:pt x="190" y="0"/>
                  </a:moveTo>
                  <a:lnTo>
                    <a:pt x="190" y="205"/>
                  </a:lnTo>
                  <a:lnTo>
                    <a:pt x="0" y="217"/>
                  </a:lnTo>
                </a:path>
              </a:pathLst>
            </a:custGeom>
            <a:solidFill>
              <a:srgbClr val="00B7A5"/>
            </a:solidFill>
            <a:ln w="12700" cap="rnd">
              <a:solidFill>
                <a:srgbClr val="000000"/>
              </a:solidFill>
              <a:round/>
              <a:headEnd type="none" w="sm" len="sm"/>
              <a:tailEnd type="none" w="sm" len="sm"/>
            </a:ln>
          </p:spPr>
          <p:txBody>
            <a:bodyPr/>
            <a:lstStyle/>
            <a:p>
              <a:endParaRPr lang="zh-CN" altLang="en-US"/>
            </a:p>
          </p:txBody>
        </p:sp>
        <p:sp>
          <p:nvSpPr>
            <p:cNvPr id="13631" name="Line 102">
              <a:extLst>
                <a:ext uri="{FF2B5EF4-FFF2-40B4-BE49-F238E27FC236}">
                  <a16:creationId xmlns:a16="http://schemas.microsoft.com/office/drawing/2014/main" id="{F1014771-A9A3-4163-AD47-B147F1D68DE0}"/>
                </a:ext>
              </a:extLst>
            </p:cNvPr>
            <p:cNvSpPr>
              <a:spLocks noChangeShapeType="1"/>
            </p:cNvSpPr>
            <p:nvPr/>
          </p:nvSpPr>
          <p:spPr bwMode="auto">
            <a:xfrm>
              <a:off x="4587" y="3186"/>
              <a:ext cx="4" cy="2"/>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632" name="Line 103">
              <a:extLst>
                <a:ext uri="{FF2B5EF4-FFF2-40B4-BE49-F238E27FC236}">
                  <a16:creationId xmlns:a16="http://schemas.microsoft.com/office/drawing/2014/main" id="{FD44398C-41C4-4613-8D4E-ECFCAFA4B6D0}"/>
                </a:ext>
              </a:extLst>
            </p:cNvPr>
            <p:cNvSpPr>
              <a:spLocks noChangeShapeType="1"/>
            </p:cNvSpPr>
            <p:nvPr/>
          </p:nvSpPr>
          <p:spPr bwMode="auto">
            <a:xfrm flipH="1">
              <a:off x="4397" y="3053"/>
              <a:ext cx="187" cy="8"/>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633" name="Line 104">
              <a:extLst>
                <a:ext uri="{FF2B5EF4-FFF2-40B4-BE49-F238E27FC236}">
                  <a16:creationId xmlns:a16="http://schemas.microsoft.com/office/drawing/2014/main" id="{114ABCEB-36E2-4FED-8A6D-7EFE9D953F53}"/>
                </a:ext>
              </a:extLst>
            </p:cNvPr>
            <p:cNvSpPr>
              <a:spLocks noChangeShapeType="1"/>
            </p:cNvSpPr>
            <p:nvPr/>
          </p:nvSpPr>
          <p:spPr bwMode="auto">
            <a:xfrm flipH="1">
              <a:off x="4397" y="3124"/>
              <a:ext cx="187" cy="8"/>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634" name="Freeform 105">
              <a:extLst>
                <a:ext uri="{FF2B5EF4-FFF2-40B4-BE49-F238E27FC236}">
                  <a16:creationId xmlns:a16="http://schemas.microsoft.com/office/drawing/2014/main" id="{2A16AA65-6DF4-442D-9DAE-38AC84AD7C36}"/>
                </a:ext>
              </a:extLst>
            </p:cNvPr>
            <p:cNvSpPr>
              <a:spLocks/>
            </p:cNvSpPr>
            <p:nvPr/>
          </p:nvSpPr>
          <p:spPr bwMode="auto">
            <a:xfrm>
              <a:off x="4355" y="3246"/>
              <a:ext cx="245" cy="22"/>
            </a:xfrm>
            <a:custGeom>
              <a:avLst/>
              <a:gdLst>
                <a:gd name="T0" fmla="*/ 0 w 245"/>
                <a:gd name="T1" fmla="*/ 4 h 22"/>
                <a:gd name="T2" fmla="*/ 18 w 245"/>
                <a:gd name="T3" fmla="*/ 21 h 22"/>
                <a:gd name="T4" fmla="*/ 244 w 245"/>
                <a:gd name="T5" fmla="*/ 0 h 22"/>
                <a:gd name="T6" fmla="*/ 0 60000 65536"/>
                <a:gd name="T7" fmla="*/ 0 60000 65536"/>
                <a:gd name="T8" fmla="*/ 0 60000 65536"/>
                <a:gd name="T9" fmla="*/ 0 w 245"/>
                <a:gd name="T10" fmla="*/ 0 h 22"/>
                <a:gd name="T11" fmla="*/ 245 w 245"/>
                <a:gd name="T12" fmla="*/ 22 h 22"/>
              </a:gdLst>
              <a:ahLst/>
              <a:cxnLst>
                <a:cxn ang="T6">
                  <a:pos x="T0" y="T1"/>
                </a:cxn>
                <a:cxn ang="T7">
                  <a:pos x="T2" y="T3"/>
                </a:cxn>
                <a:cxn ang="T8">
                  <a:pos x="T4" y="T5"/>
                </a:cxn>
              </a:cxnLst>
              <a:rect l="T9" t="T10" r="T11" b="T12"/>
              <a:pathLst>
                <a:path w="245" h="22">
                  <a:moveTo>
                    <a:pt x="0" y="4"/>
                  </a:moveTo>
                  <a:lnTo>
                    <a:pt x="18" y="21"/>
                  </a:lnTo>
                  <a:lnTo>
                    <a:pt x="244" y="0"/>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3635" name="Freeform 106">
              <a:extLst>
                <a:ext uri="{FF2B5EF4-FFF2-40B4-BE49-F238E27FC236}">
                  <a16:creationId xmlns:a16="http://schemas.microsoft.com/office/drawing/2014/main" id="{5DC35BFB-317E-45F2-AA72-E7404BD49FDC}"/>
                </a:ext>
              </a:extLst>
            </p:cNvPr>
            <p:cNvSpPr>
              <a:spLocks/>
            </p:cNvSpPr>
            <p:nvPr/>
          </p:nvSpPr>
          <p:spPr bwMode="auto">
            <a:xfrm>
              <a:off x="4355" y="3541"/>
              <a:ext cx="245" cy="39"/>
            </a:xfrm>
            <a:custGeom>
              <a:avLst/>
              <a:gdLst>
                <a:gd name="T0" fmla="*/ 0 w 245"/>
                <a:gd name="T1" fmla="*/ 12 h 39"/>
                <a:gd name="T2" fmla="*/ 18 w 245"/>
                <a:gd name="T3" fmla="*/ 38 h 39"/>
                <a:gd name="T4" fmla="*/ 244 w 245"/>
                <a:gd name="T5" fmla="*/ 0 h 39"/>
                <a:gd name="T6" fmla="*/ 0 60000 65536"/>
                <a:gd name="T7" fmla="*/ 0 60000 65536"/>
                <a:gd name="T8" fmla="*/ 0 60000 65536"/>
                <a:gd name="T9" fmla="*/ 0 w 245"/>
                <a:gd name="T10" fmla="*/ 0 h 39"/>
                <a:gd name="T11" fmla="*/ 245 w 245"/>
                <a:gd name="T12" fmla="*/ 39 h 39"/>
              </a:gdLst>
              <a:ahLst/>
              <a:cxnLst>
                <a:cxn ang="T6">
                  <a:pos x="T0" y="T1"/>
                </a:cxn>
                <a:cxn ang="T7">
                  <a:pos x="T2" y="T3"/>
                </a:cxn>
                <a:cxn ang="T8">
                  <a:pos x="T4" y="T5"/>
                </a:cxn>
              </a:cxnLst>
              <a:rect l="T9" t="T10" r="T11" b="T12"/>
              <a:pathLst>
                <a:path w="245" h="39">
                  <a:moveTo>
                    <a:pt x="0" y="12"/>
                  </a:moveTo>
                  <a:lnTo>
                    <a:pt x="18" y="38"/>
                  </a:lnTo>
                  <a:lnTo>
                    <a:pt x="244" y="0"/>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3636" name="Line 107">
              <a:extLst>
                <a:ext uri="{FF2B5EF4-FFF2-40B4-BE49-F238E27FC236}">
                  <a16:creationId xmlns:a16="http://schemas.microsoft.com/office/drawing/2014/main" id="{6D3D29BF-8A83-406F-B341-217F041311B3}"/>
                </a:ext>
              </a:extLst>
            </p:cNvPr>
            <p:cNvSpPr>
              <a:spLocks noChangeShapeType="1"/>
            </p:cNvSpPr>
            <p:nvPr/>
          </p:nvSpPr>
          <p:spPr bwMode="auto">
            <a:xfrm>
              <a:off x="4393" y="3265"/>
              <a:ext cx="0" cy="306"/>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637" name="Line 108">
              <a:extLst>
                <a:ext uri="{FF2B5EF4-FFF2-40B4-BE49-F238E27FC236}">
                  <a16:creationId xmlns:a16="http://schemas.microsoft.com/office/drawing/2014/main" id="{2DA1A9AB-07F0-4574-80A6-A3789AFA4684}"/>
                </a:ext>
              </a:extLst>
            </p:cNvPr>
            <p:cNvSpPr>
              <a:spLocks noChangeShapeType="1"/>
            </p:cNvSpPr>
            <p:nvPr/>
          </p:nvSpPr>
          <p:spPr bwMode="auto">
            <a:xfrm>
              <a:off x="4591" y="3249"/>
              <a:ext cx="0" cy="292"/>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638" name="Freeform 109">
              <a:extLst>
                <a:ext uri="{FF2B5EF4-FFF2-40B4-BE49-F238E27FC236}">
                  <a16:creationId xmlns:a16="http://schemas.microsoft.com/office/drawing/2014/main" id="{A48E8D46-1C4C-4416-AE81-FA7130C98D5D}"/>
                </a:ext>
              </a:extLst>
            </p:cNvPr>
            <p:cNvSpPr>
              <a:spLocks/>
            </p:cNvSpPr>
            <p:nvPr/>
          </p:nvSpPr>
          <p:spPr bwMode="auto">
            <a:xfrm>
              <a:off x="4393" y="3522"/>
              <a:ext cx="199" cy="32"/>
            </a:xfrm>
            <a:custGeom>
              <a:avLst/>
              <a:gdLst>
                <a:gd name="T0" fmla="*/ 0 w 199"/>
                <a:gd name="T1" fmla="*/ 31 h 32"/>
                <a:gd name="T2" fmla="*/ 198 w 199"/>
                <a:gd name="T3" fmla="*/ 5 h 32"/>
                <a:gd name="T4" fmla="*/ 198 w 199"/>
                <a:gd name="T5" fmla="*/ 0 h 32"/>
                <a:gd name="T6" fmla="*/ 0 w 199"/>
                <a:gd name="T7" fmla="*/ 27 h 32"/>
                <a:gd name="T8" fmla="*/ 0 w 199"/>
                <a:gd name="T9" fmla="*/ 31 h 32"/>
                <a:gd name="T10" fmla="*/ 0 60000 65536"/>
                <a:gd name="T11" fmla="*/ 0 60000 65536"/>
                <a:gd name="T12" fmla="*/ 0 60000 65536"/>
                <a:gd name="T13" fmla="*/ 0 60000 65536"/>
                <a:gd name="T14" fmla="*/ 0 60000 65536"/>
                <a:gd name="T15" fmla="*/ 0 w 199"/>
                <a:gd name="T16" fmla="*/ 0 h 32"/>
                <a:gd name="T17" fmla="*/ 199 w 199"/>
                <a:gd name="T18" fmla="*/ 32 h 32"/>
              </a:gdLst>
              <a:ahLst/>
              <a:cxnLst>
                <a:cxn ang="T10">
                  <a:pos x="T0" y="T1"/>
                </a:cxn>
                <a:cxn ang="T11">
                  <a:pos x="T2" y="T3"/>
                </a:cxn>
                <a:cxn ang="T12">
                  <a:pos x="T4" y="T5"/>
                </a:cxn>
                <a:cxn ang="T13">
                  <a:pos x="T6" y="T7"/>
                </a:cxn>
                <a:cxn ang="T14">
                  <a:pos x="T8" y="T9"/>
                </a:cxn>
              </a:cxnLst>
              <a:rect l="T15" t="T16" r="T17" b="T18"/>
              <a:pathLst>
                <a:path w="199" h="32">
                  <a:moveTo>
                    <a:pt x="0" y="31"/>
                  </a:moveTo>
                  <a:lnTo>
                    <a:pt x="198" y="5"/>
                  </a:lnTo>
                  <a:lnTo>
                    <a:pt x="198" y="0"/>
                  </a:lnTo>
                  <a:lnTo>
                    <a:pt x="0" y="27"/>
                  </a:lnTo>
                  <a:lnTo>
                    <a:pt x="0" y="31"/>
                  </a:lnTo>
                </a:path>
              </a:pathLst>
            </a:custGeom>
            <a:solidFill>
              <a:srgbClr val="000000"/>
            </a:solidFill>
            <a:ln w="12700" cap="rnd">
              <a:solidFill>
                <a:srgbClr val="000000"/>
              </a:solidFill>
              <a:round/>
              <a:headEnd type="none" w="sm" len="sm"/>
              <a:tailEnd type="none" w="sm" len="sm"/>
            </a:ln>
          </p:spPr>
          <p:txBody>
            <a:bodyPr/>
            <a:lstStyle/>
            <a:p>
              <a:endParaRPr lang="zh-CN" altLang="en-US"/>
            </a:p>
          </p:txBody>
        </p:sp>
        <p:sp>
          <p:nvSpPr>
            <p:cNvPr id="13639" name="Freeform 110">
              <a:extLst>
                <a:ext uri="{FF2B5EF4-FFF2-40B4-BE49-F238E27FC236}">
                  <a16:creationId xmlns:a16="http://schemas.microsoft.com/office/drawing/2014/main" id="{48111DD8-675E-4A0C-A35D-AAA64ABFAC99}"/>
                </a:ext>
              </a:extLst>
            </p:cNvPr>
            <p:cNvSpPr>
              <a:spLocks/>
            </p:cNvSpPr>
            <p:nvPr/>
          </p:nvSpPr>
          <p:spPr bwMode="auto">
            <a:xfrm>
              <a:off x="4393" y="3510"/>
              <a:ext cx="199" cy="31"/>
            </a:xfrm>
            <a:custGeom>
              <a:avLst/>
              <a:gdLst>
                <a:gd name="T0" fmla="*/ 0 w 199"/>
                <a:gd name="T1" fmla="*/ 30 h 31"/>
                <a:gd name="T2" fmla="*/ 198 w 199"/>
                <a:gd name="T3" fmla="*/ 3 h 31"/>
                <a:gd name="T4" fmla="*/ 198 w 199"/>
                <a:gd name="T5" fmla="*/ 0 h 31"/>
                <a:gd name="T6" fmla="*/ 0 w 199"/>
                <a:gd name="T7" fmla="*/ 24 h 31"/>
                <a:gd name="T8" fmla="*/ 0 w 199"/>
                <a:gd name="T9" fmla="*/ 30 h 31"/>
                <a:gd name="T10" fmla="*/ 0 60000 65536"/>
                <a:gd name="T11" fmla="*/ 0 60000 65536"/>
                <a:gd name="T12" fmla="*/ 0 60000 65536"/>
                <a:gd name="T13" fmla="*/ 0 60000 65536"/>
                <a:gd name="T14" fmla="*/ 0 60000 65536"/>
                <a:gd name="T15" fmla="*/ 0 w 199"/>
                <a:gd name="T16" fmla="*/ 0 h 31"/>
                <a:gd name="T17" fmla="*/ 199 w 199"/>
                <a:gd name="T18" fmla="*/ 31 h 31"/>
              </a:gdLst>
              <a:ahLst/>
              <a:cxnLst>
                <a:cxn ang="T10">
                  <a:pos x="T0" y="T1"/>
                </a:cxn>
                <a:cxn ang="T11">
                  <a:pos x="T2" y="T3"/>
                </a:cxn>
                <a:cxn ang="T12">
                  <a:pos x="T4" y="T5"/>
                </a:cxn>
                <a:cxn ang="T13">
                  <a:pos x="T6" y="T7"/>
                </a:cxn>
                <a:cxn ang="T14">
                  <a:pos x="T8" y="T9"/>
                </a:cxn>
              </a:cxnLst>
              <a:rect l="T15" t="T16" r="T17" b="T18"/>
              <a:pathLst>
                <a:path w="199" h="31">
                  <a:moveTo>
                    <a:pt x="0" y="30"/>
                  </a:moveTo>
                  <a:lnTo>
                    <a:pt x="198" y="3"/>
                  </a:lnTo>
                  <a:lnTo>
                    <a:pt x="198" y="0"/>
                  </a:lnTo>
                  <a:lnTo>
                    <a:pt x="0" y="24"/>
                  </a:lnTo>
                  <a:lnTo>
                    <a:pt x="0" y="30"/>
                  </a:lnTo>
                </a:path>
              </a:pathLst>
            </a:custGeom>
            <a:solidFill>
              <a:srgbClr val="000000"/>
            </a:solidFill>
            <a:ln w="12700" cap="rnd">
              <a:solidFill>
                <a:srgbClr val="000000"/>
              </a:solidFill>
              <a:round/>
              <a:headEnd type="none" w="sm" len="sm"/>
              <a:tailEnd type="none" w="sm" len="sm"/>
            </a:ln>
          </p:spPr>
          <p:txBody>
            <a:bodyPr/>
            <a:lstStyle/>
            <a:p>
              <a:endParaRPr lang="zh-CN" altLang="en-US"/>
            </a:p>
          </p:txBody>
        </p:sp>
        <p:sp>
          <p:nvSpPr>
            <p:cNvPr id="13640" name="Freeform 111">
              <a:extLst>
                <a:ext uri="{FF2B5EF4-FFF2-40B4-BE49-F238E27FC236}">
                  <a16:creationId xmlns:a16="http://schemas.microsoft.com/office/drawing/2014/main" id="{49526848-35E9-4E20-85B7-49182164DD5B}"/>
                </a:ext>
              </a:extLst>
            </p:cNvPr>
            <p:cNvSpPr>
              <a:spLocks/>
            </p:cNvSpPr>
            <p:nvPr/>
          </p:nvSpPr>
          <p:spPr bwMode="auto">
            <a:xfrm>
              <a:off x="4393" y="3495"/>
              <a:ext cx="199" cy="33"/>
            </a:xfrm>
            <a:custGeom>
              <a:avLst/>
              <a:gdLst>
                <a:gd name="T0" fmla="*/ 198 w 199"/>
                <a:gd name="T1" fmla="*/ 5 h 33"/>
                <a:gd name="T2" fmla="*/ 0 w 199"/>
                <a:gd name="T3" fmla="*/ 32 h 33"/>
                <a:gd name="T4" fmla="*/ 0 w 199"/>
                <a:gd name="T5" fmla="*/ 26 h 33"/>
                <a:gd name="T6" fmla="*/ 198 w 199"/>
                <a:gd name="T7" fmla="*/ 0 h 33"/>
                <a:gd name="T8" fmla="*/ 198 w 199"/>
                <a:gd name="T9" fmla="*/ 5 h 33"/>
                <a:gd name="T10" fmla="*/ 0 60000 65536"/>
                <a:gd name="T11" fmla="*/ 0 60000 65536"/>
                <a:gd name="T12" fmla="*/ 0 60000 65536"/>
                <a:gd name="T13" fmla="*/ 0 60000 65536"/>
                <a:gd name="T14" fmla="*/ 0 60000 65536"/>
                <a:gd name="T15" fmla="*/ 0 w 199"/>
                <a:gd name="T16" fmla="*/ 0 h 33"/>
                <a:gd name="T17" fmla="*/ 199 w 199"/>
                <a:gd name="T18" fmla="*/ 33 h 33"/>
              </a:gdLst>
              <a:ahLst/>
              <a:cxnLst>
                <a:cxn ang="T10">
                  <a:pos x="T0" y="T1"/>
                </a:cxn>
                <a:cxn ang="T11">
                  <a:pos x="T2" y="T3"/>
                </a:cxn>
                <a:cxn ang="T12">
                  <a:pos x="T4" y="T5"/>
                </a:cxn>
                <a:cxn ang="T13">
                  <a:pos x="T6" y="T7"/>
                </a:cxn>
                <a:cxn ang="T14">
                  <a:pos x="T8" y="T9"/>
                </a:cxn>
              </a:cxnLst>
              <a:rect l="T15" t="T16" r="T17" b="T18"/>
              <a:pathLst>
                <a:path w="199" h="33">
                  <a:moveTo>
                    <a:pt x="198" y="5"/>
                  </a:moveTo>
                  <a:lnTo>
                    <a:pt x="0" y="32"/>
                  </a:lnTo>
                  <a:lnTo>
                    <a:pt x="0" y="26"/>
                  </a:lnTo>
                  <a:lnTo>
                    <a:pt x="198" y="0"/>
                  </a:lnTo>
                  <a:lnTo>
                    <a:pt x="198" y="5"/>
                  </a:lnTo>
                </a:path>
              </a:pathLst>
            </a:custGeom>
            <a:solidFill>
              <a:srgbClr val="000000"/>
            </a:solidFill>
            <a:ln w="12700" cap="rnd">
              <a:solidFill>
                <a:srgbClr val="000000"/>
              </a:solidFill>
              <a:round/>
              <a:headEnd type="none" w="sm" len="sm"/>
              <a:tailEnd type="none" w="sm" len="sm"/>
            </a:ln>
          </p:spPr>
          <p:txBody>
            <a:bodyPr/>
            <a:lstStyle/>
            <a:p>
              <a:endParaRPr lang="zh-CN" altLang="en-US"/>
            </a:p>
          </p:txBody>
        </p:sp>
        <p:sp>
          <p:nvSpPr>
            <p:cNvPr id="13641" name="Freeform 112">
              <a:extLst>
                <a:ext uri="{FF2B5EF4-FFF2-40B4-BE49-F238E27FC236}">
                  <a16:creationId xmlns:a16="http://schemas.microsoft.com/office/drawing/2014/main" id="{7904D3D7-EB47-427B-82F8-3FC6F5541E0A}"/>
                </a:ext>
              </a:extLst>
            </p:cNvPr>
            <p:cNvSpPr>
              <a:spLocks/>
            </p:cNvSpPr>
            <p:nvPr/>
          </p:nvSpPr>
          <p:spPr bwMode="auto">
            <a:xfrm>
              <a:off x="4393" y="3479"/>
              <a:ext cx="199" cy="34"/>
            </a:xfrm>
            <a:custGeom>
              <a:avLst/>
              <a:gdLst>
                <a:gd name="T0" fmla="*/ 198 w 199"/>
                <a:gd name="T1" fmla="*/ 6 h 34"/>
                <a:gd name="T2" fmla="*/ 0 w 199"/>
                <a:gd name="T3" fmla="*/ 33 h 34"/>
                <a:gd name="T4" fmla="*/ 0 w 199"/>
                <a:gd name="T5" fmla="*/ 26 h 34"/>
                <a:gd name="T6" fmla="*/ 198 w 199"/>
                <a:gd name="T7" fmla="*/ 0 h 34"/>
                <a:gd name="T8" fmla="*/ 198 w 199"/>
                <a:gd name="T9" fmla="*/ 6 h 34"/>
                <a:gd name="T10" fmla="*/ 0 60000 65536"/>
                <a:gd name="T11" fmla="*/ 0 60000 65536"/>
                <a:gd name="T12" fmla="*/ 0 60000 65536"/>
                <a:gd name="T13" fmla="*/ 0 60000 65536"/>
                <a:gd name="T14" fmla="*/ 0 60000 65536"/>
                <a:gd name="T15" fmla="*/ 0 w 199"/>
                <a:gd name="T16" fmla="*/ 0 h 34"/>
                <a:gd name="T17" fmla="*/ 199 w 199"/>
                <a:gd name="T18" fmla="*/ 34 h 34"/>
              </a:gdLst>
              <a:ahLst/>
              <a:cxnLst>
                <a:cxn ang="T10">
                  <a:pos x="T0" y="T1"/>
                </a:cxn>
                <a:cxn ang="T11">
                  <a:pos x="T2" y="T3"/>
                </a:cxn>
                <a:cxn ang="T12">
                  <a:pos x="T4" y="T5"/>
                </a:cxn>
                <a:cxn ang="T13">
                  <a:pos x="T6" y="T7"/>
                </a:cxn>
                <a:cxn ang="T14">
                  <a:pos x="T8" y="T9"/>
                </a:cxn>
              </a:cxnLst>
              <a:rect l="T15" t="T16" r="T17" b="T18"/>
              <a:pathLst>
                <a:path w="199" h="34">
                  <a:moveTo>
                    <a:pt x="198" y="6"/>
                  </a:moveTo>
                  <a:lnTo>
                    <a:pt x="0" y="33"/>
                  </a:lnTo>
                  <a:lnTo>
                    <a:pt x="0" y="26"/>
                  </a:lnTo>
                  <a:lnTo>
                    <a:pt x="198" y="0"/>
                  </a:lnTo>
                  <a:lnTo>
                    <a:pt x="198" y="6"/>
                  </a:lnTo>
                </a:path>
              </a:pathLst>
            </a:custGeom>
            <a:solidFill>
              <a:srgbClr val="000000"/>
            </a:solidFill>
            <a:ln w="12700" cap="rnd">
              <a:solidFill>
                <a:srgbClr val="000000"/>
              </a:solidFill>
              <a:round/>
              <a:headEnd type="none" w="sm" len="sm"/>
              <a:tailEnd type="none" w="sm" len="sm"/>
            </a:ln>
          </p:spPr>
          <p:txBody>
            <a:bodyPr/>
            <a:lstStyle/>
            <a:p>
              <a:endParaRPr lang="zh-CN" altLang="en-US"/>
            </a:p>
          </p:txBody>
        </p:sp>
        <p:sp>
          <p:nvSpPr>
            <p:cNvPr id="13642" name="Freeform 113">
              <a:extLst>
                <a:ext uri="{FF2B5EF4-FFF2-40B4-BE49-F238E27FC236}">
                  <a16:creationId xmlns:a16="http://schemas.microsoft.com/office/drawing/2014/main" id="{555A1C4C-214B-4540-9F61-EDCF766F27AD}"/>
                </a:ext>
              </a:extLst>
            </p:cNvPr>
            <p:cNvSpPr>
              <a:spLocks/>
            </p:cNvSpPr>
            <p:nvPr/>
          </p:nvSpPr>
          <p:spPr bwMode="auto">
            <a:xfrm>
              <a:off x="4393" y="3472"/>
              <a:ext cx="199" cy="28"/>
            </a:xfrm>
            <a:custGeom>
              <a:avLst/>
              <a:gdLst>
                <a:gd name="T0" fmla="*/ 198 w 199"/>
                <a:gd name="T1" fmla="*/ 3 h 28"/>
                <a:gd name="T2" fmla="*/ 0 w 199"/>
                <a:gd name="T3" fmla="*/ 27 h 28"/>
                <a:gd name="T4" fmla="*/ 0 w 199"/>
                <a:gd name="T5" fmla="*/ 21 h 28"/>
                <a:gd name="T6" fmla="*/ 198 w 199"/>
                <a:gd name="T7" fmla="*/ 0 h 28"/>
                <a:gd name="T8" fmla="*/ 198 w 199"/>
                <a:gd name="T9" fmla="*/ 3 h 28"/>
                <a:gd name="T10" fmla="*/ 0 60000 65536"/>
                <a:gd name="T11" fmla="*/ 0 60000 65536"/>
                <a:gd name="T12" fmla="*/ 0 60000 65536"/>
                <a:gd name="T13" fmla="*/ 0 60000 65536"/>
                <a:gd name="T14" fmla="*/ 0 60000 65536"/>
                <a:gd name="T15" fmla="*/ 0 w 199"/>
                <a:gd name="T16" fmla="*/ 0 h 28"/>
                <a:gd name="T17" fmla="*/ 199 w 199"/>
                <a:gd name="T18" fmla="*/ 28 h 28"/>
              </a:gdLst>
              <a:ahLst/>
              <a:cxnLst>
                <a:cxn ang="T10">
                  <a:pos x="T0" y="T1"/>
                </a:cxn>
                <a:cxn ang="T11">
                  <a:pos x="T2" y="T3"/>
                </a:cxn>
                <a:cxn ang="T12">
                  <a:pos x="T4" y="T5"/>
                </a:cxn>
                <a:cxn ang="T13">
                  <a:pos x="T6" y="T7"/>
                </a:cxn>
                <a:cxn ang="T14">
                  <a:pos x="T8" y="T9"/>
                </a:cxn>
              </a:cxnLst>
              <a:rect l="T15" t="T16" r="T17" b="T18"/>
              <a:pathLst>
                <a:path w="199" h="28">
                  <a:moveTo>
                    <a:pt x="198" y="3"/>
                  </a:moveTo>
                  <a:lnTo>
                    <a:pt x="0" y="27"/>
                  </a:lnTo>
                  <a:lnTo>
                    <a:pt x="0" y="21"/>
                  </a:lnTo>
                  <a:lnTo>
                    <a:pt x="198" y="0"/>
                  </a:lnTo>
                  <a:lnTo>
                    <a:pt x="198" y="3"/>
                  </a:lnTo>
                </a:path>
              </a:pathLst>
            </a:custGeom>
            <a:solidFill>
              <a:srgbClr val="000000"/>
            </a:solidFill>
            <a:ln w="12700" cap="rnd">
              <a:solidFill>
                <a:srgbClr val="000000"/>
              </a:solidFill>
              <a:round/>
              <a:headEnd type="none" w="sm" len="sm"/>
              <a:tailEnd type="none" w="sm" len="sm"/>
            </a:ln>
          </p:spPr>
          <p:txBody>
            <a:bodyPr/>
            <a:lstStyle/>
            <a:p>
              <a:endParaRPr lang="zh-CN" altLang="en-US"/>
            </a:p>
          </p:txBody>
        </p:sp>
        <p:sp>
          <p:nvSpPr>
            <p:cNvPr id="13643" name="Freeform 114">
              <a:extLst>
                <a:ext uri="{FF2B5EF4-FFF2-40B4-BE49-F238E27FC236}">
                  <a16:creationId xmlns:a16="http://schemas.microsoft.com/office/drawing/2014/main" id="{DBF37268-5B75-43AA-96FB-D674EEEA8D6A}"/>
                </a:ext>
              </a:extLst>
            </p:cNvPr>
            <p:cNvSpPr>
              <a:spLocks/>
            </p:cNvSpPr>
            <p:nvPr/>
          </p:nvSpPr>
          <p:spPr bwMode="auto">
            <a:xfrm>
              <a:off x="4393" y="2865"/>
              <a:ext cx="191" cy="35"/>
            </a:xfrm>
            <a:custGeom>
              <a:avLst/>
              <a:gdLst>
                <a:gd name="T0" fmla="*/ 190 w 191"/>
                <a:gd name="T1" fmla="*/ 0 h 35"/>
                <a:gd name="T2" fmla="*/ 190 w 191"/>
                <a:gd name="T3" fmla="*/ 25 h 35"/>
                <a:gd name="T4" fmla="*/ 0 w 191"/>
                <a:gd name="T5" fmla="*/ 34 h 35"/>
                <a:gd name="T6" fmla="*/ 0 w 191"/>
                <a:gd name="T7" fmla="*/ 8 h 35"/>
                <a:gd name="T8" fmla="*/ 190 w 191"/>
                <a:gd name="T9" fmla="*/ 0 h 35"/>
                <a:gd name="T10" fmla="*/ 0 60000 65536"/>
                <a:gd name="T11" fmla="*/ 0 60000 65536"/>
                <a:gd name="T12" fmla="*/ 0 60000 65536"/>
                <a:gd name="T13" fmla="*/ 0 60000 65536"/>
                <a:gd name="T14" fmla="*/ 0 60000 65536"/>
                <a:gd name="T15" fmla="*/ 0 w 191"/>
                <a:gd name="T16" fmla="*/ 0 h 35"/>
                <a:gd name="T17" fmla="*/ 191 w 191"/>
                <a:gd name="T18" fmla="*/ 35 h 35"/>
              </a:gdLst>
              <a:ahLst/>
              <a:cxnLst>
                <a:cxn ang="T10">
                  <a:pos x="T0" y="T1"/>
                </a:cxn>
                <a:cxn ang="T11">
                  <a:pos x="T2" y="T3"/>
                </a:cxn>
                <a:cxn ang="T12">
                  <a:pos x="T4" y="T5"/>
                </a:cxn>
                <a:cxn ang="T13">
                  <a:pos x="T6" y="T7"/>
                </a:cxn>
                <a:cxn ang="T14">
                  <a:pos x="T8" y="T9"/>
                </a:cxn>
              </a:cxnLst>
              <a:rect l="T15" t="T16" r="T17" b="T18"/>
              <a:pathLst>
                <a:path w="191" h="35">
                  <a:moveTo>
                    <a:pt x="190" y="0"/>
                  </a:moveTo>
                  <a:lnTo>
                    <a:pt x="190" y="25"/>
                  </a:lnTo>
                  <a:lnTo>
                    <a:pt x="0" y="34"/>
                  </a:lnTo>
                  <a:lnTo>
                    <a:pt x="0" y="8"/>
                  </a:lnTo>
                  <a:lnTo>
                    <a:pt x="190" y="0"/>
                  </a:lnTo>
                </a:path>
              </a:pathLst>
            </a:custGeom>
            <a:solidFill>
              <a:srgbClr val="000000"/>
            </a:solidFill>
            <a:ln w="12700" cap="rnd">
              <a:solidFill>
                <a:srgbClr val="000000"/>
              </a:solidFill>
              <a:round/>
              <a:headEnd type="none" w="sm" len="sm"/>
              <a:tailEnd type="none" w="sm" len="sm"/>
            </a:ln>
          </p:spPr>
          <p:txBody>
            <a:bodyPr/>
            <a:lstStyle/>
            <a:p>
              <a:endParaRPr lang="zh-CN" altLang="en-US"/>
            </a:p>
          </p:txBody>
        </p:sp>
        <p:sp>
          <p:nvSpPr>
            <p:cNvPr id="13644" name="Line 115">
              <a:extLst>
                <a:ext uri="{FF2B5EF4-FFF2-40B4-BE49-F238E27FC236}">
                  <a16:creationId xmlns:a16="http://schemas.microsoft.com/office/drawing/2014/main" id="{E19241F5-127F-473C-BC41-2412A69A3344}"/>
                </a:ext>
              </a:extLst>
            </p:cNvPr>
            <p:cNvSpPr>
              <a:spLocks noChangeShapeType="1"/>
            </p:cNvSpPr>
            <p:nvPr/>
          </p:nvSpPr>
          <p:spPr bwMode="auto">
            <a:xfrm>
              <a:off x="4587" y="2895"/>
              <a:ext cx="4" cy="2"/>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645" name="Freeform 116">
              <a:extLst>
                <a:ext uri="{FF2B5EF4-FFF2-40B4-BE49-F238E27FC236}">
                  <a16:creationId xmlns:a16="http://schemas.microsoft.com/office/drawing/2014/main" id="{7D661252-C277-4499-9D3D-75075F0EEC92}"/>
                </a:ext>
              </a:extLst>
            </p:cNvPr>
            <p:cNvSpPr>
              <a:spLocks/>
            </p:cNvSpPr>
            <p:nvPr/>
          </p:nvSpPr>
          <p:spPr bwMode="auto">
            <a:xfrm>
              <a:off x="4434" y="2937"/>
              <a:ext cx="110" cy="43"/>
            </a:xfrm>
            <a:custGeom>
              <a:avLst/>
              <a:gdLst>
                <a:gd name="T0" fmla="*/ 0 w 110"/>
                <a:gd name="T1" fmla="*/ 42 h 43"/>
                <a:gd name="T2" fmla="*/ 0 w 110"/>
                <a:gd name="T3" fmla="*/ 3 h 43"/>
                <a:gd name="T4" fmla="*/ 109 w 110"/>
                <a:gd name="T5" fmla="*/ 0 h 43"/>
                <a:gd name="T6" fmla="*/ 109 w 110"/>
                <a:gd name="T7" fmla="*/ 35 h 43"/>
                <a:gd name="T8" fmla="*/ 0 w 110"/>
                <a:gd name="T9" fmla="*/ 42 h 43"/>
                <a:gd name="T10" fmla="*/ 0 60000 65536"/>
                <a:gd name="T11" fmla="*/ 0 60000 65536"/>
                <a:gd name="T12" fmla="*/ 0 60000 65536"/>
                <a:gd name="T13" fmla="*/ 0 60000 65536"/>
                <a:gd name="T14" fmla="*/ 0 60000 65536"/>
                <a:gd name="T15" fmla="*/ 0 w 110"/>
                <a:gd name="T16" fmla="*/ 0 h 43"/>
                <a:gd name="T17" fmla="*/ 110 w 110"/>
                <a:gd name="T18" fmla="*/ 43 h 43"/>
              </a:gdLst>
              <a:ahLst/>
              <a:cxnLst>
                <a:cxn ang="T10">
                  <a:pos x="T0" y="T1"/>
                </a:cxn>
                <a:cxn ang="T11">
                  <a:pos x="T2" y="T3"/>
                </a:cxn>
                <a:cxn ang="T12">
                  <a:pos x="T4" y="T5"/>
                </a:cxn>
                <a:cxn ang="T13">
                  <a:pos x="T6" y="T7"/>
                </a:cxn>
                <a:cxn ang="T14">
                  <a:pos x="T8" y="T9"/>
                </a:cxn>
              </a:cxnLst>
              <a:rect l="T15" t="T16" r="T17" b="T18"/>
              <a:pathLst>
                <a:path w="110" h="43">
                  <a:moveTo>
                    <a:pt x="0" y="42"/>
                  </a:moveTo>
                  <a:lnTo>
                    <a:pt x="0" y="3"/>
                  </a:lnTo>
                  <a:lnTo>
                    <a:pt x="109" y="0"/>
                  </a:lnTo>
                  <a:lnTo>
                    <a:pt x="109" y="35"/>
                  </a:lnTo>
                  <a:lnTo>
                    <a:pt x="0" y="42"/>
                  </a:lnTo>
                </a:path>
              </a:pathLst>
            </a:custGeom>
            <a:solidFill>
              <a:srgbClr val="00B7A5"/>
            </a:solidFill>
            <a:ln w="12700" cap="rnd">
              <a:solidFill>
                <a:srgbClr val="515151"/>
              </a:solidFill>
              <a:round/>
              <a:headEnd type="none" w="sm" len="sm"/>
              <a:tailEnd type="none" w="sm" len="sm"/>
            </a:ln>
          </p:spPr>
          <p:txBody>
            <a:bodyPr/>
            <a:lstStyle/>
            <a:p>
              <a:endParaRPr lang="zh-CN" altLang="en-US"/>
            </a:p>
          </p:txBody>
        </p:sp>
        <p:sp>
          <p:nvSpPr>
            <p:cNvPr id="13646" name="Freeform 117">
              <a:extLst>
                <a:ext uri="{FF2B5EF4-FFF2-40B4-BE49-F238E27FC236}">
                  <a16:creationId xmlns:a16="http://schemas.microsoft.com/office/drawing/2014/main" id="{76EA3430-60D3-48B6-A602-B0ED93429BD2}"/>
                </a:ext>
              </a:extLst>
            </p:cNvPr>
            <p:cNvSpPr>
              <a:spLocks/>
            </p:cNvSpPr>
            <p:nvPr/>
          </p:nvSpPr>
          <p:spPr bwMode="auto">
            <a:xfrm>
              <a:off x="4393" y="2937"/>
              <a:ext cx="199" cy="35"/>
            </a:xfrm>
            <a:custGeom>
              <a:avLst/>
              <a:gdLst>
                <a:gd name="T0" fmla="*/ 131 w 199"/>
                <a:gd name="T1" fmla="*/ 11 h 35"/>
                <a:gd name="T2" fmla="*/ 198 w 199"/>
                <a:gd name="T3" fmla="*/ 9 h 35"/>
                <a:gd name="T4" fmla="*/ 198 w 199"/>
                <a:gd name="T5" fmla="*/ 22 h 35"/>
                <a:gd name="T6" fmla="*/ 187 w 199"/>
                <a:gd name="T7" fmla="*/ 20 h 35"/>
                <a:gd name="T8" fmla="*/ 131 w 199"/>
                <a:gd name="T9" fmla="*/ 22 h 35"/>
                <a:gd name="T10" fmla="*/ 131 w 199"/>
                <a:gd name="T11" fmla="*/ 32 h 35"/>
                <a:gd name="T12" fmla="*/ 44 w 199"/>
                <a:gd name="T13" fmla="*/ 34 h 35"/>
                <a:gd name="T14" fmla="*/ 44 w 199"/>
                <a:gd name="T15" fmla="*/ 28 h 35"/>
                <a:gd name="T16" fmla="*/ 35 w 199"/>
                <a:gd name="T17" fmla="*/ 24 h 35"/>
                <a:gd name="T18" fmla="*/ 0 w 199"/>
                <a:gd name="T19" fmla="*/ 28 h 35"/>
                <a:gd name="T20" fmla="*/ 0 w 199"/>
                <a:gd name="T21" fmla="*/ 18 h 35"/>
                <a:gd name="T22" fmla="*/ 44 w 199"/>
                <a:gd name="T23" fmla="*/ 13 h 35"/>
                <a:gd name="T24" fmla="*/ 44 w 199"/>
                <a:gd name="T25" fmla="*/ 3 h 35"/>
                <a:gd name="T26" fmla="*/ 149 w 199"/>
                <a:gd name="T27" fmla="*/ 0 h 35"/>
                <a:gd name="T28" fmla="*/ 131 w 199"/>
                <a:gd name="T29" fmla="*/ 11 h 3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99"/>
                <a:gd name="T46" fmla="*/ 0 h 35"/>
                <a:gd name="T47" fmla="*/ 199 w 199"/>
                <a:gd name="T48" fmla="*/ 35 h 3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99" h="35">
                  <a:moveTo>
                    <a:pt x="131" y="11"/>
                  </a:moveTo>
                  <a:lnTo>
                    <a:pt x="198" y="9"/>
                  </a:lnTo>
                  <a:lnTo>
                    <a:pt x="198" y="22"/>
                  </a:lnTo>
                  <a:lnTo>
                    <a:pt x="187" y="20"/>
                  </a:lnTo>
                  <a:lnTo>
                    <a:pt x="131" y="22"/>
                  </a:lnTo>
                  <a:lnTo>
                    <a:pt x="131" y="32"/>
                  </a:lnTo>
                  <a:lnTo>
                    <a:pt x="44" y="34"/>
                  </a:lnTo>
                  <a:lnTo>
                    <a:pt x="44" y="28"/>
                  </a:lnTo>
                  <a:lnTo>
                    <a:pt x="35" y="24"/>
                  </a:lnTo>
                  <a:lnTo>
                    <a:pt x="0" y="28"/>
                  </a:lnTo>
                  <a:lnTo>
                    <a:pt x="0" y="18"/>
                  </a:lnTo>
                  <a:lnTo>
                    <a:pt x="44" y="13"/>
                  </a:lnTo>
                  <a:lnTo>
                    <a:pt x="44" y="3"/>
                  </a:lnTo>
                  <a:lnTo>
                    <a:pt x="149" y="0"/>
                  </a:lnTo>
                  <a:lnTo>
                    <a:pt x="131" y="11"/>
                  </a:lnTo>
                </a:path>
              </a:pathLst>
            </a:custGeom>
            <a:solidFill>
              <a:srgbClr val="00B7A5"/>
            </a:solidFill>
            <a:ln w="12700" cap="rnd">
              <a:solidFill>
                <a:srgbClr val="000000"/>
              </a:solidFill>
              <a:round/>
              <a:headEnd type="none" w="sm" len="sm"/>
              <a:tailEnd type="none" w="sm" len="sm"/>
            </a:ln>
          </p:spPr>
          <p:txBody>
            <a:bodyPr/>
            <a:lstStyle/>
            <a:p>
              <a:endParaRPr lang="zh-CN" altLang="en-US"/>
            </a:p>
          </p:txBody>
        </p:sp>
        <p:sp>
          <p:nvSpPr>
            <p:cNvPr id="13647" name="Freeform 118">
              <a:extLst>
                <a:ext uri="{FF2B5EF4-FFF2-40B4-BE49-F238E27FC236}">
                  <a16:creationId xmlns:a16="http://schemas.microsoft.com/office/drawing/2014/main" id="{3501ED18-B8DE-4A25-9A8F-647D833DA4F3}"/>
                </a:ext>
              </a:extLst>
            </p:cNvPr>
            <p:cNvSpPr>
              <a:spLocks/>
            </p:cNvSpPr>
            <p:nvPr/>
          </p:nvSpPr>
          <p:spPr bwMode="auto">
            <a:xfrm>
              <a:off x="4393" y="2958"/>
              <a:ext cx="151" cy="22"/>
            </a:xfrm>
            <a:custGeom>
              <a:avLst/>
              <a:gdLst>
                <a:gd name="T0" fmla="*/ 0 w 151"/>
                <a:gd name="T1" fmla="*/ 0 h 22"/>
                <a:gd name="T2" fmla="*/ 0 w 151"/>
                <a:gd name="T3" fmla="*/ 11 h 22"/>
                <a:gd name="T4" fmla="*/ 45 w 151"/>
                <a:gd name="T5" fmla="*/ 9 h 22"/>
                <a:gd name="T6" fmla="*/ 45 w 151"/>
                <a:gd name="T7" fmla="*/ 21 h 22"/>
                <a:gd name="T8" fmla="*/ 150 w 151"/>
                <a:gd name="T9" fmla="*/ 15 h 22"/>
                <a:gd name="T10" fmla="*/ 150 w 151"/>
                <a:gd name="T11" fmla="*/ 3 h 22"/>
                <a:gd name="T12" fmla="*/ 131 w 151"/>
                <a:gd name="T13" fmla="*/ 1 h 22"/>
                <a:gd name="T14" fmla="*/ 0 60000 65536"/>
                <a:gd name="T15" fmla="*/ 0 60000 65536"/>
                <a:gd name="T16" fmla="*/ 0 60000 65536"/>
                <a:gd name="T17" fmla="*/ 0 60000 65536"/>
                <a:gd name="T18" fmla="*/ 0 60000 65536"/>
                <a:gd name="T19" fmla="*/ 0 60000 65536"/>
                <a:gd name="T20" fmla="*/ 0 60000 65536"/>
                <a:gd name="T21" fmla="*/ 0 w 151"/>
                <a:gd name="T22" fmla="*/ 0 h 22"/>
                <a:gd name="T23" fmla="*/ 151 w 151"/>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51" h="22">
                  <a:moveTo>
                    <a:pt x="0" y="0"/>
                  </a:moveTo>
                  <a:lnTo>
                    <a:pt x="0" y="11"/>
                  </a:lnTo>
                  <a:lnTo>
                    <a:pt x="45" y="9"/>
                  </a:lnTo>
                  <a:lnTo>
                    <a:pt x="45" y="21"/>
                  </a:lnTo>
                  <a:lnTo>
                    <a:pt x="150" y="15"/>
                  </a:lnTo>
                  <a:lnTo>
                    <a:pt x="150" y="3"/>
                  </a:lnTo>
                  <a:lnTo>
                    <a:pt x="131" y="1"/>
                  </a:lnTo>
                </a:path>
              </a:pathLst>
            </a:custGeom>
            <a:solidFill>
              <a:srgbClr val="00B7A5"/>
            </a:solidFill>
            <a:ln w="12700" cap="rnd">
              <a:solidFill>
                <a:srgbClr val="000000"/>
              </a:solidFill>
              <a:round/>
              <a:headEnd type="none" w="sm" len="sm"/>
              <a:tailEnd type="none" w="sm" len="sm"/>
            </a:ln>
          </p:spPr>
          <p:txBody>
            <a:bodyPr/>
            <a:lstStyle/>
            <a:p>
              <a:endParaRPr lang="zh-CN" altLang="en-US"/>
            </a:p>
          </p:txBody>
        </p:sp>
        <p:sp>
          <p:nvSpPr>
            <p:cNvPr id="13648" name="Line 119">
              <a:extLst>
                <a:ext uri="{FF2B5EF4-FFF2-40B4-BE49-F238E27FC236}">
                  <a16:creationId xmlns:a16="http://schemas.microsoft.com/office/drawing/2014/main" id="{B50A880E-9278-430E-881D-9B9EF5BAE5D9}"/>
                </a:ext>
              </a:extLst>
            </p:cNvPr>
            <p:cNvSpPr>
              <a:spLocks noChangeShapeType="1"/>
            </p:cNvSpPr>
            <p:nvPr/>
          </p:nvSpPr>
          <p:spPr bwMode="auto">
            <a:xfrm flipH="1">
              <a:off x="4547" y="2959"/>
              <a:ext cx="44" cy="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649" name="Line 120">
              <a:extLst>
                <a:ext uri="{FF2B5EF4-FFF2-40B4-BE49-F238E27FC236}">
                  <a16:creationId xmlns:a16="http://schemas.microsoft.com/office/drawing/2014/main" id="{6247F9AF-8BBE-40D9-A8E9-46F42B03525B}"/>
                </a:ext>
              </a:extLst>
            </p:cNvPr>
            <p:cNvSpPr>
              <a:spLocks noChangeShapeType="1"/>
            </p:cNvSpPr>
            <p:nvPr/>
          </p:nvSpPr>
          <p:spPr bwMode="auto">
            <a:xfrm>
              <a:off x="4544" y="2939"/>
              <a:ext cx="0" cy="6"/>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650" name="Freeform 121">
              <a:extLst>
                <a:ext uri="{FF2B5EF4-FFF2-40B4-BE49-F238E27FC236}">
                  <a16:creationId xmlns:a16="http://schemas.microsoft.com/office/drawing/2014/main" id="{514D8119-275B-41F3-9AED-E5C83D48F052}"/>
                </a:ext>
              </a:extLst>
            </p:cNvPr>
            <p:cNvSpPr>
              <a:spLocks/>
            </p:cNvSpPr>
            <p:nvPr/>
          </p:nvSpPr>
          <p:spPr bwMode="auto">
            <a:xfrm>
              <a:off x="4400" y="2887"/>
              <a:ext cx="17" cy="19"/>
            </a:xfrm>
            <a:custGeom>
              <a:avLst/>
              <a:gdLst>
                <a:gd name="T0" fmla="*/ 16 w 17"/>
                <a:gd name="T1" fmla="*/ 10 h 19"/>
                <a:gd name="T2" fmla="*/ 16 w 17"/>
                <a:gd name="T3" fmla="*/ 0 h 19"/>
                <a:gd name="T4" fmla="*/ 3 w 17"/>
                <a:gd name="T5" fmla="*/ 0 h 19"/>
                <a:gd name="T6" fmla="*/ 0 w 17"/>
                <a:gd name="T7" fmla="*/ 10 h 19"/>
                <a:gd name="T8" fmla="*/ 0 w 17"/>
                <a:gd name="T9" fmla="*/ 18 h 19"/>
                <a:gd name="T10" fmla="*/ 16 w 17"/>
                <a:gd name="T11" fmla="*/ 18 h 19"/>
                <a:gd name="T12" fmla="*/ 16 w 17"/>
                <a:gd name="T13" fmla="*/ 10 h 19"/>
                <a:gd name="T14" fmla="*/ 0 60000 65536"/>
                <a:gd name="T15" fmla="*/ 0 60000 65536"/>
                <a:gd name="T16" fmla="*/ 0 60000 65536"/>
                <a:gd name="T17" fmla="*/ 0 60000 65536"/>
                <a:gd name="T18" fmla="*/ 0 60000 65536"/>
                <a:gd name="T19" fmla="*/ 0 60000 65536"/>
                <a:gd name="T20" fmla="*/ 0 60000 65536"/>
                <a:gd name="T21" fmla="*/ 0 w 17"/>
                <a:gd name="T22" fmla="*/ 0 h 19"/>
                <a:gd name="T23" fmla="*/ 17 w 17"/>
                <a:gd name="T24" fmla="*/ 19 h 1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 h="19">
                  <a:moveTo>
                    <a:pt x="16" y="10"/>
                  </a:moveTo>
                  <a:lnTo>
                    <a:pt x="16" y="0"/>
                  </a:lnTo>
                  <a:lnTo>
                    <a:pt x="3" y="0"/>
                  </a:lnTo>
                  <a:lnTo>
                    <a:pt x="0" y="10"/>
                  </a:lnTo>
                  <a:lnTo>
                    <a:pt x="0" y="18"/>
                  </a:lnTo>
                  <a:lnTo>
                    <a:pt x="16" y="18"/>
                  </a:lnTo>
                  <a:lnTo>
                    <a:pt x="16" y="10"/>
                  </a:lnTo>
                </a:path>
              </a:pathLst>
            </a:custGeom>
            <a:solidFill>
              <a:srgbClr val="FF0000"/>
            </a:solidFill>
            <a:ln w="12700" cap="rnd">
              <a:solidFill>
                <a:srgbClr val="FF0000"/>
              </a:solidFill>
              <a:round/>
              <a:headEnd type="none" w="sm" len="sm"/>
              <a:tailEnd type="none" w="sm" len="sm"/>
            </a:ln>
          </p:spPr>
          <p:txBody>
            <a:bodyPr/>
            <a:lstStyle/>
            <a:p>
              <a:endParaRPr lang="zh-CN" altLang="en-US"/>
            </a:p>
          </p:txBody>
        </p:sp>
        <p:sp>
          <p:nvSpPr>
            <p:cNvPr id="13651" name="Freeform 122">
              <a:extLst>
                <a:ext uri="{FF2B5EF4-FFF2-40B4-BE49-F238E27FC236}">
                  <a16:creationId xmlns:a16="http://schemas.microsoft.com/office/drawing/2014/main" id="{1864E80B-E109-40C8-9D1F-638E6D851707}"/>
                </a:ext>
              </a:extLst>
            </p:cNvPr>
            <p:cNvSpPr>
              <a:spLocks/>
            </p:cNvSpPr>
            <p:nvPr/>
          </p:nvSpPr>
          <p:spPr bwMode="auto">
            <a:xfrm>
              <a:off x="4428" y="2885"/>
              <a:ext cx="16" cy="19"/>
            </a:xfrm>
            <a:custGeom>
              <a:avLst/>
              <a:gdLst>
                <a:gd name="T0" fmla="*/ 15 w 16"/>
                <a:gd name="T1" fmla="*/ 5 h 19"/>
                <a:gd name="T2" fmla="*/ 15 w 16"/>
                <a:gd name="T3" fmla="*/ 0 h 19"/>
                <a:gd name="T4" fmla="*/ 4 w 16"/>
                <a:gd name="T5" fmla="*/ 0 h 19"/>
                <a:gd name="T6" fmla="*/ 0 w 16"/>
                <a:gd name="T7" fmla="*/ 5 h 19"/>
                <a:gd name="T8" fmla="*/ 0 w 16"/>
                <a:gd name="T9" fmla="*/ 11 h 19"/>
                <a:gd name="T10" fmla="*/ 4 w 16"/>
                <a:gd name="T11" fmla="*/ 18 h 19"/>
                <a:gd name="T12" fmla="*/ 11 w 16"/>
                <a:gd name="T13" fmla="*/ 18 h 19"/>
                <a:gd name="T14" fmla="*/ 11 w 16"/>
                <a:gd name="T15" fmla="*/ 11 h 19"/>
                <a:gd name="T16" fmla="*/ 15 w 16"/>
                <a:gd name="T17" fmla="*/ 11 h 19"/>
                <a:gd name="T18" fmla="*/ 15 w 16"/>
                <a:gd name="T19" fmla="*/ 5 h 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6"/>
                <a:gd name="T31" fmla="*/ 0 h 19"/>
                <a:gd name="T32" fmla="*/ 16 w 16"/>
                <a:gd name="T33" fmla="*/ 19 h 1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6" h="19">
                  <a:moveTo>
                    <a:pt x="15" y="5"/>
                  </a:moveTo>
                  <a:lnTo>
                    <a:pt x="15" y="0"/>
                  </a:lnTo>
                  <a:lnTo>
                    <a:pt x="4" y="0"/>
                  </a:lnTo>
                  <a:lnTo>
                    <a:pt x="0" y="5"/>
                  </a:lnTo>
                  <a:lnTo>
                    <a:pt x="0" y="11"/>
                  </a:lnTo>
                  <a:lnTo>
                    <a:pt x="4" y="18"/>
                  </a:lnTo>
                  <a:lnTo>
                    <a:pt x="11" y="18"/>
                  </a:lnTo>
                  <a:lnTo>
                    <a:pt x="11" y="11"/>
                  </a:lnTo>
                  <a:lnTo>
                    <a:pt x="15" y="11"/>
                  </a:lnTo>
                  <a:lnTo>
                    <a:pt x="15" y="5"/>
                  </a:lnTo>
                </a:path>
              </a:pathLst>
            </a:custGeom>
            <a:solidFill>
              <a:srgbClr val="FF0000"/>
            </a:solidFill>
            <a:ln w="12700" cap="rnd">
              <a:solidFill>
                <a:srgbClr val="FF0000"/>
              </a:solidFill>
              <a:round/>
              <a:headEnd type="none" w="sm" len="sm"/>
              <a:tailEnd type="none" w="sm" len="sm"/>
            </a:ln>
          </p:spPr>
          <p:txBody>
            <a:bodyPr/>
            <a:lstStyle/>
            <a:p>
              <a:endParaRPr lang="zh-CN" altLang="en-US"/>
            </a:p>
          </p:txBody>
        </p:sp>
        <p:sp>
          <p:nvSpPr>
            <p:cNvPr id="13652" name="Freeform 123">
              <a:extLst>
                <a:ext uri="{FF2B5EF4-FFF2-40B4-BE49-F238E27FC236}">
                  <a16:creationId xmlns:a16="http://schemas.microsoft.com/office/drawing/2014/main" id="{F2441080-9691-451A-A0AA-4E6B88CB7378}"/>
                </a:ext>
              </a:extLst>
            </p:cNvPr>
            <p:cNvSpPr>
              <a:spLocks/>
            </p:cNvSpPr>
            <p:nvPr/>
          </p:nvSpPr>
          <p:spPr bwMode="auto">
            <a:xfrm>
              <a:off x="4455" y="2885"/>
              <a:ext cx="17" cy="19"/>
            </a:xfrm>
            <a:custGeom>
              <a:avLst/>
              <a:gdLst>
                <a:gd name="T0" fmla="*/ 16 w 17"/>
                <a:gd name="T1" fmla="*/ 8 h 19"/>
                <a:gd name="T2" fmla="*/ 16 w 17"/>
                <a:gd name="T3" fmla="*/ 0 h 19"/>
                <a:gd name="T4" fmla="*/ 7 w 17"/>
                <a:gd name="T5" fmla="*/ 0 h 19"/>
                <a:gd name="T6" fmla="*/ 0 w 17"/>
                <a:gd name="T7" fmla="*/ 8 h 19"/>
                <a:gd name="T8" fmla="*/ 7 w 17"/>
                <a:gd name="T9" fmla="*/ 18 h 19"/>
                <a:gd name="T10" fmla="*/ 16 w 17"/>
                <a:gd name="T11" fmla="*/ 18 h 19"/>
                <a:gd name="T12" fmla="*/ 16 w 17"/>
                <a:gd name="T13" fmla="*/ 8 h 19"/>
                <a:gd name="T14" fmla="*/ 0 60000 65536"/>
                <a:gd name="T15" fmla="*/ 0 60000 65536"/>
                <a:gd name="T16" fmla="*/ 0 60000 65536"/>
                <a:gd name="T17" fmla="*/ 0 60000 65536"/>
                <a:gd name="T18" fmla="*/ 0 60000 65536"/>
                <a:gd name="T19" fmla="*/ 0 60000 65536"/>
                <a:gd name="T20" fmla="*/ 0 60000 65536"/>
                <a:gd name="T21" fmla="*/ 0 w 17"/>
                <a:gd name="T22" fmla="*/ 0 h 19"/>
                <a:gd name="T23" fmla="*/ 17 w 17"/>
                <a:gd name="T24" fmla="*/ 19 h 1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 h="19">
                  <a:moveTo>
                    <a:pt x="16" y="8"/>
                  </a:moveTo>
                  <a:lnTo>
                    <a:pt x="16" y="0"/>
                  </a:lnTo>
                  <a:lnTo>
                    <a:pt x="7" y="0"/>
                  </a:lnTo>
                  <a:lnTo>
                    <a:pt x="0" y="8"/>
                  </a:lnTo>
                  <a:lnTo>
                    <a:pt x="7" y="18"/>
                  </a:lnTo>
                  <a:lnTo>
                    <a:pt x="16" y="18"/>
                  </a:lnTo>
                  <a:lnTo>
                    <a:pt x="16" y="8"/>
                  </a:lnTo>
                </a:path>
              </a:pathLst>
            </a:custGeom>
            <a:solidFill>
              <a:srgbClr val="FF0000"/>
            </a:solidFill>
            <a:ln w="12700" cap="rnd">
              <a:solidFill>
                <a:srgbClr val="FF0000"/>
              </a:solidFill>
              <a:round/>
              <a:headEnd type="none" w="sm" len="sm"/>
              <a:tailEnd type="none" w="sm" len="sm"/>
            </a:ln>
          </p:spPr>
          <p:txBody>
            <a:bodyPr/>
            <a:lstStyle/>
            <a:p>
              <a:endParaRPr lang="zh-CN" altLang="en-US"/>
            </a:p>
          </p:txBody>
        </p:sp>
        <p:sp>
          <p:nvSpPr>
            <p:cNvPr id="13653" name="Freeform 124">
              <a:extLst>
                <a:ext uri="{FF2B5EF4-FFF2-40B4-BE49-F238E27FC236}">
                  <a16:creationId xmlns:a16="http://schemas.microsoft.com/office/drawing/2014/main" id="{3425AD18-980C-4874-9E2A-F926589C3EC5}"/>
                </a:ext>
              </a:extLst>
            </p:cNvPr>
            <p:cNvSpPr>
              <a:spLocks/>
            </p:cNvSpPr>
            <p:nvPr/>
          </p:nvSpPr>
          <p:spPr bwMode="auto">
            <a:xfrm>
              <a:off x="4485" y="2880"/>
              <a:ext cx="16" cy="17"/>
            </a:xfrm>
            <a:custGeom>
              <a:avLst/>
              <a:gdLst>
                <a:gd name="T0" fmla="*/ 15 w 16"/>
                <a:gd name="T1" fmla="*/ 8 h 17"/>
                <a:gd name="T2" fmla="*/ 15 w 16"/>
                <a:gd name="T3" fmla="*/ 0 h 17"/>
                <a:gd name="T4" fmla="*/ 3 w 16"/>
                <a:gd name="T5" fmla="*/ 0 h 17"/>
                <a:gd name="T6" fmla="*/ 0 w 16"/>
                <a:gd name="T7" fmla="*/ 8 h 17"/>
                <a:gd name="T8" fmla="*/ 0 w 16"/>
                <a:gd name="T9" fmla="*/ 12 h 17"/>
                <a:gd name="T10" fmla="*/ 3 w 16"/>
                <a:gd name="T11" fmla="*/ 16 h 17"/>
                <a:gd name="T12" fmla="*/ 15 w 16"/>
                <a:gd name="T13" fmla="*/ 16 h 17"/>
                <a:gd name="T14" fmla="*/ 15 w 16"/>
                <a:gd name="T15" fmla="*/ 8 h 17"/>
                <a:gd name="T16" fmla="*/ 0 60000 65536"/>
                <a:gd name="T17" fmla="*/ 0 60000 65536"/>
                <a:gd name="T18" fmla="*/ 0 60000 65536"/>
                <a:gd name="T19" fmla="*/ 0 60000 65536"/>
                <a:gd name="T20" fmla="*/ 0 60000 65536"/>
                <a:gd name="T21" fmla="*/ 0 60000 65536"/>
                <a:gd name="T22" fmla="*/ 0 60000 65536"/>
                <a:gd name="T23" fmla="*/ 0 60000 65536"/>
                <a:gd name="T24" fmla="*/ 0 w 16"/>
                <a:gd name="T25" fmla="*/ 0 h 17"/>
                <a:gd name="T26" fmla="*/ 16 w 16"/>
                <a:gd name="T27" fmla="*/ 17 h 1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6" h="17">
                  <a:moveTo>
                    <a:pt x="15" y="8"/>
                  </a:moveTo>
                  <a:lnTo>
                    <a:pt x="15" y="0"/>
                  </a:lnTo>
                  <a:lnTo>
                    <a:pt x="3" y="0"/>
                  </a:lnTo>
                  <a:lnTo>
                    <a:pt x="0" y="8"/>
                  </a:lnTo>
                  <a:lnTo>
                    <a:pt x="0" y="12"/>
                  </a:lnTo>
                  <a:lnTo>
                    <a:pt x="3" y="16"/>
                  </a:lnTo>
                  <a:lnTo>
                    <a:pt x="15" y="16"/>
                  </a:lnTo>
                  <a:lnTo>
                    <a:pt x="15" y="8"/>
                  </a:lnTo>
                </a:path>
              </a:pathLst>
            </a:custGeom>
            <a:solidFill>
              <a:srgbClr val="FF0000"/>
            </a:solidFill>
            <a:ln w="12700" cap="rnd">
              <a:solidFill>
                <a:srgbClr val="FF0000"/>
              </a:solidFill>
              <a:round/>
              <a:headEnd type="none" w="sm" len="sm"/>
              <a:tailEnd type="none" w="sm" len="sm"/>
            </a:ln>
          </p:spPr>
          <p:txBody>
            <a:bodyPr/>
            <a:lstStyle/>
            <a:p>
              <a:endParaRPr lang="zh-CN" altLang="en-US"/>
            </a:p>
          </p:txBody>
        </p:sp>
        <p:sp>
          <p:nvSpPr>
            <p:cNvPr id="13654" name="Freeform 125">
              <a:extLst>
                <a:ext uri="{FF2B5EF4-FFF2-40B4-BE49-F238E27FC236}">
                  <a16:creationId xmlns:a16="http://schemas.microsoft.com/office/drawing/2014/main" id="{D6F030A3-10A6-4293-B373-5A06465FA023}"/>
                </a:ext>
              </a:extLst>
            </p:cNvPr>
            <p:cNvSpPr>
              <a:spLocks/>
            </p:cNvSpPr>
            <p:nvPr/>
          </p:nvSpPr>
          <p:spPr bwMode="auto">
            <a:xfrm>
              <a:off x="4509" y="2880"/>
              <a:ext cx="17" cy="17"/>
            </a:xfrm>
            <a:custGeom>
              <a:avLst/>
              <a:gdLst>
                <a:gd name="T0" fmla="*/ 16 w 17"/>
                <a:gd name="T1" fmla="*/ 8 h 17"/>
                <a:gd name="T2" fmla="*/ 11 w 17"/>
                <a:gd name="T3" fmla="*/ 0 h 17"/>
                <a:gd name="T4" fmla="*/ 4 w 17"/>
                <a:gd name="T5" fmla="*/ 0 h 17"/>
                <a:gd name="T6" fmla="*/ 0 w 17"/>
                <a:gd name="T7" fmla="*/ 8 h 17"/>
                <a:gd name="T8" fmla="*/ 0 w 17"/>
                <a:gd name="T9" fmla="*/ 12 h 17"/>
                <a:gd name="T10" fmla="*/ 4 w 17"/>
                <a:gd name="T11" fmla="*/ 16 h 17"/>
                <a:gd name="T12" fmla="*/ 11 w 17"/>
                <a:gd name="T13" fmla="*/ 16 h 17"/>
                <a:gd name="T14" fmla="*/ 16 w 17"/>
                <a:gd name="T15" fmla="*/ 12 h 17"/>
                <a:gd name="T16" fmla="*/ 16 w 17"/>
                <a:gd name="T17" fmla="*/ 8 h 1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7"/>
                <a:gd name="T28" fmla="*/ 0 h 17"/>
                <a:gd name="T29" fmla="*/ 17 w 17"/>
                <a:gd name="T30" fmla="*/ 17 h 1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7" h="17">
                  <a:moveTo>
                    <a:pt x="16" y="8"/>
                  </a:moveTo>
                  <a:lnTo>
                    <a:pt x="11" y="0"/>
                  </a:lnTo>
                  <a:lnTo>
                    <a:pt x="4" y="0"/>
                  </a:lnTo>
                  <a:lnTo>
                    <a:pt x="0" y="8"/>
                  </a:lnTo>
                  <a:lnTo>
                    <a:pt x="0" y="12"/>
                  </a:lnTo>
                  <a:lnTo>
                    <a:pt x="4" y="16"/>
                  </a:lnTo>
                  <a:lnTo>
                    <a:pt x="11" y="16"/>
                  </a:lnTo>
                  <a:lnTo>
                    <a:pt x="16" y="12"/>
                  </a:lnTo>
                  <a:lnTo>
                    <a:pt x="16" y="8"/>
                  </a:lnTo>
                </a:path>
              </a:pathLst>
            </a:custGeom>
            <a:solidFill>
              <a:srgbClr val="FF0000"/>
            </a:solidFill>
            <a:ln w="12700" cap="rnd">
              <a:solidFill>
                <a:srgbClr val="FF0000"/>
              </a:solidFill>
              <a:round/>
              <a:headEnd type="none" w="sm" len="sm"/>
              <a:tailEnd type="none" w="sm" len="sm"/>
            </a:ln>
          </p:spPr>
          <p:txBody>
            <a:bodyPr/>
            <a:lstStyle/>
            <a:p>
              <a:endParaRPr lang="zh-CN" altLang="en-US"/>
            </a:p>
          </p:txBody>
        </p:sp>
        <p:sp>
          <p:nvSpPr>
            <p:cNvPr id="13655" name="Freeform 126">
              <a:extLst>
                <a:ext uri="{FF2B5EF4-FFF2-40B4-BE49-F238E27FC236}">
                  <a16:creationId xmlns:a16="http://schemas.microsoft.com/office/drawing/2014/main" id="{7F23651C-366F-41FE-8F6C-F7DC9A4A1F1C}"/>
                </a:ext>
              </a:extLst>
            </p:cNvPr>
            <p:cNvSpPr>
              <a:spLocks/>
            </p:cNvSpPr>
            <p:nvPr/>
          </p:nvSpPr>
          <p:spPr bwMode="auto">
            <a:xfrm>
              <a:off x="4539" y="2880"/>
              <a:ext cx="16" cy="17"/>
            </a:xfrm>
            <a:custGeom>
              <a:avLst/>
              <a:gdLst>
                <a:gd name="T0" fmla="*/ 15 w 16"/>
                <a:gd name="T1" fmla="*/ 4 h 17"/>
                <a:gd name="T2" fmla="*/ 4 w 16"/>
                <a:gd name="T3" fmla="*/ 0 h 17"/>
                <a:gd name="T4" fmla="*/ 0 w 16"/>
                <a:gd name="T5" fmla="*/ 0 h 17"/>
                <a:gd name="T6" fmla="*/ 0 w 16"/>
                <a:gd name="T7" fmla="*/ 16 h 17"/>
                <a:gd name="T8" fmla="*/ 15 w 16"/>
                <a:gd name="T9" fmla="*/ 16 h 17"/>
                <a:gd name="T10" fmla="*/ 15 w 16"/>
                <a:gd name="T11" fmla="*/ 4 h 17"/>
                <a:gd name="T12" fmla="*/ 0 60000 65536"/>
                <a:gd name="T13" fmla="*/ 0 60000 65536"/>
                <a:gd name="T14" fmla="*/ 0 60000 65536"/>
                <a:gd name="T15" fmla="*/ 0 60000 65536"/>
                <a:gd name="T16" fmla="*/ 0 60000 65536"/>
                <a:gd name="T17" fmla="*/ 0 60000 65536"/>
                <a:gd name="T18" fmla="*/ 0 w 16"/>
                <a:gd name="T19" fmla="*/ 0 h 17"/>
                <a:gd name="T20" fmla="*/ 16 w 16"/>
                <a:gd name="T21" fmla="*/ 17 h 17"/>
              </a:gdLst>
              <a:ahLst/>
              <a:cxnLst>
                <a:cxn ang="T12">
                  <a:pos x="T0" y="T1"/>
                </a:cxn>
                <a:cxn ang="T13">
                  <a:pos x="T2" y="T3"/>
                </a:cxn>
                <a:cxn ang="T14">
                  <a:pos x="T4" y="T5"/>
                </a:cxn>
                <a:cxn ang="T15">
                  <a:pos x="T6" y="T7"/>
                </a:cxn>
                <a:cxn ang="T16">
                  <a:pos x="T8" y="T9"/>
                </a:cxn>
                <a:cxn ang="T17">
                  <a:pos x="T10" y="T11"/>
                </a:cxn>
              </a:cxnLst>
              <a:rect l="T18" t="T19" r="T20" b="T21"/>
              <a:pathLst>
                <a:path w="16" h="17">
                  <a:moveTo>
                    <a:pt x="15" y="4"/>
                  </a:moveTo>
                  <a:lnTo>
                    <a:pt x="4" y="0"/>
                  </a:lnTo>
                  <a:lnTo>
                    <a:pt x="0" y="0"/>
                  </a:lnTo>
                  <a:lnTo>
                    <a:pt x="0" y="16"/>
                  </a:lnTo>
                  <a:lnTo>
                    <a:pt x="15" y="16"/>
                  </a:lnTo>
                  <a:lnTo>
                    <a:pt x="15" y="4"/>
                  </a:lnTo>
                </a:path>
              </a:pathLst>
            </a:custGeom>
            <a:solidFill>
              <a:srgbClr val="FF0000"/>
            </a:solidFill>
            <a:ln w="12700" cap="rnd">
              <a:solidFill>
                <a:srgbClr val="FF0000"/>
              </a:solidFill>
              <a:round/>
              <a:headEnd type="none" w="sm" len="sm"/>
              <a:tailEnd type="none" w="sm" len="sm"/>
            </a:ln>
          </p:spPr>
          <p:txBody>
            <a:bodyPr/>
            <a:lstStyle/>
            <a:p>
              <a:endParaRPr lang="zh-CN" altLang="en-US"/>
            </a:p>
          </p:txBody>
        </p:sp>
        <p:sp>
          <p:nvSpPr>
            <p:cNvPr id="13656" name="Freeform 127">
              <a:extLst>
                <a:ext uri="{FF2B5EF4-FFF2-40B4-BE49-F238E27FC236}">
                  <a16:creationId xmlns:a16="http://schemas.microsoft.com/office/drawing/2014/main" id="{9547A745-FD7D-48D1-94CE-E41907A6AD83}"/>
                </a:ext>
              </a:extLst>
            </p:cNvPr>
            <p:cNvSpPr>
              <a:spLocks/>
            </p:cNvSpPr>
            <p:nvPr/>
          </p:nvSpPr>
          <p:spPr bwMode="auto">
            <a:xfrm>
              <a:off x="4564" y="2880"/>
              <a:ext cx="17" cy="17"/>
            </a:xfrm>
            <a:custGeom>
              <a:avLst/>
              <a:gdLst>
                <a:gd name="T0" fmla="*/ 16 w 17"/>
                <a:gd name="T1" fmla="*/ 4 h 17"/>
                <a:gd name="T2" fmla="*/ 7 w 17"/>
                <a:gd name="T3" fmla="*/ 0 h 17"/>
                <a:gd name="T4" fmla="*/ 3 w 17"/>
                <a:gd name="T5" fmla="*/ 0 h 17"/>
                <a:gd name="T6" fmla="*/ 0 w 17"/>
                <a:gd name="T7" fmla="*/ 4 h 17"/>
                <a:gd name="T8" fmla="*/ 0 w 17"/>
                <a:gd name="T9" fmla="*/ 12 h 17"/>
                <a:gd name="T10" fmla="*/ 3 w 17"/>
                <a:gd name="T11" fmla="*/ 16 h 17"/>
                <a:gd name="T12" fmla="*/ 16 w 17"/>
                <a:gd name="T13" fmla="*/ 16 h 17"/>
                <a:gd name="T14" fmla="*/ 16 w 17"/>
                <a:gd name="T15" fmla="*/ 4 h 17"/>
                <a:gd name="T16" fmla="*/ 0 60000 65536"/>
                <a:gd name="T17" fmla="*/ 0 60000 65536"/>
                <a:gd name="T18" fmla="*/ 0 60000 65536"/>
                <a:gd name="T19" fmla="*/ 0 60000 65536"/>
                <a:gd name="T20" fmla="*/ 0 60000 65536"/>
                <a:gd name="T21" fmla="*/ 0 60000 65536"/>
                <a:gd name="T22" fmla="*/ 0 60000 65536"/>
                <a:gd name="T23" fmla="*/ 0 60000 65536"/>
                <a:gd name="T24" fmla="*/ 0 w 17"/>
                <a:gd name="T25" fmla="*/ 0 h 17"/>
                <a:gd name="T26" fmla="*/ 17 w 17"/>
                <a:gd name="T27" fmla="*/ 17 h 1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7" h="17">
                  <a:moveTo>
                    <a:pt x="16" y="4"/>
                  </a:moveTo>
                  <a:lnTo>
                    <a:pt x="7" y="0"/>
                  </a:lnTo>
                  <a:lnTo>
                    <a:pt x="3" y="0"/>
                  </a:lnTo>
                  <a:lnTo>
                    <a:pt x="0" y="4"/>
                  </a:lnTo>
                  <a:lnTo>
                    <a:pt x="0" y="12"/>
                  </a:lnTo>
                  <a:lnTo>
                    <a:pt x="3" y="16"/>
                  </a:lnTo>
                  <a:lnTo>
                    <a:pt x="16" y="16"/>
                  </a:lnTo>
                  <a:lnTo>
                    <a:pt x="16" y="4"/>
                  </a:lnTo>
                </a:path>
              </a:pathLst>
            </a:custGeom>
            <a:solidFill>
              <a:srgbClr val="FF0000"/>
            </a:solidFill>
            <a:ln w="12700" cap="rnd">
              <a:solidFill>
                <a:srgbClr val="FF0000"/>
              </a:solidFill>
              <a:round/>
              <a:headEnd type="none" w="sm" len="sm"/>
              <a:tailEnd type="none" w="sm" len="sm"/>
            </a:ln>
          </p:spPr>
          <p:txBody>
            <a:bodyPr/>
            <a:lstStyle/>
            <a:p>
              <a:endParaRPr lang="zh-CN" altLang="en-US"/>
            </a:p>
          </p:txBody>
        </p:sp>
        <p:sp>
          <p:nvSpPr>
            <p:cNvPr id="13657" name="Freeform 128">
              <a:extLst>
                <a:ext uri="{FF2B5EF4-FFF2-40B4-BE49-F238E27FC236}">
                  <a16:creationId xmlns:a16="http://schemas.microsoft.com/office/drawing/2014/main" id="{3B3EECB5-678F-42A0-932C-869DBB29A573}"/>
                </a:ext>
              </a:extLst>
            </p:cNvPr>
            <p:cNvSpPr>
              <a:spLocks/>
            </p:cNvSpPr>
            <p:nvPr/>
          </p:nvSpPr>
          <p:spPr bwMode="auto">
            <a:xfrm>
              <a:off x="4565" y="2980"/>
              <a:ext cx="17" cy="203"/>
            </a:xfrm>
            <a:custGeom>
              <a:avLst/>
              <a:gdLst>
                <a:gd name="T0" fmla="*/ 0 w 17"/>
                <a:gd name="T1" fmla="*/ 0 h 203"/>
                <a:gd name="T2" fmla="*/ 0 w 17"/>
                <a:gd name="T3" fmla="*/ 69 h 203"/>
                <a:gd name="T4" fmla="*/ 12 w 17"/>
                <a:gd name="T5" fmla="*/ 69 h 203"/>
                <a:gd name="T6" fmla="*/ 0 w 17"/>
                <a:gd name="T7" fmla="*/ 77 h 203"/>
                <a:gd name="T8" fmla="*/ 0 w 17"/>
                <a:gd name="T9" fmla="*/ 140 h 203"/>
                <a:gd name="T10" fmla="*/ 12 w 17"/>
                <a:gd name="T11" fmla="*/ 140 h 203"/>
                <a:gd name="T12" fmla="*/ 0 w 17"/>
                <a:gd name="T13" fmla="*/ 148 h 203"/>
                <a:gd name="T14" fmla="*/ 0 w 17"/>
                <a:gd name="T15" fmla="*/ 202 h 203"/>
                <a:gd name="T16" fmla="*/ 16 w 17"/>
                <a:gd name="T17" fmla="*/ 202 h 203"/>
                <a:gd name="T18" fmla="*/ 16 w 17"/>
                <a:gd name="T19" fmla="*/ 0 h 203"/>
                <a:gd name="T20" fmla="*/ 0 w 17"/>
                <a:gd name="T21" fmla="*/ 0 h 20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7"/>
                <a:gd name="T34" fmla="*/ 0 h 203"/>
                <a:gd name="T35" fmla="*/ 17 w 17"/>
                <a:gd name="T36" fmla="*/ 203 h 20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7" h="203">
                  <a:moveTo>
                    <a:pt x="0" y="0"/>
                  </a:moveTo>
                  <a:lnTo>
                    <a:pt x="0" y="69"/>
                  </a:lnTo>
                  <a:lnTo>
                    <a:pt x="12" y="69"/>
                  </a:lnTo>
                  <a:lnTo>
                    <a:pt x="0" y="77"/>
                  </a:lnTo>
                  <a:lnTo>
                    <a:pt x="0" y="140"/>
                  </a:lnTo>
                  <a:lnTo>
                    <a:pt x="12" y="140"/>
                  </a:lnTo>
                  <a:lnTo>
                    <a:pt x="0" y="148"/>
                  </a:lnTo>
                  <a:lnTo>
                    <a:pt x="0" y="202"/>
                  </a:lnTo>
                  <a:lnTo>
                    <a:pt x="16" y="202"/>
                  </a:lnTo>
                  <a:lnTo>
                    <a:pt x="16" y="0"/>
                  </a:lnTo>
                  <a:lnTo>
                    <a:pt x="0" y="0"/>
                  </a:lnTo>
                </a:path>
              </a:pathLst>
            </a:custGeom>
            <a:solidFill>
              <a:srgbClr val="00B7A5"/>
            </a:solidFill>
            <a:ln w="12700" cap="rnd">
              <a:solidFill>
                <a:srgbClr val="000000"/>
              </a:solidFill>
              <a:round/>
              <a:headEnd type="none" w="sm" len="sm"/>
              <a:tailEnd type="none" w="sm" len="sm"/>
            </a:ln>
          </p:spPr>
          <p:txBody>
            <a:bodyPr/>
            <a:lstStyle/>
            <a:p>
              <a:endParaRPr lang="zh-CN" altLang="en-US"/>
            </a:p>
          </p:txBody>
        </p:sp>
        <p:sp>
          <p:nvSpPr>
            <p:cNvPr id="13658" name="Freeform 129">
              <a:extLst>
                <a:ext uri="{FF2B5EF4-FFF2-40B4-BE49-F238E27FC236}">
                  <a16:creationId xmlns:a16="http://schemas.microsoft.com/office/drawing/2014/main" id="{7A42977A-F88E-44AE-BE12-783F67BC8681}"/>
                </a:ext>
              </a:extLst>
            </p:cNvPr>
            <p:cNvSpPr>
              <a:spLocks/>
            </p:cNvSpPr>
            <p:nvPr/>
          </p:nvSpPr>
          <p:spPr bwMode="auto">
            <a:xfrm>
              <a:off x="4600" y="3500"/>
              <a:ext cx="115" cy="80"/>
            </a:xfrm>
            <a:custGeom>
              <a:avLst/>
              <a:gdLst>
                <a:gd name="T0" fmla="*/ 0 w 115"/>
                <a:gd name="T1" fmla="*/ 79 h 80"/>
                <a:gd name="T2" fmla="*/ 114 w 115"/>
                <a:gd name="T3" fmla="*/ 62 h 80"/>
                <a:gd name="T4" fmla="*/ 0 w 115"/>
                <a:gd name="T5" fmla="*/ 0 h 80"/>
                <a:gd name="T6" fmla="*/ 0 w 115"/>
                <a:gd name="T7" fmla="*/ 79 h 80"/>
                <a:gd name="T8" fmla="*/ 0 60000 65536"/>
                <a:gd name="T9" fmla="*/ 0 60000 65536"/>
                <a:gd name="T10" fmla="*/ 0 60000 65536"/>
                <a:gd name="T11" fmla="*/ 0 60000 65536"/>
                <a:gd name="T12" fmla="*/ 0 w 115"/>
                <a:gd name="T13" fmla="*/ 0 h 80"/>
                <a:gd name="T14" fmla="*/ 115 w 115"/>
                <a:gd name="T15" fmla="*/ 80 h 80"/>
              </a:gdLst>
              <a:ahLst/>
              <a:cxnLst>
                <a:cxn ang="T8">
                  <a:pos x="T0" y="T1"/>
                </a:cxn>
                <a:cxn ang="T9">
                  <a:pos x="T2" y="T3"/>
                </a:cxn>
                <a:cxn ang="T10">
                  <a:pos x="T4" y="T5"/>
                </a:cxn>
                <a:cxn ang="T11">
                  <a:pos x="T6" y="T7"/>
                </a:cxn>
              </a:cxnLst>
              <a:rect l="T12" t="T13" r="T14" b="T15"/>
              <a:pathLst>
                <a:path w="115" h="80">
                  <a:moveTo>
                    <a:pt x="0" y="79"/>
                  </a:moveTo>
                  <a:lnTo>
                    <a:pt x="114" y="62"/>
                  </a:lnTo>
                  <a:lnTo>
                    <a:pt x="0" y="0"/>
                  </a:lnTo>
                  <a:lnTo>
                    <a:pt x="0" y="79"/>
                  </a:lnTo>
                </a:path>
              </a:pathLst>
            </a:custGeom>
            <a:solidFill>
              <a:srgbClr val="CECECE"/>
            </a:solidFill>
            <a:ln w="12700" cap="rnd">
              <a:solidFill>
                <a:srgbClr val="000000"/>
              </a:solidFill>
              <a:round/>
              <a:headEnd type="none" w="sm" len="sm"/>
              <a:tailEnd type="none" w="sm" len="sm"/>
            </a:ln>
          </p:spPr>
          <p:txBody>
            <a:bodyPr/>
            <a:lstStyle/>
            <a:p>
              <a:endParaRPr lang="zh-CN" altLang="en-US"/>
            </a:p>
          </p:txBody>
        </p:sp>
      </p:grpSp>
      <p:graphicFrame>
        <p:nvGraphicFramePr>
          <p:cNvPr id="13315" name="Object 3">
            <a:extLst>
              <a:ext uri="{FF2B5EF4-FFF2-40B4-BE49-F238E27FC236}">
                <a16:creationId xmlns:a16="http://schemas.microsoft.com/office/drawing/2014/main" id="{92424C48-5BDF-43B0-BA3A-157B37FC6820}"/>
              </a:ext>
            </a:extLst>
          </p:cNvPr>
          <p:cNvGraphicFramePr>
            <a:graphicFrameLocks noChangeAspect="1"/>
          </p:cNvGraphicFramePr>
          <p:nvPr/>
        </p:nvGraphicFramePr>
        <p:xfrm>
          <a:off x="2239963" y="4083050"/>
          <a:ext cx="1004887" cy="768350"/>
        </p:xfrm>
        <a:graphic>
          <a:graphicData uri="http://schemas.openxmlformats.org/presentationml/2006/ole">
            <mc:AlternateContent xmlns:mc="http://schemas.openxmlformats.org/markup-compatibility/2006">
              <mc:Choice xmlns:v="urn:schemas-microsoft-com:vml" Requires="v">
                <p:oleObj name="Clip" r:id="rId5" imgW="3833813" imgH="3619500" progId="">
                  <p:embed/>
                </p:oleObj>
              </mc:Choice>
              <mc:Fallback>
                <p:oleObj name="Clip" r:id="rId5" imgW="3833813" imgH="3619500" progId="">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39963" y="4083050"/>
                        <a:ext cx="1004887" cy="768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33" name="Text Box 131">
            <a:extLst>
              <a:ext uri="{FF2B5EF4-FFF2-40B4-BE49-F238E27FC236}">
                <a16:creationId xmlns:a16="http://schemas.microsoft.com/office/drawing/2014/main" id="{80C50481-A9C8-4CAA-96D9-0FC37F44CF86}"/>
              </a:ext>
            </a:extLst>
          </p:cNvPr>
          <p:cNvSpPr txBox="1">
            <a:spLocks noChangeArrowheads="1"/>
          </p:cNvSpPr>
          <p:nvPr/>
        </p:nvSpPr>
        <p:spPr bwMode="auto">
          <a:xfrm>
            <a:off x="6943725" y="969963"/>
            <a:ext cx="1249363" cy="439737"/>
          </a:xfrm>
          <a:prstGeom prst="rect">
            <a:avLst/>
          </a:prstGeom>
          <a:noFill/>
          <a:ln>
            <a:noFill/>
          </a:ln>
          <a:effectLst/>
        </p:spPr>
        <p:txBody>
          <a:bodyPr wrap="none" lIns="99276" tIns="49638" rIns="99276" bIns="49638" anchor="ctr">
            <a:spAutoFit/>
          </a:bodyPr>
          <a:lstStyle>
            <a:lvl1pPr defTabSz="992188">
              <a:defRPr kumimoji="1" sz="2400">
                <a:solidFill>
                  <a:schemeClr val="tx1"/>
                </a:solidFill>
                <a:latin typeface="Times New Roman" pitchFamily="18" charset="0"/>
                <a:ea typeface="宋体" charset="-122"/>
              </a:defRPr>
            </a:lvl1pPr>
            <a:lvl2pPr marL="496888" defTabSz="992188">
              <a:defRPr kumimoji="1" sz="2400">
                <a:solidFill>
                  <a:schemeClr val="tx1"/>
                </a:solidFill>
                <a:latin typeface="Times New Roman" pitchFamily="18" charset="0"/>
                <a:ea typeface="宋体" charset="-122"/>
              </a:defRPr>
            </a:lvl2pPr>
            <a:lvl3pPr marL="992188" defTabSz="992188">
              <a:defRPr kumimoji="1" sz="2400">
                <a:solidFill>
                  <a:schemeClr val="tx1"/>
                </a:solidFill>
                <a:latin typeface="Times New Roman" pitchFamily="18" charset="0"/>
                <a:ea typeface="宋体" charset="-122"/>
              </a:defRPr>
            </a:lvl3pPr>
            <a:lvl4pPr marL="1489075" defTabSz="992188">
              <a:defRPr kumimoji="1" sz="2400">
                <a:solidFill>
                  <a:schemeClr val="tx1"/>
                </a:solidFill>
                <a:latin typeface="Times New Roman" pitchFamily="18" charset="0"/>
                <a:ea typeface="宋体" charset="-122"/>
              </a:defRPr>
            </a:lvl4pPr>
            <a:lvl5pPr marL="1985963" defTabSz="992188">
              <a:defRPr kumimoji="1" sz="2400">
                <a:solidFill>
                  <a:schemeClr val="tx1"/>
                </a:solidFill>
                <a:latin typeface="Times New Roman" pitchFamily="18" charset="0"/>
                <a:ea typeface="宋体" charset="-122"/>
              </a:defRPr>
            </a:lvl5pPr>
            <a:lvl6pPr marL="2443163" defTabSz="992188" fontAlgn="base">
              <a:spcBef>
                <a:spcPct val="0"/>
              </a:spcBef>
              <a:spcAft>
                <a:spcPct val="0"/>
              </a:spcAft>
              <a:defRPr kumimoji="1" sz="2400">
                <a:solidFill>
                  <a:schemeClr val="tx1"/>
                </a:solidFill>
                <a:latin typeface="Times New Roman" pitchFamily="18" charset="0"/>
                <a:ea typeface="宋体" charset="-122"/>
              </a:defRPr>
            </a:lvl6pPr>
            <a:lvl7pPr marL="2900363" defTabSz="992188" fontAlgn="base">
              <a:spcBef>
                <a:spcPct val="0"/>
              </a:spcBef>
              <a:spcAft>
                <a:spcPct val="0"/>
              </a:spcAft>
              <a:defRPr kumimoji="1" sz="2400">
                <a:solidFill>
                  <a:schemeClr val="tx1"/>
                </a:solidFill>
                <a:latin typeface="Times New Roman" pitchFamily="18" charset="0"/>
                <a:ea typeface="宋体" charset="-122"/>
              </a:defRPr>
            </a:lvl7pPr>
            <a:lvl8pPr marL="3357563" defTabSz="992188" fontAlgn="base">
              <a:spcBef>
                <a:spcPct val="0"/>
              </a:spcBef>
              <a:spcAft>
                <a:spcPct val="0"/>
              </a:spcAft>
              <a:defRPr kumimoji="1" sz="2400">
                <a:solidFill>
                  <a:schemeClr val="tx1"/>
                </a:solidFill>
                <a:latin typeface="Times New Roman" pitchFamily="18" charset="0"/>
                <a:ea typeface="宋体" charset="-122"/>
              </a:defRPr>
            </a:lvl8pPr>
            <a:lvl9pPr marL="3814763" defTabSz="992188" fontAlgn="base">
              <a:spcBef>
                <a:spcPct val="0"/>
              </a:spcBef>
              <a:spcAft>
                <a:spcPct val="0"/>
              </a:spcAft>
              <a:defRPr kumimoji="1" sz="2400">
                <a:solidFill>
                  <a:schemeClr val="tx1"/>
                </a:solidFill>
                <a:latin typeface="Times New Roman" pitchFamily="18" charset="0"/>
                <a:ea typeface="宋体" charset="-122"/>
              </a:defRPr>
            </a:lvl9pPr>
          </a:lstStyle>
          <a:p>
            <a:pPr algn="ctr" eaLnBrk="1" hangingPunct="1">
              <a:defRPr/>
            </a:pPr>
            <a:r>
              <a:rPr lang="en-US" altLang="zh-TW" sz="2200" b="1">
                <a:solidFill>
                  <a:srgbClr val="000000"/>
                </a:solidFill>
                <a:effectLst>
                  <a:outerShdw blurRad="38100" dist="38100" dir="2700000" algn="tl">
                    <a:srgbClr val="C0C0C0"/>
                  </a:outerShdw>
                </a:effectLst>
                <a:ea typeface="PMingLiU" pitchFamily="18" charset="-120"/>
              </a:rPr>
              <a:t>Network</a:t>
            </a:r>
          </a:p>
        </p:txBody>
      </p:sp>
      <p:sp>
        <p:nvSpPr>
          <p:cNvPr id="134" name="Text Box 132">
            <a:extLst>
              <a:ext uri="{FF2B5EF4-FFF2-40B4-BE49-F238E27FC236}">
                <a16:creationId xmlns:a16="http://schemas.microsoft.com/office/drawing/2014/main" id="{04724D8B-65A1-415C-AAB2-991FA7511E50}"/>
              </a:ext>
            </a:extLst>
          </p:cNvPr>
          <p:cNvSpPr txBox="1">
            <a:spLocks noChangeArrowheads="1"/>
          </p:cNvSpPr>
          <p:nvPr/>
        </p:nvSpPr>
        <p:spPr bwMode="auto">
          <a:xfrm>
            <a:off x="280988" y="3878263"/>
            <a:ext cx="1901825" cy="438150"/>
          </a:xfrm>
          <a:prstGeom prst="rect">
            <a:avLst/>
          </a:prstGeom>
          <a:noFill/>
          <a:ln>
            <a:noFill/>
          </a:ln>
          <a:effectLst/>
        </p:spPr>
        <p:txBody>
          <a:bodyPr wrap="none" lIns="99276" tIns="49638" rIns="99276" bIns="49638">
            <a:spAutoFit/>
          </a:bodyPr>
          <a:lstStyle>
            <a:lvl1pPr defTabSz="992188">
              <a:defRPr kumimoji="1" sz="2400">
                <a:solidFill>
                  <a:schemeClr val="tx1"/>
                </a:solidFill>
                <a:latin typeface="Times New Roman" pitchFamily="18" charset="0"/>
                <a:ea typeface="宋体" charset="-122"/>
              </a:defRPr>
            </a:lvl1pPr>
            <a:lvl2pPr marL="496888" defTabSz="992188">
              <a:defRPr kumimoji="1" sz="2400">
                <a:solidFill>
                  <a:schemeClr val="tx1"/>
                </a:solidFill>
                <a:latin typeface="Times New Roman" pitchFamily="18" charset="0"/>
                <a:ea typeface="宋体" charset="-122"/>
              </a:defRPr>
            </a:lvl2pPr>
            <a:lvl3pPr marL="992188" defTabSz="992188">
              <a:defRPr kumimoji="1" sz="2400">
                <a:solidFill>
                  <a:schemeClr val="tx1"/>
                </a:solidFill>
                <a:latin typeface="Times New Roman" pitchFamily="18" charset="0"/>
                <a:ea typeface="宋体" charset="-122"/>
              </a:defRPr>
            </a:lvl3pPr>
            <a:lvl4pPr marL="1489075" defTabSz="992188">
              <a:defRPr kumimoji="1" sz="2400">
                <a:solidFill>
                  <a:schemeClr val="tx1"/>
                </a:solidFill>
                <a:latin typeface="Times New Roman" pitchFamily="18" charset="0"/>
                <a:ea typeface="宋体" charset="-122"/>
              </a:defRPr>
            </a:lvl4pPr>
            <a:lvl5pPr marL="1985963" defTabSz="992188">
              <a:defRPr kumimoji="1" sz="2400">
                <a:solidFill>
                  <a:schemeClr val="tx1"/>
                </a:solidFill>
                <a:latin typeface="Times New Roman" pitchFamily="18" charset="0"/>
                <a:ea typeface="宋体" charset="-122"/>
              </a:defRPr>
            </a:lvl5pPr>
            <a:lvl6pPr marL="2443163" defTabSz="992188" fontAlgn="base">
              <a:spcBef>
                <a:spcPct val="0"/>
              </a:spcBef>
              <a:spcAft>
                <a:spcPct val="0"/>
              </a:spcAft>
              <a:defRPr kumimoji="1" sz="2400">
                <a:solidFill>
                  <a:schemeClr val="tx1"/>
                </a:solidFill>
                <a:latin typeface="Times New Roman" pitchFamily="18" charset="0"/>
                <a:ea typeface="宋体" charset="-122"/>
              </a:defRPr>
            </a:lvl6pPr>
            <a:lvl7pPr marL="2900363" defTabSz="992188" fontAlgn="base">
              <a:spcBef>
                <a:spcPct val="0"/>
              </a:spcBef>
              <a:spcAft>
                <a:spcPct val="0"/>
              </a:spcAft>
              <a:defRPr kumimoji="1" sz="2400">
                <a:solidFill>
                  <a:schemeClr val="tx1"/>
                </a:solidFill>
                <a:latin typeface="Times New Roman" pitchFamily="18" charset="0"/>
                <a:ea typeface="宋体" charset="-122"/>
              </a:defRPr>
            </a:lvl7pPr>
            <a:lvl8pPr marL="3357563" defTabSz="992188" fontAlgn="base">
              <a:spcBef>
                <a:spcPct val="0"/>
              </a:spcBef>
              <a:spcAft>
                <a:spcPct val="0"/>
              </a:spcAft>
              <a:defRPr kumimoji="1" sz="2400">
                <a:solidFill>
                  <a:schemeClr val="tx1"/>
                </a:solidFill>
                <a:latin typeface="Times New Roman" pitchFamily="18" charset="0"/>
                <a:ea typeface="宋体" charset="-122"/>
              </a:defRPr>
            </a:lvl8pPr>
            <a:lvl9pPr marL="3814763" defTabSz="992188" fontAlgn="base">
              <a:spcBef>
                <a:spcPct val="0"/>
              </a:spcBef>
              <a:spcAft>
                <a:spcPct val="0"/>
              </a:spcAft>
              <a:defRPr kumimoji="1" sz="2400">
                <a:solidFill>
                  <a:schemeClr val="tx1"/>
                </a:solidFill>
                <a:latin typeface="Times New Roman" pitchFamily="18" charset="0"/>
                <a:ea typeface="宋体" charset="-122"/>
              </a:defRPr>
            </a:lvl9pPr>
          </a:lstStyle>
          <a:p>
            <a:pPr algn="ctr" eaLnBrk="1" hangingPunct="1">
              <a:defRPr/>
            </a:pPr>
            <a:r>
              <a:rPr lang="en-US" altLang="zh-TW" sz="2200" b="1">
                <a:solidFill>
                  <a:srgbClr val="000000"/>
                </a:solidFill>
                <a:effectLst>
                  <a:outerShdw blurRad="38100" dist="38100" dir="2700000" algn="tl">
                    <a:srgbClr val="C0C0C0"/>
                  </a:outerShdw>
                </a:effectLst>
                <a:ea typeface="PMingLiU" pitchFamily="18" charset="-120"/>
              </a:rPr>
              <a:t>Branch Office</a:t>
            </a:r>
          </a:p>
        </p:txBody>
      </p:sp>
      <p:grpSp>
        <p:nvGrpSpPr>
          <p:cNvPr id="13347" name="Group 133">
            <a:extLst>
              <a:ext uri="{FF2B5EF4-FFF2-40B4-BE49-F238E27FC236}">
                <a16:creationId xmlns:a16="http://schemas.microsoft.com/office/drawing/2014/main" id="{42282E7D-5BDD-4753-8344-C869C6326FC2}"/>
              </a:ext>
            </a:extLst>
          </p:cNvPr>
          <p:cNvGrpSpPr>
            <a:grpSpLocks/>
          </p:cNvGrpSpPr>
          <p:nvPr/>
        </p:nvGrpSpPr>
        <p:grpSpPr bwMode="auto">
          <a:xfrm flipH="1">
            <a:off x="4491038" y="3228975"/>
            <a:ext cx="374650" cy="579438"/>
            <a:chOff x="5181" y="2356"/>
            <a:chExt cx="236" cy="365"/>
          </a:xfrm>
        </p:grpSpPr>
        <p:grpSp>
          <p:nvGrpSpPr>
            <p:cNvPr id="13565" name="Group 134">
              <a:extLst>
                <a:ext uri="{FF2B5EF4-FFF2-40B4-BE49-F238E27FC236}">
                  <a16:creationId xmlns:a16="http://schemas.microsoft.com/office/drawing/2014/main" id="{DB7036A6-D686-4051-BECC-455FB824495E}"/>
                </a:ext>
              </a:extLst>
            </p:cNvPr>
            <p:cNvGrpSpPr>
              <a:grpSpLocks/>
            </p:cNvGrpSpPr>
            <p:nvPr/>
          </p:nvGrpSpPr>
          <p:grpSpPr bwMode="auto">
            <a:xfrm>
              <a:off x="5181" y="2356"/>
              <a:ext cx="236" cy="365"/>
              <a:chOff x="5181" y="2356"/>
              <a:chExt cx="236" cy="365"/>
            </a:xfrm>
          </p:grpSpPr>
          <p:sp>
            <p:nvSpPr>
              <p:cNvPr id="13605" name="Freeform 135">
                <a:extLst>
                  <a:ext uri="{FF2B5EF4-FFF2-40B4-BE49-F238E27FC236}">
                    <a16:creationId xmlns:a16="http://schemas.microsoft.com/office/drawing/2014/main" id="{06C2E73B-6838-4935-B051-5F6D262CE0A8}"/>
                  </a:ext>
                </a:extLst>
              </p:cNvPr>
              <p:cNvSpPr>
                <a:spLocks/>
              </p:cNvSpPr>
              <p:nvPr/>
            </p:nvSpPr>
            <p:spPr bwMode="auto">
              <a:xfrm>
                <a:off x="5250" y="2380"/>
                <a:ext cx="159" cy="6"/>
              </a:xfrm>
              <a:custGeom>
                <a:avLst/>
                <a:gdLst>
                  <a:gd name="T0" fmla="*/ 0 w 1270"/>
                  <a:gd name="T1" fmla="*/ 0 h 46"/>
                  <a:gd name="T2" fmla="*/ 0 w 1270"/>
                  <a:gd name="T3" fmla="*/ 0 h 46"/>
                  <a:gd name="T4" fmla="*/ 0 w 1270"/>
                  <a:gd name="T5" fmla="*/ 0 h 46"/>
                  <a:gd name="T6" fmla="*/ 0 w 1270"/>
                  <a:gd name="T7" fmla="*/ 0 h 46"/>
                  <a:gd name="T8" fmla="*/ 0 w 1270"/>
                  <a:gd name="T9" fmla="*/ 0 h 46"/>
                  <a:gd name="T10" fmla="*/ 0 60000 65536"/>
                  <a:gd name="T11" fmla="*/ 0 60000 65536"/>
                  <a:gd name="T12" fmla="*/ 0 60000 65536"/>
                  <a:gd name="T13" fmla="*/ 0 60000 65536"/>
                  <a:gd name="T14" fmla="*/ 0 60000 65536"/>
                  <a:gd name="T15" fmla="*/ 0 w 1270"/>
                  <a:gd name="T16" fmla="*/ 0 h 46"/>
                  <a:gd name="T17" fmla="*/ 1270 w 1270"/>
                  <a:gd name="T18" fmla="*/ 46 h 46"/>
                </a:gdLst>
                <a:ahLst/>
                <a:cxnLst>
                  <a:cxn ang="T10">
                    <a:pos x="T0" y="T1"/>
                  </a:cxn>
                  <a:cxn ang="T11">
                    <a:pos x="T2" y="T3"/>
                  </a:cxn>
                  <a:cxn ang="T12">
                    <a:pos x="T4" y="T5"/>
                  </a:cxn>
                  <a:cxn ang="T13">
                    <a:pos x="T6" y="T7"/>
                  </a:cxn>
                  <a:cxn ang="T14">
                    <a:pos x="T8" y="T9"/>
                  </a:cxn>
                </a:cxnLst>
                <a:rect l="T15" t="T16" r="T17" b="T18"/>
                <a:pathLst>
                  <a:path w="1270" h="46">
                    <a:moveTo>
                      <a:pt x="0" y="0"/>
                    </a:moveTo>
                    <a:lnTo>
                      <a:pt x="75" y="46"/>
                    </a:lnTo>
                    <a:lnTo>
                      <a:pt x="1270" y="46"/>
                    </a:lnTo>
                    <a:lnTo>
                      <a:pt x="1232" y="0"/>
                    </a:lnTo>
                    <a:lnTo>
                      <a:pt x="0" y="0"/>
                    </a:lnTo>
                    <a:close/>
                  </a:path>
                </a:pathLst>
              </a:custGeom>
              <a:solidFill>
                <a:srgbClr val="E0E0E0"/>
              </a:solidFill>
              <a:ln w="3175">
                <a:solidFill>
                  <a:srgbClr val="808080"/>
                </a:solidFill>
                <a:round/>
                <a:headEnd/>
                <a:tailEnd/>
              </a:ln>
            </p:spPr>
            <p:txBody>
              <a:bodyPr/>
              <a:lstStyle/>
              <a:p>
                <a:endParaRPr lang="zh-CN" altLang="en-US"/>
              </a:p>
            </p:txBody>
          </p:sp>
          <p:sp>
            <p:nvSpPr>
              <p:cNvPr id="13606" name="Freeform 136">
                <a:extLst>
                  <a:ext uri="{FF2B5EF4-FFF2-40B4-BE49-F238E27FC236}">
                    <a16:creationId xmlns:a16="http://schemas.microsoft.com/office/drawing/2014/main" id="{5E3F506E-BE1B-495C-A6C0-06D8C218469C}"/>
                  </a:ext>
                </a:extLst>
              </p:cNvPr>
              <p:cNvSpPr>
                <a:spLocks/>
              </p:cNvSpPr>
              <p:nvPr/>
            </p:nvSpPr>
            <p:spPr bwMode="auto">
              <a:xfrm>
                <a:off x="5250" y="2379"/>
                <a:ext cx="40" cy="342"/>
              </a:xfrm>
              <a:custGeom>
                <a:avLst/>
                <a:gdLst>
                  <a:gd name="T0" fmla="*/ 0 w 321"/>
                  <a:gd name="T1" fmla="*/ 0 h 2391"/>
                  <a:gd name="T2" fmla="*/ 0 w 321"/>
                  <a:gd name="T3" fmla="*/ 0 h 2391"/>
                  <a:gd name="T4" fmla="*/ 0 w 321"/>
                  <a:gd name="T5" fmla="*/ 0 h 2391"/>
                  <a:gd name="T6" fmla="*/ 0 w 321"/>
                  <a:gd name="T7" fmla="*/ 0 h 2391"/>
                  <a:gd name="T8" fmla="*/ 0 w 321"/>
                  <a:gd name="T9" fmla="*/ 0 h 2391"/>
                  <a:gd name="T10" fmla="*/ 0 w 321"/>
                  <a:gd name="T11" fmla="*/ 0 h 2391"/>
                  <a:gd name="T12" fmla="*/ 0 w 321"/>
                  <a:gd name="T13" fmla="*/ 0 h 2391"/>
                  <a:gd name="T14" fmla="*/ 0 60000 65536"/>
                  <a:gd name="T15" fmla="*/ 0 60000 65536"/>
                  <a:gd name="T16" fmla="*/ 0 60000 65536"/>
                  <a:gd name="T17" fmla="*/ 0 60000 65536"/>
                  <a:gd name="T18" fmla="*/ 0 60000 65536"/>
                  <a:gd name="T19" fmla="*/ 0 60000 65536"/>
                  <a:gd name="T20" fmla="*/ 0 60000 65536"/>
                  <a:gd name="T21" fmla="*/ 0 w 321"/>
                  <a:gd name="T22" fmla="*/ 0 h 2391"/>
                  <a:gd name="T23" fmla="*/ 321 w 321"/>
                  <a:gd name="T24" fmla="*/ 2391 h 239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21" h="2391">
                    <a:moveTo>
                      <a:pt x="0" y="2310"/>
                    </a:moveTo>
                    <a:lnTo>
                      <a:pt x="66" y="2391"/>
                    </a:lnTo>
                    <a:lnTo>
                      <a:pt x="321" y="794"/>
                    </a:lnTo>
                    <a:lnTo>
                      <a:pt x="82" y="47"/>
                    </a:lnTo>
                    <a:lnTo>
                      <a:pt x="3" y="0"/>
                    </a:lnTo>
                    <a:lnTo>
                      <a:pt x="0" y="873"/>
                    </a:lnTo>
                    <a:lnTo>
                      <a:pt x="0" y="2310"/>
                    </a:lnTo>
                    <a:close/>
                  </a:path>
                </a:pathLst>
              </a:custGeom>
              <a:solidFill>
                <a:srgbClr val="A0A0A0"/>
              </a:solidFill>
              <a:ln w="3175">
                <a:solidFill>
                  <a:srgbClr val="808080"/>
                </a:solidFill>
                <a:round/>
                <a:headEnd/>
                <a:tailEnd/>
              </a:ln>
            </p:spPr>
            <p:txBody>
              <a:bodyPr/>
              <a:lstStyle/>
              <a:p>
                <a:endParaRPr lang="zh-CN" altLang="en-US"/>
              </a:p>
            </p:txBody>
          </p:sp>
          <p:sp>
            <p:nvSpPr>
              <p:cNvPr id="13607" name="Freeform 137">
                <a:extLst>
                  <a:ext uri="{FF2B5EF4-FFF2-40B4-BE49-F238E27FC236}">
                    <a16:creationId xmlns:a16="http://schemas.microsoft.com/office/drawing/2014/main" id="{AA6677F1-DF35-4EFD-9935-5BCE09129984}"/>
                  </a:ext>
                </a:extLst>
              </p:cNvPr>
              <p:cNvSpPr>
                <a:spLocks/>
              </p:cNvSpPr>
              <p:nvPr/>
            </p:nvSpPr>
            <p:spPr bwMode="auto">
              <a:xfrm>
                <a:off x="5181" y="2356"/>
                <a:ext cx="70" cy="353"/>
              </a:xfrm>
              <a:custGeom>
                <a:avLst/>
                <a:gdLst>
                  <a:gd name="T0" fmla="*/ 0 w 558"/>
                  <a:gd name="T1" fmla="*/ 0 h 2471"/>
                  <a:gd name="T2" fmla="*/ 0 w 558"/>
                  <a:gd name="T3" fmla="*/ 0 h 2471"/>
                  <a:gd name="T4" fmla="*/ 0 w 558"/>
                  <a:gd name="T5" fmla="*/ 0 h 2471"/>
                  <a:gd name="T6" fmla="*/ 0 w 558"/>
                  <a:gd name="T7" fmla="*/ 0 h 2471"/>
                  <a:gd name="T8" fmla="*/ 0 w 558"/>
                  <a:gd name="T9" fmla="*/ 0 h 2471"/>
                  <a:gd name="T10" fmla="*/ 0 60000 65536"/>
                  <a:gd name="T11" fmla="*/ 0 60000 65536"/>
                  <a:gd name="T12" fmla="*/ 0 60000 65536"/>
                  <a:gd name="T13" fmla="*/ 0 60000 65536"/>
                  <a:gd name="T14" fmla="*/ 0 60000 65536"/>
                  <a:gd name="T15" fmla="*/ 0 w 558"/>
                  <a:gd name="T16" fmla="*/ 0 h 2471"/>
                  <a:gd name="T17" fmla="*/ 558 w 558"/>
                  <a:gd name="T18" fmla="*/ 2471 h 2471"/>
                </a:gdLst>
                <a:ahLst/>
                <a:cxnLst>
                  <a:cxn ang="T10">
                    <a:pos x="T0" y="T1"/>
                  </a:cxn>
                  <a:cxn ang="T11">
                    <a:pos x="T2" y="T3"/>
                  </a:cxn>
                  <a:cxn ang="T12">
                    <a:pos x="T4" y="T5"/>
                  </a:cxn>
                  <a:cxn ang="T13">
                    <a:pos x="T6" y="T7"/>
                  </a:cxn>
                  <a:cxn ang="T14">
                    <a:pos x="T8" y="T9"/>
                  </a:cxn>
                </a:cxnLst>
                <a:rect l="T15" t="T16" r="T17" b="T18"/>
                <a:pathLst>
                  <a:path w="558" h="2471">
                    <a:moveTo>
                      <a:pt x="0" y="0"/>
                    </a:moveTo>
                    <a:lnTo>
                      <a:pt x="558" y="162"/>
                    </a:lnTo>
                    <a:lnTo>
                      <a:pt x="558" y="2471"/>
                    </a:lnTo>
                    <a:lnTo>
                      <a:pt x="0" y="1882"/>
                    </a:lnTo>
                    <a:lnTo>
                      <a:pt x="0" y="0"/>
                    </a:lnTo>
                    <a:close/>
                  </a:path>
                </a:pathLst>
              </a:custGeom>
              <a:solidFill>
                <a:srgbClr val="A0A0A0"/>
              </a:solidFill>
              <a:ln w="3175">
                <a:solidFill>
                  <a:srgbClr val="808080"/>
                </a:solidFill>
                <a:round/>
                <a:headEnd/>
                <a:tailEnd/>
              </a:ln>
            </p:spPr>
            <p:txBody>
              <a:bodyPr/>
              <a:lstStyle/>
              <a:p>
                <a:endParaRPr lang="zh-CN" altLang="en-US"/>
              </a:p>
            </p:txBody>
          </p:sp>
          <p:sp>
            <p:nvSpPr>
              <p:cNvPr id="13608" name="Freeform 138">
                <a:extLst>
                  <a:ext uri="{FF2B5EF4-FFF2-40B4-BE49-F238E27FC236}">
                    <a16:creationId xmlns:a16="http://schemas.microsoft.com/office/drawing/2014/main" id="{17832FD7-0ADB-40AC-9DEC-A6FE8FCAD2AE}"/>
                  </a:ext>
                </a:extLst>
              </p:cNvPr>
              <p:cNvSpPr>
                <a:spLocks/>
              </p:cNvSpPr>
              <p:nvPr/>
            </p:nvSpPr>
            <p:spPr bwMode="auto">
              <a:xfrm>
                <a:off x="5181" y="2356"/>
                <a:ext cx="224" cy="24"/>
              </a:xfrm>
              <a:custGeom>
                <a:avLst/>
                <a:gdLst>
                  <a:gd name="T0" fmla="*/ 0 w 1790"/>
                  <a:gd name="T1" fmla="*/ 0 h 170"/>
                  <a:gd name="T2" fmla="*/ 0 w 1790"/>
                  <a:gd name="T3" fmla="*/ 0 h 170"/>
                  <a:gd name="T4" fmla="*/ 0 w 1790"/>
                  <a:gd name="T5" fmla="*/ 0 h 170"/>
                  <a:gd name="T6" fmla="*/ 0 w 1790"/>
                  <a:gd name="T7" fmla="*/ 0 h 170"/>
                  <a:gd name="T8" fmla="*/ 0 w 1790"/>
                  <a:gd name="T9" fmla="*/ 0 h 170"/>
                  <a:gd name="T10" fmla="*/ 0 60000 65536"/>
                  <a:gd name="T11" fmla="*/ 0 60000 65536"/>
                  <a:gd name="T12" fmla="*/ 0 60000 65536"/>
                  <a:gd name="T13" fmla="*/ 0 60000 65536"/>
                  <a:gd name="T14" fmla="*/ 0 60000 65536"/>
                  <a:gd name="T15" fmla="*/ 0 w 1790"/>
                  <a:gd name="T16" fmla="*/ 0 h 170"/>
                  <a:gd name="T17" fmla="*/ 1790 w 1790"/>
                  <a:gd name="T18" fmla="*/ 170 h 170"/>
                </a:gdLst>
                <a:ahLst/>
                <a:cxnLst>
                  <a:cxn ang="T10">
                    <a:pos x="T0" y="T1"/>
                  </a:cxn>
                  <a:cxn ang="T11">
                    <a:pos x="T2" y="T3"/>
                  </a:cxn>
                  <a:cxn ang="T12">
                    <a:pos x="T4" y="T5"/>
                  </a:cxn>
                  <a:cxn ang="T13">
                    <a:pos x="T6" y="T7"/>
                  </a:cxn>
                  <a:cxn ang="T14">
                    <a:pos x="T8" y="T9"/>
                  </a:cxn>
                </a:cxnLst>
                <a:rect l="T15" t="T16" r="T17" b="T18"/>
                <a:pathLst>
                  <a:path w="1790" h="170">
                    <a:moveTo>
                      <a:pt x="559" y="170"/>
                    </a:moveTo>
                    <a:lnTo>
                      <a:pt x="1790" y="170"/>
                    </a:lnTo>
                    <a:lnTo>
                      <a:pt x="927" y="0"/>
                    </a:lnTo>
                    <a:lnTo>
                      <a:pt x="0" y="0"/>
                    </a:lnTo>
                    <a:lnTo>
                      <a:pt x="559" y="170"/>
                    </a:lnTo>
                    <a:close/>
                  </a:path>
                </a:pathLst>
              </a:custGeom>
              <a:solidFill>
                <a:srgbClr val="E0E0E0"/>
              </a:solidFill>
              <a:ln w="3175">
                <a:solidFill>
                  <a:srgbClr val="808080"/>
                </a:solidFill>
                <a:round/>
                <a:headEnd/>
                <a:tailEnd/>
              </a:ln>
            </p:spPr>
            <p:txBody>
              <a:bodyPr/>
              <a:lstStyle/>
              <a:p>
                <a:endParaRPr lang="zh-CN" altLang="en-US"/>
              </a:p>
            </p:txBody>
          </p:sp>
          <p:sp>
            <p:nvSpPr>
              <p:cNvPr id="13609" name="Rectangle 139">
                <a:extLst>
                  <a:ext uri="{FF2B5EF4-FFF2-40B4-BE49-F238E27FC236}">
                    <a16:creationId xmlns:a16="http://schemas.microsoft.com/office/drawing/2014/main" id="{9CB54195-AEF1-4D8C-B7B5-9E73327A1DDC}"/>
                  </a:ext>
                </a:extLst>
              </p:cNvPr>
              <p:cNvSpPr>
                <a:spLocks noChangeArrowheads="1"/>
              </p:cNvSpPr>
              <p:nvPr/>
            </p:nvSpPr>
            <p:spPr bwMode="auto">
              <a:xfrm>
                <a:off x="5259" y="2507"/>
                <a:ext cx="145" cy="213"/>
              </a:xfrm>
              <a:prstGeom prst="rect">
                <a:avLst/>
              </a:prstGeom>
              <a:solidFill>
                <a:srgbClr val="C0C0C0"/>
              </a:solidFill>
              <a:ln w="3175">
                <a:solidFill>
                  <a:srgbClr val="808080"/>
                </a:solidFill>
                <a:miter lim="800000"/>
                <a:headEnd/>
                <a:tailEnd/>
              </a:ln>
            </p:spPr>
            <p:txBody>
              <a:bodyP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b="1">
                  <a:solidFill>
                    <a:srgbClr val="000000"/>
                  </a:solidFill>
                  <a:ea typeface="宋体" panose="02010600030101010101" pitchFamily="2" charset="-122"/>
                </a:endParaRPr>
              </a:p>
            </p:txBody>
          </p:sp>
          <p:sp>
            <p:nvSpPr>
              <p:cNvPr id="13610" name="Freeform 140">
                <a:extLst>
                  <a:ext uri="{FF2B5EF4-FFF2-40B4-BE49-F238E27FC236}">
                    <a16:creationId xmlns:a16="http://schemas.microsoft.com/office/drawing/2014/main" id="{C00377B6-CE72-4E67-9C91-A3B407FDF754}"/>
                  </a:ext>
                </a:extLst>
              </p:cNvPr>
              <p:cNvSpPr>
                <a:spLocks/>
              </p:cNvSpPr>
              <p:nvPr/>
            </p:nvSpPr>
            <p:spPr bwMode="auto">
              <a:xfrm>
                <a:off x="5260" y="2386"/>
                <a:ext cx="156" cy="107"/>
              </a:xfrm>
              <a:custGeom>
                <a:avLst/>
                <a:gdLst>
                  <a:gd name="T0" fmla="*/ 0 w 1250"/>
                  <a:gd name="T1" fmla="*/ 0 h 752"/>
                  <a:gd name="T2" fmla="*/ 0 w 1250"/>
                  <a:gd name="T3" fmla="*/ 0 h 752"/>
                  <a:gd name="T4" fmla="*/ 0 w 1250"/>
                  <a:gd name="T5" fmla="*/ 0 h 752"/>
                  <a:gd name="T6" fmla="*/ 0 w 1250"/>
                  <a:gd name="T7" fmla="*/ 0 h 752"/>
                  <a:gd name="T8" fmla="*/ 0 w 1250"/>
                  <a:gd name="T9" fmla="*/ 0 h 752"/>
                  <a:gd name="T10" fmla="*/ 0 60000 65536"/>
                  <a:gd name="T11" fmla="*/ 0 60000 65536"/>
                  <a:gd name="T12" fmla="*/ 0 60000 65536"/>
                  <a:gd name="T13" fmla="*/ 0 60000 65536"/>
                  <a:gd name="T14" fmla="*/ 0 60000 65536"/>
                  <a:gd name="T15" fmla="*/ 0 w 1250"/>
                  <a:gd name="T16" fmla="*/ 0 h 752"/>
                  <a:gd name="T17" fmla="*/ 1250 w 1250"/>
                  <a:gd name="T18" fmla="*/ 752 h 752"/>
                </a:gdLst>
                <a:ahLst/>
                <a:cxnLst>
                  <a:cxn ang="T10">
                    <a:pos x="T0" y="T1"/>
                  </a:cxn>
                  <a:cxn ang="T11">
                    <a:pos x="T2" y="T3"/>
                  </a:cxn>
                  <a:cxn ang="T12">
                    <a:pos x="T4" y="T5"/>
                  </a:cxn>
                  <a:cxn ang="T13">
                    <a:pos x="T6" y="T7"/>
                  </a:cxn>
                  <a:cxn ang="T14">
                    <a:pos x="T8" y="T9"/>
                  </a:cxn>
                </a:cxnLst>
                <a:rect l="T15" t="T16" r="T17" b="T18"/>
                <a:pathLst>
                  <a:path w="1250" h="752">
                    <a:moveTo>
                      <a:pt x="0" y="0"/>
                    </a:moveTo>
                    <a:lnTo>
                      <a:pt x="1193" y="0"/>
                    </a:lnTo>
                    <a:lnTo>
                      <a:pt x="1250" y="752"/>
                    </a:lnTo>
                    <a:lnTo>
                      <a:pt x="51" y="752"/>
                    </a:lnTo>
                    <a:lnTo>
                      <a:pt x="0" y="0"/>
                    </a:lnTo>
                    <a:close/>
                  </a:path>
                </a:pathLst>
              </a:custGeom>
              <a:solidFill>
                <a:srgbClr val="C0C0C0"/>
              </a:solidFill>
              <a:ln w="3175">
                <a:solidFill>
                  <a:srgbClr val="808080"/>
                </a:solidFill>
                <a:round/>
                <a:headEnd/>
                <a:tailEnd/>
              </a:ln>
            </p:spPr>
            <p:txBody>
              <a:bodyPr/>
              <a:lstStyle/>
              <a:p>
                <a:endParaRPr lang="zh-CN" altLang="en-US"/>
              </a:p>
            </p:txBody>
          </p:sp>
          <p:sp>
            <p:nvSpPr>
              <p:cNvPr id="13611" name="Freeform 141">
                <a:extLst>
                  <a:ext uri="{FF2B5EF4-FFF2-40B4-BE49-F238E27FC236}">
                    <a16:creationId xmlns:a16="http://schemas.microsoft.com/office/drawing/2014/main" id="{9BC92962-8645-45EB-A754-D0FE7B01FFC9}"/>
                  </a:ext>
                </a:extLst>
              </p:cNvPr>
              <p:cNvSpPr>
                <a:spLocks/>
              </p:cNvSpPr>
              <p:nvPr/>
            </p:nvSpPr>
            <p:spPr bwMode="auto">
              <a:xfrm>
                <a:off x="5259" y="2493"/>
                <a:ext cx="158" cy="13"/>
              </a:xfrm>
              <a:custGeom>
                <a:avLst/>
                <a:gdLst>
                  <a:gd name="T0" fmla="*/ 0 w 1264"/>
                  <a:gd name="T1" fmla="*/ 0 h 90"/>
                  <a:gd name="T2" fmla="*/ 0 w 1264"/>
                  <a:gd name="T3" fmla="*/ 0 h 90"/>
                  <a:gd name="T4" fmla="*/ 0 w 1264"/>
                  <a:gd name="T5" fmla="*/ 0 h 90"/>
                  <a:gd name="T6" fmla="*/ 0 w 1264"/>
                  <a:gd name="T7" fmla="*/ 0 h 90"/>
                  <a:gd name="T8" fmla="*/ 0 w 1264"/>
                  <a:gd name="T9" fmla="*/ 0 h 90"/>
                  <a:gd name="T10" fmla="*/ 0 60000 65536"/>
                  <a:gd name="T11" fmla="*/ 0 60000 65536"/>
                  <a:gd name="T12" fmla="*/ 0 60000 65536"/>
                  <a:gd name="T13" fmla="*/ 0 60000 65536"/>
                  <a:gd name="T14" fmla="*/ 0 60000 65536"/>
                  <a:gd name="T15" fmla="*/ 0 w 1264"/>
                  <a:gd name="T16" fmla="*/ 0 h 90"/>
                  <a:gd name="T17" fmla="*/ 1264 w 1264"/>
                  <a:gd name="T18" fmla="*/ 90 h 90"/>
                </a:gdLst>
                <a:ahLst/>
                <a:cxnLst>
                  <a:cxn ang="T10">
                    <a:pos x="T0" y="T1"/>
                  </a:cxn>
                  <a:cxn ang="T11">
                    <a:pos x="T2" y="T3"/>
                  </a:cxn>
                  <a:cxn ang="T12">
                    <a:pos x="T4" y="T5"/>
                  </a:cxn>
                  <a:cxn ang="T13">
                    <a:pos x="T6" y="T7"/>
                  </a:cxn>
                  <a:cxn ang="T14">
                    <a:pos x="T8" y="T9"/>
                  </a:cxn>
                </a:cxnLst>
                <a:rect l="T15" t="T16" r="T17" b="T18"/>
                <a:pathLst>
                  <a:path w="1264" h="90">
                    <a:moveTo>
                      <a:pt x="0" y="90"/>
                    </a:moveTo>
                    <a:lnTo>
                      <a:pt x="1167" y="90"/>
                    </a:lnTo>
                    <a:lnTo>
                      <a:pt x="1264" y="0"/>
                    </a:lnTo>
                    <a:lnTo>
                      <a:pt x="63" y="0"/>
                    </a:lnTo>
                    <a:lnTo>
                      <a:pt x="0" y="90"/>
                    </a:lnTo>
                    <a:close/>
                  </a:path>
                </a:pathLst>
              </a:custGeom>
              <a:solidFill>
                <a:srgbClr val="A0A0A0"/>
              </a:solidFill>
              <a:ln w="3175">
                <a:solidFill>
                  <a:srgbClr val="808080"/>
                </a:solidFill>
                <a:round/>
                <a:headEnd/>
                <a:tailEnd/>
              </a:ln>
            </p:spPr>
            <p:txBody>
              <a:bodyPr/>
              <a:lstStyle/>
              <a:p>
                <a:endParaRPr lang="zh-CN" altLang="en-US"/>
              </a:p>
            </p:txBody>
          </p:sp>
        </p:grpSp>
        <p:grpSp>
          <p:nvGrpSpPr>
            <p:cNvPr id="13566" name="Group 142">
              <a:extLst>
                <a:ext uri="{FF2B5EF4-FFF2-40B4-BE49-F238E27FC236}">
                  <a16:creationId xmlns:a16="http://schemas.microsoft.com/office/drawing/2014/main" id="{A69AFB4A-BA78-48E5-83E5-4A1B3949311C}"/>
                </a:ext>
              </a:extLst>
            </p:cNvPr>
            <p:cNvGrpSpPr>
              <a:grpSpLocks/>
            </p:cNvGrpSpPr>
            <p:nvPr/>
          </p:nvGrpSpPr>
          <p:grpSpPr bwMode="auto">
            <a:xfrm>
              <a:off x="5260" y="2380"/>
              <a:ext cx="44" cy="341"/>
              <a:chOff x="5260" y="2380"/>
              <a:chExt cx="44" cy="341"/>
            </a:xfrm>
          </p:grpSpPr>
          <p:sp>
            <p:nvSpPr>
              <p:cNvPr id="13597" name="Freeform 143">
                <a:extLst>
                  <a:ext uri="{FF2B5EF4-FFF2-40B4-BE49-F238E27FC236}">
                    <a16:creationId xmlns:a16="http://schemas.microsoft.com/office/drawing/2014/main" id="{EB7FDF30-8725-43E8-85AD-E1A55FFEC3AC}"/>
                  </a:ext>
                </a:extLst>
              </p:cNvPr>
              <p:cNvSpPr>
                <a:spLocks/>
              </p:cNvSpPr>
              <p:nvPr/>
            </p:nvSpPr>
            <p:spPr bwMode="auto">
              <a:xfrm>
                <a:off x="5260" y="2380"/>
                <a:ext cx="13" cy="341"/>
              </a:xfrm>
              <a:custGeom>
                <a:avLst/>
                <a:gdLst>
                  <a:gd name="T0" fmla="*/ 0 w 105"/>
                  <a:gd name="T1" fmla="*/ 0 h 2386"/>
                  <a:gd name="T2" fmla="*/ 0 w 105"/>
                  <a:gd name="T3" fmla="*/ 0 h 2386"/>
                  <a:gd name="T4" fmla="*/ 0 w 105"/>
                  <a:gd name="T5" fmla="*/ 0 h 2386"/>
                  <a:gd name="T6" fmla="*/ 0 w 105"/>
                  <a:gd name="T7" fmla="*/ 0 h 2386"/>
                  <a:gd name="T8" fmla="*/ 0 w 105"/>
                  <a:gd name="T9" fmla="*/ 0 h 2386"/>
                  <a:gd name="T10" fmla="*/ 0 60000 65536"/>
                  <a:gd name="T11" fmla="*/ 0 60000 65536"/>
                  <a:gd name="T12" fmla="*/ 0 60000 65536"/>
                  <a:gd name="T13" fmla="*/ 0 60000 65536"/>
                  <a:gd name="T14" fmla="*/ 0 60000 65536"/>
                  <a:gd name="T15" fmla="*/ 0 w 105"/>
                  <a:gd name="T16" fmla="*/ 0 h 2386"/>
                  <a:gd name="T17" fmla="*/ 105 w 105"/>
                  <a:gd name="T18" fmla="*/ 2386 h 2386"/>
                </a:gdLst>
                <a:ahLst/>
                <a:cxnLst>
                  <a:cxn ang="T10">
                    <a:pos x="T0" y="T1"/>
                  </a:cxn>
                  <a:cxn ang="T11">
                    <a:pos x="T2" y="T3"/>
                  </a:cxn>
                  <a:cxn ang="T12">
                    <a:pos x="T4" y="T5"/>
                  </a:cxn>
                  <a:cxn ang="T13">
                    <a:pos x="T6" y="T7"/>
                  </a:cxn>
                  <a:cxn ang="T14">
                    <a:pos x="T8" y="T9"/>
                  </a:cxn>
                </a:cxnLst>
                <a:rect l="T15" t="T16" r="T17" b="T18"/>
                <a:pathLst>
                  <a:path w="105" h="2386">
                    <a:moveTo>
                      <a:pt x="0" y="0"/>
                    </a:moveTo>
                    <a:lnTo>
                      <a:pt x="54" y="40"/>
                    </a:lnTo>
                    <a:lnTo>
                      <a:pt x="105" y="801"/>
                    </a:lnTo>
                    <a:lnTo>
                      <a:pt x="51" y="887"/>
                    </a:lnTo>
                    <a:lnTo>
                      <a:pt x="49" y="2386"/>
                    </a:lnTo>
                  </a:path>
                </a:pathLst>
              </a:custGeom>
              <a:noFill/>
              <a:ln w="3175">
                <a:solidFill>
                  <a:srgbClr val="80808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3598" name="Freeform 144">
                <a:extLst>
                  <a:ext uri="{FF2B5EF4-FFF2-40B4-BE49-F238E27FC236}">
                    <a16:creationId xmlns:a16="http://schemas.microsoft.com/office/drawing/2014/main" id="{9A305BDD-D489-4BA9-A8CE-AF488FCDB0E2}"/>
                  </a:ext>
                </a:extLst>
              </p:cNvPr>
              <p:cNvSpPr>
                <a:spLocks/>
              </p:cNvSpPr>
              <p:nvPr/>
            </p:nvSpPr>
            <p:spPr bwMode="auto">
              <a:xfrm>
                <a:off x="5265" y="2380"/>
                <a:ext cx="13" cy="341"/>
              </a:xfrm>
              <a:custGeom>
                <a:avLst/>
                <a:gdLst>
                  <a:gd name="T0" fmla="*/ 0 w 99"/>
                  <a:gd name="T1" fmla="*/ 0 h 2386"/>
                  <a:gd name="T2" fmla="*/ 0 w 99"/>
                  <a:gd name="T3" fmla="*/ 0 h 2386"/>
                  <a:gd name="T4" fmla="*/ 0 w 99"/>
                  <a:gd name="T5" fmla="*/ 0 h 2386"/>
                  <a:gd name="T6" fmla="*/ 0 w 99"/>
                  <a:gd name="T7" fmla="*/ 0 h 2386"/>
                  <a:gd name="T8" fmla="*/ 0 w 99"/>
                  <a:gd name="T9" fmla="*/ 0 h 2386"/>
                  <a:gd name="T10" fmla="*/ 0 60000 65536"/>
                  <a:gd name="T11" fmla="*/ 0 60000 65536"/>
                  <a:gd name="T12" fmla="*/ 0 60000 65536"/>
                  <a:gd name="T13" fmla="*/ 0 60000 65536"/>
                  <a:gd name="T14" fmla="*/ 0 60000 65536"/>
                  <a:gd name="T15" fmla="*/ 0 w 99"/>
                  <a:gd name="T16" fmla="*/ 0 h 2386"/>
                  <a:gd name="T17" fmla="*/ 99 w 99"/>
                  <a:gd name="T18" fmla="*/ 2386 h 2386"/>
                </a:gdLst>
                <a:ahLst/>
                <a:cxnLst>
                  <a:cxn ang="T10">
                    <a:pos x="T0" y="T1"/>
                  </a:cxn>
                  <a:cxn ang="T11">
                    <a:pos x="T2" y="T3"/>
                  </a:cxn>
                  <a:cxn ang="T12">
                    <a:pos x="T4" y="T5"/>
                  </a:cxn>
                  <a:cxn ang="T13">
                    <a:pos x="T6" y="T7"/>
                  </a:cxn>
                  <a:cxn ang="T14">
                    <a:pos x="T8" y="T9"/>
                  </a:cxn>
                </a:cxnLst>
                <a:rect l="T15" t="T16" r="T17" b="T18"/>
                <a:pathLst>
                  <a:path w="99" h="2386">
                    <a:moveTo>
                      <a:pt x="0" y="0"/>
                    </a:moveTo>
                    <a:lnTo>
                      <a:pt x="47" y="40"/>
                    </a:lnTo>
                    <a:lnTo>
                      <a:pt x="99" y="800"/>
                    </a:lnTo>
                    <a:lnTo>
                      <a:pt x="46" y="886"/>
                    </a:lnTo>
                    <a:lnTo>
                      <a:pt x="44" y="2386"/>
                    </a:lnTo>
                  </a:path>
                </a:pathLst>
              </a:custGeom>
              <a:noFill/>
              <a:ln w="3175">
                <a:solidFill>
                  <a:srgbClr val="80808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3599" name="Freeform 145">
                <a:extLst>
                  <a:ext uri="{FF2B5EF4-FFF2-40B4-BE49-F238E27FC236}">
                    <a16:creationId xmlns:a16="http://schemas.microsoft.com/office/drawing/2014/main" id="{A0C21CD5-3083-46B9-BB20-B5FEE9FE4FB6}"/>
                  </a:ext>
                </a:extLst>
              </p:cNvPr>
              <p:cNvSpPr>
                <a:spLocks/>
              </p:cNvSpPr>
              <p:nvPr/>
            </p:nvSpPr>
            <p:spPr bwMode="auto">
              <a:xfrm>
                <a:off x="5269" y="2380"/>
                <a:ext cx="13" cy="341"/>
              </a:xfrm>
              <a:custGeom>
                <a:avLst/>
                <a:gdLst>
                  <a:gd name="T0" fmla="*/ 0 w 105"/>
                  <a:gd name="T1" fmla="*/ 0 h 2386"/>
                  <a:gd name="T2" fmla="*/ 0 w 105"/>
                  <a:gd name="T3" fmla="*/ 0 h 2386"/>
                  <a:gd name="T4" fmla="*/ 0 w 105"/>
                  <a:gd name="T5" fmla="*/ 0 h 2386"/>
                  <a:gd name="T6" fmla="*/ 0 w 105"/>
                  <a:gd name="T7" fmla="*/ 0 h 2386"/>
                  <a:gd name="T8" fmla="*/ 0 w 105"/>
                  <a:gd name="T9" fmla="*/ 0 h 2386"/>
                  <a:gd name="T10" fmla="*/ 0 60000 65536"/>
                  <a:gd name="T11" fmla="*/ 0 60000 65536"/>
                  <a:gd name="T12" fmla="*/ 0 60000 65536"/>
                  <a:gd name="T13" fmla="*/ 0 60000 65536"/>
                  <a:gd name="T14" fmla="*/ 0 60000 65536"/>
                  <a:gd name="T15" fmla="*/ 0 w 105"/>
                  <a:gd name="T16" fmla="*/ 0 h 2386"/>
                  <a:gd name="T17" fmla="*/ 105 w 105"/>
                  <a:gd name="T18" fmla="*/ 2386 h 2386"/>
                </a:gdLst>
                <a:ahLst/>
                <a:cxnLst>
                  <a:cxn ang="T10">
                    <a:pos x="T0" y="T1"/>
                  </a:cxn>
                  <a:cxn ang="T11">
                    <a:pos x="T2" y="T3"/>
                  </a:cxn>
                  <a:cxn ang="T12">
                    <a:pos x="T4" y="T5"/>
                  </a:cxn>
                  <a:cxn ang="T13">
                    <a:pos x="T6" y="T7"/>
                  </a:cxn>
                  <a:cxn ang="T14">
                    <a:pos x="T8" y="T9"/>
                  </a:cxn>
                </a:cxnLst>
                <a:rect l="T15" t="T16" r="T17" b="T18"/>
                <a:pathLst>
                  <a:path w="105" h="2386">
                    <a:moveTo>
                      <a:pt x="0" y="0"/>
                    </a:moveTo>
                    <a:lnTo>
                      <a:pt x="51" y="40"/>
                    </a:lnTo>
                    <a:lnTo>
                      <a:pt x="105" y="794"/>
                    </a:lnTo>
                    <a:lnTo>
                      <a:pt x="48" y="880"/>
                    </a:lnTo>
                    <a:lnTo>
                      <a:pt x="48" y="2386"/>
                    </a:lnTo>
                  </a:path>
                </a:pathLst>
              </a:custGeom>
              <a:noFill/>
              <a:ln w="3175">
                <a:solidFill>
                  <a:srgbClr val="80808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3600" name="Freeform 146">
                <a:extLst>
                  <a:ext uri="{FF2B5EF4-FFF2-40B4-BE49-F238E27FC236}">
                    <a16:creationId xmlns:a16="http://schemas.microsoft.com/office/drawing/2014/main" id="{86ED6357-EF82-4EBD-AD7D-867A0161FA41}"/>
                  </a:ext>
                </a:extLst>
              </p:cNvPr>
              <p:cNvSpPr>
                <a:spLocks/>
              </p:cNvSpPr>
              <p:nvPr/>
            </p:nvSpPr>
            <p:spPr bwMode="auto">
              <a:xfrm>
                <a:off x="5274" y="2380"/>
                <a:ext cx="13" cy="340"/>
              </a:xfrm>
              <a:custGeom>
                <a:avLst/>
                <a:gdLst>
                  <a:gd name="T0" fmla="*/ 0 w 100"/>
                  <a:gd name="T1" fmla="*/ 0 h 2380"/>
                  <a:gd name="T2" fmla="*/ 0 w 100"/>
                  <a:gd name="T3" fmla="*/ 0 h 2380"/>
                  <a:gd name="T4" fmla="*/ 0 w 100"/>
                  <a:gd name="T5" fmla="*/ 0 h 2380"/>
                  <a:gd name="T6" fmla="*/ 0 w 100"/>
                  <a:gd name="T7" fmla="*/ 0 h 2380"/>
                  <a:gd name="T8" fmla="*/ 0 w 100"/>
                  <a:gd name="T9" fmla="*/ 0 h 2380"/>
                  <a:gd name="T10" fmla="*/ 0 60000 65536"/>
                  <a:gd name="T11" fmla="*/ 0 60000 65536"/>
                  <a:gd name="T12" fmla="*/ 0 60000 65536"/>
                  <a:gd name="T13" fmla="*/ 0 60000 65536"/>
                  <a:gd name="T14" fmla="*/ 0 60000 65536"/>
                  <a:gd name="T15" fmla="*/ 0 w 100"/>
                  <a:gd name="T16" fmla="*/ 0 h 2380"/>
                  <a:gd name="T17" fmla="*/ 100 w 100"/>
                  <a:gd name="T18" fmla="*/ 2380 h 2380"/>
                </a:gdLst>
                <a:ahLst/>
                <a:cxnLst>
                  <a:cxn ang="T10">
                    <a:pos x="T0" y="T1"/>
                  </a:cxn>
                  <a:cxn ang="T11">
                    <a:pos x="T2" y="T3"/>
                  </a:cxn>
                  <a:cxn ang="T12">
                    <a:pos x="T4" y="T5"/>
                  </a:cxn>
                  <a:cxn ang="T13">
                    <a:pos x="T6" y="T7"/>
                  </a:cxn>
                  <a:cxn ang="T14">
                    <a:pos x="T8" y="T9"/>
                  </a:cxn>
                </a:cxnLst>
                <a:rect l="T15" t="T16" r="T17" b="T18"/>
                <a:pathLst>
                  <a:path w="100" h="2380">
                    <a:moveTo>
                      <a:pt x="0" y="0"/>
                    </a:moveTo>
                    <a:lnTo>
                      <a:pt x="49" y="35"/>
                    </a:lnTo>
                    <a:lnTo>
                      <a:pt x="100" y="794"/>
                    </a:lnTo>
                    <a:lnTo>
                      <a:pt x="47" y="881"/>
                    </a:lnTo>
                    <a:lnTo>
                      <a:pt x="45" y="2380"/>
                    </a:lnTo>
                  </a:path>
                </a:pathLst>
              </a:custGeom>
              <a:noFill/>
              <a:ln w="3175">
                <a:solidFill>
                  <a:srgbClr val="80808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3601" name="Freeform 147">
                <a:extLst>
                  <a:ext uri="{FF2B5EF4-FFF2-40B4-BE49-F238E27FC236}">
                    <a16:creationId xmlns:a16="http://schemas.microsoft.com/office/drawing/2014/main" id="{A924D2DC-4D35-4901-BF09-D4F8CA23512F}"/>
                  </a:ext>
                </a:extLst>
              </p:cNvPr>
              <p:cNvSpPr>
                <a:spLocks/>
              </p:cNvSpPr>
              <p:nvPr/>
            </p:nvSpPr>
            <p:spPr bwMode="auto">
              <a:xfrm>
                <a:off x="5279" y="2380"/>
                <a:ext cx="12" cy="340"/>
              </a:xfrm>
              <a:custGeom>
                <a:avLst/>
                <a:gdLst>
                  <a:gd name="T0" fmla="*/ 0 w 99"/>
                  <a:gd name="T1" fmla="*/ 0 h 2378"/>
                  <a:gd name="T2" fmla="*/ 0 w 99"/>
                  <a:gd name="T3" fmla="*/ 0 h 2378"/>
                  <a:gd name="T4" fmla="*/ 0 w 99"/>
                  <a:gd name="T5" fmla="*/ 0 h 2378"/>
                  <a:gd name="T6" fmla="*/ 0 w 99"/>
                  <a:gd name="T7" fmla="*/ 0 h 2378"/>
                  <a:gd name="T8" fmla="*/ 0 w 99"/>
                  <a:gd name="T9" fmla="*/ 0 h 2378"/>
                  <a:gd name="T10" fmla="*/ 0 60000 65536"/>
                  <a:gd name="T11" fmla="*/ 0 60000 65536"/>
                  <a:gd name="T12" fmla="*/ 0 60000 65536"/>
                  <a:gd name="T13" fmla="*/ 0 60000 65536"/>
                  <a:gd name="T14" fmla="*/ 0 60000 65536"/>
                  <a:gd name="T15" fmla="*/ 0 w 99"/>
                  <a:gd name="T16" fmla="*/ 0 h 2378"/>
                  <a:gd name="T17" fmla="*/ 99 w 99"/>
                  <a:gd name="T18" fmla="*/ 2378 h 2378"/>
                </a:gdLst>
                <a:ahLst/>
                <a:cxnLst>
                  <a:cxn ang="T10">
                    <a:pos x="T0" y="T1"/>
                  </a:cxn>
                  <a:cxn ang="T11">
                    <a:pos x="T2" y="T3"/>
                  </a:cxn>
                  <a:cxn ang="T12">
                    <a:pos x="T4" y="T5"/>
                  </a:cxn>
                  <a:cxn ang="T13">
                    <a:pos x="T6" y="T7"/>
                  </a:cxn>
                  <a:cxn ang="T14">
                    <a:pos x="T8" y="T9"/>
                  </a:cxn>
                </a:cxnLst>
                <a:rect l="T15" t="T16" r="T17" b="T18"/>
                <a:pathLst>
                  <a:path w="99" h="2378">
                    <a:moveTo>
                      <a:pt x="0" y="0"/>
                    </a:moveTo>
                    <a:lnTo>
                      <a:pt x="48" y="46"/>
                    </a:lnTo>
                    <a:lnTo>
                      <a:pt x="99" y="793"/>
                    </a:lnTo>
                    <a:lnTo>
                      <a:pt x="46" y="880"/>
                    </a:lnTo>
                    <a:lnTo>
                      <a:pt x="43" y="2378"/>
                    </a:lnTo>
                  </a:path>
                </a:pathLst>
              </a:custGeom>
              <a:noFill/>
              <a:ln w="3175">
                <a:solidFill>
                  <a:srgbClr val="80808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3602" name="Freeform 148">
                <a:extLst>
                  <a:ext uri="{FF2B5EF4-FFF2-40B4-BE49-F238E27FC236}">
                    <a16:creationId xmlns:a16="http://schemas.microsoft.com/office/drawing/2014/main" id="{F2E8CDB2-1052-4726-9DF0-17DFC4783AF7}"/>
                  </a:ext>
                </a:extLst>
              </p:cNvPr>
              <p:cNvSpPr>
                <a:spLocks/>
              </p:cNvSpPr>
              <p:nvPr/>
            </p:nvSpPr>
            <p:spPr bwMode="auto">
              <a:xfrm>
                <a:off x="5284" y="2380"/>
                <a:ext cx="12" cy="340"/>
              </a:xfrm>
              <a:custGeom>
                <a:avLst/>
                <a:gdLst>
                  <a:gd name="T0" fmla="*/ 0 w 95"/>
                  <a:gd name="T1" fmla="*/ 0 h 2379"/>
                  <a:gd name="T2" fmla="*/ 0 w 95"/>
                  <a:gd name="T3" fmla="*/ 0 h 2379"/>
                  <a:gd name="T4" fmla="*/ 0 w 95"/>
                  <a:gd name="T5" fmla="*/ 0 h 2379"/>
                  <a:gd name="T6" fmla="*/ 0 w 95"/>
                  <a:gd name="T7" fmla="*/ 0 h 2379"/>
                  <a:gd name="T8" fmla="*/ 0 w 95"/>
                  <a:gd name="T9" fmla="*/ 0 h 2379"/>
                  <a:gd name="T10" fmla="*/ 0 60000 65536"/>
                  <a:gd name="T11" fmla="*/ 0 60000 65536"/>
                  <a:gd name="T12" fmla="*/ 0 60000 65536"/>
                  <a:gd name="T13" fmla="*/ 0 60000 65536"/>
                  <a:gd name="T14" fmla="*/ 0 60000 65536"/>
                  <a:gd name="T15" fmla="*/ 0 w 95"/>
                  <a:gd name="T16" fmla="*/ 0 h 2379"/>
                  <a:gd name="T17" fmla="*/ 95 w 95"/>
                  <a:gd name="T18" fmla="*/ 2379 h 2379"/>
                </a:gdLst>
                <a:ahLst/>
                <a:cxnLst>
                  <a:cxn ang="T10">
                    <a:pos x="T0" y="T1"/>
                  </a:cxn>
                  <a:cxn ang="T11">
                    <a:pos x="T2" y="T3"/>
                  </a:cxn>
                  <a:cxn ang="T12">
                    <a:pos x="T4" y="T5"/>
                  </a:cxn>
                  <a:cxn ang="T13">
                    <a:pos x="T6" y="T7"/>
                  </a:cxn>
                  <a:cxn ang="T14">
                    <a:pos x="T8" y="T9"/>
                  </a:cxn>
                </a:cxnLst>
                <a:rect l="T15" t="T16" r="T17" b="T18"/>
                <a:pathLst>
                  <a:path w="95" h="2379">
                    <a:moveTo>
                      <a:pt x="0" y="0"/>
                    </a:moveTo>
                    <a:lnTo>
                      <a:pt x="44" y="40"/>
                    </a:lnTo>
                    <a:lnTo>
                      <a:pt x="95" y="792"/>
                    </a:lnTo>
                    <a:lnTo>
                      <a:pt x="41" y="879"/>
                    </a:lnTo>
                    <a:lnTo>
                      <a:pt x="39" y="2379"/>
                    </a:lnTo>
                  </a:path>
                </a:pathLst>
              </a:custGeom>
              <a:noFill/>
              <a:ln w="3175">
                <a:solidFill>
                  <a:srgbClr val="80808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3603" name="Freeform 149">
                <a:extLst>
                  <a:ext uri="{FF2B5EF4-FFF2-40B4-BE49-F238E27FC236}">
                    <a16:creationId xmlns:a16="http://schemas.microsoft.com/office/drawing/2014/main" id="{8F9F5FE6-FD35-455C-B115-E0C8793BEF7C}"/>
                  </a:ext>
                </a:extLst>
              </p:cNvPr>
              <p:cNvSpPr>
                <a:spLocks/>
              </p:cNvSpPr>
              <p:nvPr/>
            </p:nvSpPr>
            <p:spPr bwMode="auto">
              <a:xfrm>
                <a:off x="5288" y="2380"/>
                <a:ext cx="12" cy="341"/>
              </a:xfrm>
              <a:custGeom>
                <a:avLst/>
                <a:gdLst>
                  <a:gd name="T0" fmla="*/ 0 w 96"/>
                  <a:gd name="T1" fmla="*/ 0 h 2384"/>
                  <a:gd name="T2" fmla="*/ 0 w 96"/>
                  <a:gd name="T3" fmla="*/ 0 h 2384"/>
                  <a:gd name="T4" fmla="*/ 0 w 96"/>
                  <a:gd name="T5" fmla="*/ 0 h 2384"/>
                  <a:gd name="T6" fmla="*/ 0 w 96"/>
                  <a:gd name="T7" fmla="*/ 0 h 2384"/>
                  <a:gd name="T8" fmla="*/ 0 w 96"/>
                  <a:gd name="T9" fmla="*/ 0 h 2384"/>
                  <a:gd name="T10" fmla="*/ 0 60000 65536"/>
                  <a:gd name="T11" fmla="*/ 0 60000 65536"/>
                  <a:gd name="T12" fmla="*/ 0 60000 65536"/>
                  <a:gd name="T13" fmla="*/ 0 60000 65536"/>
                  <a:gd name="T14" fmla="*/ 0 60000 65536"/>
                  <a:gd name="T15" fmla="*/ 0 w 96"/>
                  <a:gd name="T16" fmla="*/ 0 h 2384"/>
                  <a:gd name="T17" fmla="*/ 96 w 96"/>
                  <a:gd name="T18" fmla="*/ 2384 h 2384"/>
                </a:gdLst>
                <a:ahLst/>
                <a:cxnLst>
                  <a:cxn ang="T10">
                    <a:pos x="T0" y="T1"/>
                  </a:cxn>
                  <a:cxn ang="T11">
                    <a:pos x="T2" y="T3"/>
                  </a:cxn>
                  <a:cxn ang="T12">
                    <a:pos x="T4" y="T5"/>
                  </a:cxn>
                  <a:cxn ang="T13">
                    <a:pos x="T6" y="T7"/>
                  </a:cxn>
                  <a:cxn ang="T14">
                    <a:pos x="T8" y="T9"/>
                  </a:cxn>
                </a:cxnLst>
                <a:rect l="T15" t="T16" r="T17" b="T18"/>
                <a:pathLst>
                  <a:path w="96" h="2384">
                    <a:moveTo>
                      <a:pt x="0" y="0"/>
                    </a:moveTo>
                    <a:lnTo>
                      <a:pt x="42" y="42"/>
                    </a:lnTo>
                    <a:lnTo>
                      <a:pt x="96" y="785"/>
                    </a:lnTo>
                    <a:lnTo>
                      <a:pt x="39" y="878"/>
                    </a:lnTo>
                    <a:lnTo>
                      <a:pt x="39" y="2384"/>
                    </a:lnTo>
                  </a:path>
                </a:pathLst>
              </a:custGeom>
              <a:noFill/>
              <a:ln w="3175">
                <a:solidFill>
                  <a:srgbClr val="80808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3604" name="Freeform 150">
                <a:extLst>
                  <a:ext uri="{FF2B5EF4-FFF2-40B4-BE49-F238E27FC236}">
                    <a16:creationId xmlns:a16="http://schemas.microsoft.com/office/drawing/2014/main" id="{E5AB2769-78A4-42CB-8472-E07CAF275930}"/>
                  </a:ext>
                </a:extLst>
              </p:cNvPr>
              <p:cNvSpPr>
                <a:spLocks/>
              </p:cNvSpPr>
              <p:nvPr/>
            </p:nvSpPr>
            <p:spPr bwMode="auto">
              <a:xfrm>
                <a:off x="5292" y="2380"/>
                <a:ext cx="12" cy="339"/>
              </a:xfrm>
              <a:custGeom>
                <a:avLst/>
                <a:gdLst>
                  <a:gd name="T0" fmla="*/ 0 w 96"/>
                  <a:gd name="T1" fmla="*/ 0 h 2372"/>
                  <a:gd name="T2" fmla="*/ 0 w 96"/>
                  <a:gd name="T3" fmla="*/ 0 h 2372"/>
                  <a:gd name="T4" fmla="*/ 0 w 96"/>
                  <a:gd name="T5" fmla="*/ 0 h 2372"/>
                  <a:gd name="T6" fmla="*/ 0 w 96"/>
                  <a:gd name="T7" fmla="*/ 0 h 2372"/>
                  <a:gd name="T8" fmla="*/ 0 w 96"/>
                  <a:gd name="T9" fmla="*/ 0 h 2372"/>
                  <a:gd name="T10" fmla="*/ 0 60000 65536"/>
                  <a:gd name="T11" fmla="*/ 0 60000 65536"/>
                  <a:gd name="T12" fmla="*/ 0 60000 65536"/>
                  <a:gd name="T13" fmla="*/ 0 60000 65536"/>
                  <a:gd name="T14" fmla="*/ 0 60000 65536"/>
                  <a:gd name="T15" fmla="*/ 0 w 96"/>
                  <a:gd name="T16" fmla="*/ 0 h 2372"/>
                  <a:gd name="T17" fmla="*/ 96 w 96"/>
                  <a:gd name="T18" fmla="*/ 2372 h 2372"/>
                </a:gdLst>
                <a:ahLst/>
                <a:cxnLst>
                  <a:cxn ang="T10">
                    <a:pos x="T0" y="T1"/>
                  </a:cxn>
                  <a:cxn ang="T11">
                    <a:pos x="T2" y="T3"/>
                  </a:cxn>
                  <a:cxn ang="T12">
                    <a:pos x="T4" y="T5"/>
                  </a:cxn>
                  <a:cxn ang="T13">
                    <a:pos x="T6" y="T7"/>
                  </a:cxn>
                  <a:cxn ang="T14">
                    <a:pos x="T8" y="T9"/>
                  </a:cxn>
                </a:cxnLst>
                <a:rect l="T15" t="T16" r="T17" b="T18"/>
                <a:pathLst>
                  <a:path w="96" h="2372">
                    <a:moveTo>
                      <a:pt x="0" y="0"/>
                    </a:moveTo>
                    <a:lnTo>
                      <a:pt x="44" y="40"/>
                    </a:lnTo>
                    <a:lnTo>
                      <a:pt x="96" y="787"/>
                    </a:lnTo>
                    <a:lnTo>
                      <a:pt x="43" y="873"/>
                    </a:lnTo>
                    <a:lnTo>
                      <a:pt x="41" y="2372"/>
                    </a:lnTo>
                  </a:path>
                </a:pathLst>
              </a:custGeom>
              <a:noFill/>
              <a:ln w="3175">
                <a:solidFill>
                  <a:srgbClr val="80808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3567" name="Rectangle 151">
              <a:extLst>
                <a:ext uri="{FF2B5EF4-FFF2-40B4-BE49-F238E27FC236}">
                  <a16:creationId xmlns:a16="http://schemas.microsoft.com/office/drawing/2014/main" id="{54E21F98-6F0B-4CC1-9E01-F4DA35D15076}"/>
                </a:ext>
              </a:extLst>
            </p:cNvPr>
            <p:cNvSpPr>
              <a:spLocks noChangeArrowheads="1"/>
            </p:cNvSpPr>
            <p:nvPr/>
          </p:nvSpPr>
          <p:spPr bwMode="auto">
            <a:xfrm>
              <a:off x="5303" y="2534"/>
              <a:ext cx="95" cy="169"/>
            </a:xfrm>
            <a:prstGeom prst="rect">
              <a:avLst/>
            </a:prstGeom>
            <a:solidFill>
              <a:srgbClr val="C0C0C0"/>
            </a:solidFill>
            <a:ln w="3175">
              <a:solidFill>
                <a:srgbClr val="808080"/>
              </a:solidFill>
              <a:miter lim="800000"/>
              <a:headEnd/>
              <a:tailEnd/>
            </a:ln>
          </p:spPr>
          <p:txBody>
            <a:bodyP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b="1">
                <a:solidFill>
                  <a:srgbClr val="000000"/>
                </a:solidFill>
                <a:ea typeface="宋体" panose="02010600030101010101" pitchFamily="2" charset="-122"/>
              </a:endParaRPr>
            </a:p>
          </p:txBody>
        </p:sp>
        <p:sp>
          <p:nvSpPr>
            <p:cNvPr id="13568" name="Rectangle 152">
              <a:extLst>
                <a:ext uri="{FF2B5EF4-FFF2-40B4-BE49-F238E27FC236}">
                  <a16:creationId xmlns:a16="http://schemas.microsoft.com/office/drawing/2014/main" id="{639F4B98-7264-4F3E-A4A1-68101CF9A33D}"/>
                </a:ext>
              </a:extLst>
            </p:cNvPr>
            <p:cNvSpPr>
              <a:spLocks noChangeArrowheads="1"/>
            </p:cNvSpPr>
            <p:nvPr/>
          </p:nvSpPr>
          <p:spPr bwMode="auto">
            <a:xfrm>
              <a:off x="5303" y="2567"/>
              <a:ext cx="95" cy="34"/>
            </a:xfrm>
            <a:prstGeom prst="rect">
              <a:avLst/>
            </a:prstGeom>
            <a:solidFill>
              <a:srgbClr val="C0C0C0"/>
            </a:solidFill>
            <a:ln w="3175">
              <a:solidFill>
                <a:srgbClr val="808080"/>
              </a:solidFill>
              <a:miter lim="800000"/>
              <a:headEnd/>
              <a:tailEnd/>
            </a:ln>
          </p:spPr>
          <p:txBody>
            <a:bodyP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b="1">
                <a:solidFill>
                  <a:srgbClr val="000000"/>
                </a:solidFill>
                <a:ea typeface="宋体" panose="02010600030101010101" pitchFamily="2" charset="-122"/>
              </a:endParaRPr>
            </a:p>
          </p:txBody>
        </p:sp>
        <p:sp>
          <p:nvSpPr>
            <p:cNvPr id="13569" name="Rectangle 153">
              <a:extLst>
                <a:ext uri="{FF2B5EF4-FFF2-40B4-BE49-F238E27FC236}">
                  <a16:creationId xmlns:a16="http://schemas.microsoft.com/office/drawing/2014/main" id="{412F57FF-F2D5-43F5-B739-2C9FCE88F239}"/>
                </a:ext>
              </a:extLst>
            </p:cNvPr>
            <p:cNvSpPr>
              <a:spLocks noChangeArrowheads="1"/>
            </p:cNvSpPr>
            <p:nvPr/>
          </p:nvSpPr>
          <p:spPr bwMode="auto">
            <a:xfrm>
              <a:off x="5303" y="2601"/>
              <a:ext cx="95" cy="34"/>
            </a:xfrm>
            <a:prstGeom prst="rect">
              <a:avLst/>
            </a:prstGeom>
            <a:solidFill>
              <a:srgbClr val="C0C0C0"/>
            </a:solidFill>
            <a:ln w="3175">
              <a:solidFill>
                <a:srgbClr val="808080"/>
              </a:solidFill>
              <a:miter lim="800000"/>
              <a:headEnd/>
              <a:tailEnd/>
            </a:ln>
          </p:spPr>
          <p:txBody>
            <a:bodyP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b="1">
                <a:solidFill>
                  <a:srgbClr val="000000"/>
                </a:solidFill>
                <a:ea typeface="宋体" panose="02010600030101010101" pitchFamily="2" charset="-122"/>
              </a:endParaRPr>
            </a:p>
          </p:txBody>
        </p:sp>
        <p:sp>
          <p:nvSpPr>
            <p:cNvPr id="13570" name="Rectangle 154">
              <a:extLst>
                <a:ext uri="{FF2B5EF4-FFF2-40B4-BE49-F238E27FC236}">
                  <a16:creationId xmlns:a16="http://schemas.microsoft.com/office/drawing/2014/main" id="{C5F04E93-79BB-4B47-BCDE-77204C2C5612}"/>
                </a:ext>
              </a:extLst>
            </p:cNvPr>
            <p:cNvSpPr>
              <a:spLocks noChangeArrowheads="1"/>
            </p:cNvSpPr>
            <p:nvPr/>
          </p:nvSpPr>
          <p:spPr bwMode="auto">
            <a:xfrm>
              <a:off x="5303" y="2634"/>
              <a:ext cx="95" cy="34"/>
            </a:xfrm>
            <a:prstGeom prst="rect">
              <a:avLst/>
            </a:prstGeom>
            <a:solidFill>
              <a:srgbClr val="C0C0C0"/>
            </a:solidFill>
            <a:ln w="3175">
              <a:solidFill>
                <a:srgbClr val="808080"/>
              </a:solidFill>
              <a:miter lim="800000"/>
              <a:headEnd/>
              <a:tailEnd/>
            </a:ln>
          </p:spPr>
          <p:txBody>
            <a:bodyP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b="1">
                <a:solidFill>
                  <a:srgbClr val="000000"/>
                </a:solidFill>
                <a:ea typeface="宋体" panose="02010600030101010101" pitchFamily="2" charset="-122"/>
              </a:endParaRPr>
            </a:p>
          </p:txBody>
        </p:sp>
        <p:sp>
          <p:nvSpPr>
            <p:cNvPr id="13571" name="Rectangle 155">
              <a:extLst>
                <a:ext uri="{FF2B5EF4-FFF2-40B4-BE49-F238E27FC236}">
                  <a16:creationId xmlns:a16="http://schemas.microsoft.com/office/drawing/2014/main" id="{E24EEC29-FE97-45FA-A7B7-B17EB8D3C9F8}"/>
                </a:ext>
              </a:extLst>
            </p:cNvPr>
            <p:cNvSpPr>
              <a:spLocks noChangeArrowheads="1"/>
            </p:cNvSpPr>
            <p:nvPr/>
          </p:nvSpPr>
          <p:spPr bwMode="auto">
            <a:xfrm>
              <a:off x="5320" y="2573"/>
              <a:ext cx="62" cy="21"/>
            </a:xfrm>
            <a:prstGeom prst="rect">
              <a:avLst/>
            </a:prstGeom>
            <a:solidFill>
              <a:srgbClr val="C0C0C0"/>
            </a:solidFill>
            <a:ln w="3175">
              <a:solidFill>
                <a:srgbClr val="808080"/>
              </a:solidFill>
              <a:miter lim="800000"/>
              <a:headEnd/>
              <a:tailEnd/>
            </a:ln>
          </p:spPr>
          <p:txBody>
            <a:bodyP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b="1">
                <a:solidFill>
                  <a:srgbClr val="000000"/>
                </a:solidFill>
                <a:ea typeface="宋体" panose="02010600030101010101" pitchFamily="2" charset="-122"/>
              </a:endParaRPr>
            </a:p>
          </p:txBody>
        </p:sp>
        <p:sp>
          <p:nvSpPr>
            <p:cNvPr id="13572" name="Rectangle 156">
              <a:extLst>
                <a:ext uri="{FF2B5EF4-FFF2-40B4-BE49-F238E27FC236}">
                  <a16:creationId xmlns:a16="http://schemas.microsoft.com/office/drawing/2014/main" id="{6B6C8D48-257C-429E-AD1E-71DCFB527FEA}"/>
                </a:ext>
              </a:extLst>
            </p:cNvPr>
            <p:cNvSpPr>
              <a:spLocks noChangeArrowheads="1"/>
            </p:cNvSpPr>
            <p:nvPr/>
          </p:nvSpPr>
          <p:spPr bwMode="auto">
            <a:xfrm>
              <a:off x="5320" y="2607"/>
              <a:ext cx="62" cy="21"/>
            </a:xfrm>
            <a:prstGeom prst="rect">
              <a:avLst/>
            </a:prstGeom>
            <a:solidFill>
              <a:srgbClr val="C0C0C0"/>
            </a:solidFill>
            <a:ln w="3175">
              <a:solidFill>
                <a:srgbClr val="808080"/>
              </a:solidFill>
              <a:miter lim="800000"/>
              <a:headEnd/>
              <a:tailEnd/>
            </a:ln>
          </p:spPr>
          <p:txBody>
            <a:bodyP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b="1">
                <a:solidFill>
                  <a:srgbClr val="000000"/>
                </a:solidFill>
                <a:ea typeface="宋体" panose="02010600030101010101" pitchFamily="2" charset="-122"/>
              </a:endParaRPr>
            </a:p>
          </p:txBody>
        </p:sp>
        <p:sp>
          <p:nvSpPr>
            <p:cNvPr id="13573" name="Freeform 157">
              <a:extLst>
                <a:ext uri="{FF2B5EF4-FFF2-40B4-BE49-F238E27FC236}">
                  <a16:creationId xmlns:a16="http://schemas.microsoft.com/office/drawing/2014/main" id="{0B110CAC-2E75-49FB-867A-9832D4157209}"/>
                </a:ext>
              </a:extLst>
            </p:cNvPr>
            <p:cNvSpPr>
              <a:spLocks/>
            </p:cNvSpPr>
            <p:nvPr/>
          </p:nvSpPr>
          <p:spPr bwMode="auto">
            <a:xfrm>
              <a:off x="5362" y="2538"/>
              <a:ext cx="4" cy="21"/>
            </a:xfrm>
            <a:custGeom>
              <a:avLst/>
              <a:gdLst>
                <a:gd name="T0" fmla="*/ 0 w 33"/>
                <a:gd name="T1" fmla="*/ 0 h 153"/>
                <a:gd name="T2" fmla="*/ 0 w 33"/>
                <a:gd name="T3" fmla="*/ 0 h 153"/>
                <a:gd name="T4" fmla="*/ 0 w 33"/>
                <a:gd name="T5" fmla="*/ 0 h 153"/>
                <a:gd name="T6" fmla="*/ 0 w 33"/>
                <a:gd name="T7" fmla="*/ 0 h 153"/>
                <a:gd name="T8" fmla="*/ 0 60000 65536"/>
                <a:gd name="T9" fmla="*/ 0 60000 65536"/>
                <a:gd name="T10" fmla="*/ 0 60000 65536"/>
                <a:gd name="T11" fmla="*/ 0 60000 65536"/>
                <a:gd name="T12" fmla="*/ 0 w 33"/>
                <a:gd name="T13" fmla="*/ 0 h 153"/>
                <a:gd name="T14" fmla="*/ 33 w 33"/>
                <a:gd name="T15" fmla="*/ 153 h 153"/>
              </a:gdLst>
              <a:ahLst/>
              <a:cxnLst>
                <a:cxn ang="T8">
                  <a:pos x="T0" y="T1"/>
                </a:cxn>
                <a:cxn ang="T9">
                  <a:pos x="T2" y="T3"/>
                </a:cxn>
                <a:cxn ang="T10">
                  <a:pos x="T4" y="T5"/>
                </a:cxn>
                <a:cxn ang="T11">
                  <a:pos x="T6" y="T7"/>
                </a:cxn>
              </a:cxnLst>
              <a:rect l="T12" t="T13" r="T14" b="T15"/>
              <a:pathLst>
                <a:path w="33" h="153">
                  <a:moveTo>
                    <a:pt x="33" y="0"/>
                  </a:moveTo>
                  <a:lnTo>
                    <a:pt x="33" y="153"/>
                  </a:lnTo>
                  <a:lnTo>
                    <a:pt x="0" y="66"/>
                  </a:lnTo>
                  <a:lnTo>
                    <a:pt x="33" y="0"/>
                  </a:lnTo>
                  <a:close/>
                </a:path>
              </a:pathLst>
            </a:custGeom>
            <a:solidFill>
              <a:srgbClr val="60606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nvGrpSpPr>
            <p:cNvPr id="13574" name="Group 158">
              <a:extLst>
                <a:ext uri="{FF2B5EF4-FFF2-40B4-BE49-F238E27FC236}">
                  <a16:creationId xmlns:a16="http://schemas.microsoft.com/office/drawing/2014/main" id="{3C28ABCB-F03D-4BE2-B636-AF218F5EAEB5}"/>
                </a:ext>
              </a:extLst>
            </p:cNvPr>
            <p:cNvGrpSpPr>
              <a:grpSpLocks/>
            </p:cNvGrpSpPr>
            <p:nvPr/>
          </p:nvGrpSpPr>
          <p:grpSpPr bwMode="auto">
            <a:xfrm>
              <a:off x="5303" y="2534"/>
              <a:ext cx="95" cy="34"/>
              <a:chOff x="5303" y="2534"/>
              <a:chExt cx="95" cy="34"/>
            </a:xfrm>
          </p:grpSpPr>
          <p:sp>
            <p:nvSpPr>
              <p:cNvPr id="13585" name="Rectangle 159">
                <a:extLst>
                  <a:ext uri="{FF2B5EF4-FFF2-40B4-BE49-F238E27FC236}">
                    <a16:creationId xmlns:a16="http://schemas.microsoft.com/office/drawing/2014/main" id="{AC754343-03CD-4289-89C1-642871F9E31F}"/>
                  </a:ext>
                </a:extLst>
              </p:cNvPr>
              <p:cNvSpPr>
                <a:spLocks noChangeArrowheads="1"/>
              </p:cNvSpPr>
              <p:nvPr/>
            </p:nvSpPr>
            <p:spPr bwMode="auto">
              <a:xfrm>
                <a:off x="5303" y="2534"/>
                <a:ext cx="95" cy="34"/>
              </a:xfrm>
              <a:prstGeom prst="rect">
                <a:avLst/>
              </a:prstGeom>
              <a:solidFill>
                <a:srgbClr val="A0A0A0"/>
              </a:solidFill>
              <a:ln w="3175">
                <a:solidFill>
                  <a:srgbClr val="808080"/>
                </a:solidFill>
                <a:miter lim="800000"/>
                <a:headEnd/>
                <a:tailEnd/>
              </a:ln>
            </p:spPr>
            <p:txBody>
              <a:bodyP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b="1">
                  <a:solidFill>
                    <a:srgbClr val="000000"/>
                  </a:solidFill>
                  <a:ea typeface="宋体" panose="02010600030101010101" pitchFamily="2" charset="-122"/>
                </a:endParaRPr>
              </a:p>
            </p:txBody>
          </p:sp>
          <p:sp>
            <p:nvSpPr>
              <p:cNvPr id="13586" name="Rectangle 160">
                <a:extLst>
                  <a:ext uri="{FF2B5EF4-FFF2-40B4-BE49-F238E27FC236}">
                    <a16:creationId xmlns:a16="http://schemas.microsoft.com/office/drawing/2014/main" id="{DDD02194-C944-453A-9CF1-7FE2CF709FA7}"/>
                  </a:ext>
                </a:extLst>
              </p:cNvPr>
              <p:cNvSpPr>
                <a:spLocks noChangeArrowheads="1"/>
              </p:cNvSpPr>
              <p:nvPr/>
            </p:nvSpPr>
            <p:spPr bwMode="auto">
              <a:xfrm>
                <a:off x="5312" y="2539"/>
                <a:ext cx="8" cy="4"/>
              </a:xfrm>
              <a:prstGeom prst="rect">
                <a:avLst/>
              </a:prstGeom>
              <a:solidFill>
                <a:srgbClr val="60606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b="1">
                  <a:solidFill>
                    <a:srgbClr val="000000"/>
                  </a:solidFill>
                  <a:ea typeface="宋体" panose="02010600030101010101" pitchFamily="2" charset="-122"/>
                </a:endParaRPr>
              </a:p>
            </p:txBody>
          </p:sp>
          <p:grpSp>
            <p:nvGrpSpPr>
              <p:cNvPr id="13587" name="Group 161">
                <a:extLst>
                  <a:ext uri="{FF2B5EF4-FFF2-40B4-BE49-F238E27FC236}">
                    <a16:creationId xmlns:a16="http://schemas.microsoft.com/office/drawing/2014/main" id="{F918CBF4-D3D2-47DE-B138-2EA7FD2EBF6F}"/>
                  </a:ext>
                </a:extLst>
              </p:cNvPr>
              <p:cNvGrpSpPr>
                <a:grpSpLocks/>
              </p:cNvGrpSpPr>
              <p:nvPr/>
            </p:nvGrpSpPr>
            <p:grpSpPr bwMode="auto">
              <a:xfrm>
                <a:off x="5309" y="2536"/>
                <a:ext cx="85" cy="27"/>
                <a:chOff x="5309" y="2536"/>
                <a:chExt cx="85" cy="27"/>
              </a:xfrm>
            </p:grpSpPr>
            <p:sp>
              <p:nvSpPr>
                <p:cNvPr id="13588" name="Freeform 162">
                  <a:extLst>
                    <a:ext uri="{FF2B5EF4-FFF2-40B4-BE49-F238E27FC236}">
                      <a16:creationId xmlns:a16="http://schemas.microsoft.com/office/drawing/2014/main" id="{7F74FADB-5453-41FC-9450-46B4D3A99D94}"/>
                    </a:ext>
                  </a:extLst>
                </p:cNvPr>
                <p:cNvSpPr>
                  <a:spLocks/>
                </p:cNvSpPr>
                <p:nvPr/>
              </p:nvSpPr>
              <p:spPr bwMode="auto">
                <a:xfrm>
                  <a:off x="5347" y="2538"/>
                  <a:ext cx="19" cy="9"/>
                </a:xfrm>
                <a:custGeom>
                  <a:avLst/>
                  <a:gdLst>
                    <a:gd name="T0" fmla="*/ 0 w 156"/>
                    <a:gd name="T1" fmla="*/ 0 h 69"/>
                    <a:gd name="T2" fmla="*/ 0 w 156"/>
                    <a:gd name="T3" fmla="*/ 0 h 69"/>
                    <a:gd name="T4" fmla="*/ 0 w 156"/>
                    <a:gd name="T5" fmla="*/ 0 h 69"/>
                    <a:gd name="T6" fmla="*/ 0 w 156"/>
                    <a:gd name="T7" fmla="*/ 0 h 69"/>
                    <a:gd name="T8" fmla="*/ 0 w 156"/>
                    <a:gd name="T9" fmla="*/ 0 h 69"/>
                    <a:gd name="T10" fmla="*/ 0 60000 65536"/>
                    <a:gd name="T11" fmla="*/ 0 60000 65536"/>
                    <a:gd name="T12" fmla="*/ 0 60000 65536"/>
                    <a:gd name="T13" fmla="*/ 0 60000 65536"/>
                    <a:gd name="T14" fmla="*/ 0 60000 65536"/>
                    <a:gd name="T15" fmla="*/ 0 w 156"/>
                    <a:gd name="T16" fmla="*/ 0 h 69"/>
                    <a:gd name="T17" fmla="*/ 156 w 156"/>
                    <a:gd name="T18" fmla="*/ 69 h 69"/>
                  </a:gdLst>
                  <a:ahLst/>
                  <a:cxnLst>
                    <a:cxn ang="T10">
                      <a:pos x="T0" y="T1"/>
                    </a:cxn>
                    <a:cxn ang="T11">
                      <a:pos x="T2" y="T3"/>
                    </a:cxn>
                    <a:cxn ang="T12">
                      <a:pos x="T4" y="T5"/>
                    </a:cxn>
                    <a:cxn ang="T13">
                      <a:pos x="T6" y="T7"/>
                    </a:cxn>
                    <a:cxn ang="T14">
                      <a:pos x="T8" y="T9"/>
                    </a:cxn>
                  </a:cxnLst>
                  <a:rect l="T15" t="T16" r="T17" b="T18"/>
                  <a:pathLst>
                    <a:path w="156" h="69">
                      <a:moveTo>
                        <a:pt x="156" y="0"/>
                      </a:moveTo>
                      <a:lnTo>
                        <a:pt x="10" y="0"/>
                      </a:lnTo>
                      <a:lnTo>
                        <a:pt x="0" y="69"/>
                      </a:lnTo>
                      <a:lnTo>
                        <a:pt x="139" y="67"/>
                      </a:lnTo>
                      <a:lnTo>
                        <a:pt x="156" y="0"/>
                      </a:lnTo>
                      <a:close/>
                    </a:path>
                  </a:pathLst>
                </a:cu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3589" name="Freeform 163">
                  <a:extLst>
                    <a:ext uri="{FF2B5EF4-FFF2-40B4-BE49-F238E27FC236}">
                      <a16:creationId xmlns:a16="http://schemas.microsoft.com/office/drawing/2014/main" id="{7AD7C175-53C7-466D-B683-9E91B61FB287}"/>
                    </a:ext>
                  </a:extLst>
                </p:cNvPr>
                <p:cNvSpPr>
                  <a:spLocks/>
                </p:cNvSpPr>
                <p:nvPr/>
              </p:nvSpPr>
              <p:spPr bwMode="auto">
                <a:xfrm>
                  <a:off x="5347" y="2550"/>
                  <a:ext cx="44" cy="10"/>
                </a:xfrm>
                <a:custGeom>
                  <a:avLst/>
                  <a:gdLst>
                    <a:gd name="T0" fmla="*/ 0 w 352"/>
                    <a:gd name="T1" fmla="*/ 0 h 67"/>
                    <a:gd name="T2" fmla="*/ 0 w 352"/>
                    <a:gd name="T3" fmla="*/ 0 h 67"/>
                    <a:gd name="T4" fmla="*/ 0 w 352"/>
                    <a:gd name="T5" fmla="*/ 0 h 67"/>
                    <a:gd name="T6" fmla="*/ 0 w 352"/>
                    <a:gd name="T7" fmla="*/ 0 h 67"/>
                    <a:gd name="T8" fmla="*/ 0 w 352"/>
                    <a:gd name="T9" fmla="*/ 0 h 67"/>
                    <a:gd name="T10" fmla="*/ 0 60000 65536"/>
                    <a:gd name="T11" fmla="*/ 0 60000 65536"/>
                    <a:gd name="T12" fmla="*/ 0 60000 65536"/>
                    <a:gd name="T13" fmla="*/ 0 60000 65536"/>
                    <a:gd name="T14" fmla="*/ 0 60000 65536"/>
                    <a:gd name="T15" fmla="*/ 0 w 352"/>
                    <a:gd name="T16" fmla="*/ 0 h 67"/>
                    <a:gd name="T17" fmla="*/ 352 w 352"/>
                    <a:gd name="T18" fmla="*/ 67 h 67"/>
                  </a:gdLst>
                  <a:ahLst/>
                  <a:cxnLst>
                    <a:cxn ang="T10">
                      <a:pos x="T0" y="T1"/>
                    </a:cxn>
                    <a:cxn ang="T11">
                      <a:pos x="T2" y="T3"/>
                    </a:cxn>
                    <a:cxn ang="T12">
                      <a:pos x="T4" y="T5"/>
                    </a:cxn>
                    <a:cxn ang="T13">
                      <a:pos x="T6" y="T7"/>
                    </a:cxn>
                    <a:cxn ang="T14">
                      <a:pos x="T8" y="T9"/>
                    </a:cxn>
                  </a:cxnLst>
                  <a:rect l="T15" t="T16" r="T17" b="T18"/>
                  <a:pathLst>
                    <a:path w="352" h="67">
                      <a:moveTo>
                        <a:pt x="352" y="67"/>
                      </a:moveTo>
                      <a:lnTo>
                        <a:pt x="10" y="67"/>
                      </a:lnTo>
                      <a:lnTo>
                        <a:pt x="0" y="0"/>
                      </a:lnTo>
                      <a:lnTo>
                        <a:pt x="334" y="0"/>
                      </a:lnTo>
                      <a:lnTo>
                        <a:pt x="352" y="67"/>
                      </a:lnTo>
                      <a:close/>
                    </a:path>
                  </a:pathLst>
                </a:cu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3590" name="Freeform 164">
                  <a:extLst>
                    <a:ext uri="{FF2B5EF4-FFF2-40B4-BE49-F238E27FC236}">
                      <a16:creationId xmlns:a16="http://schemas.microsoft.com/office/drawing/2014/main" id="{CFDAA145-CC09-4A10-B597-2BF1826BF41A}"/>
                    </a:ext>
                  </a:extLst>
                </p:cNvPr>
                <p:cNvSpPr>
                  <a:spLocks/>
                </p:cNvSpPr>
                <p:nvPr/>
              </p:nvSpPr>
              <p:spPr bwMode="auto">
                <a:xfrm>
                  <a:off x="5365" y="2542"/>
                  <a:ext cx="26" cy="5"/>
                </a:xfrm>
                <a:custGeom>
                  <a:avLst/>
                  <a:gdLst>
                    <a:gd name="T0" fmla="*/ 0 w 206"/>
                    <a:gd name="T1" fmla="*/ 0 h 35"/>
                    <a:gd name="T2" fmla="*/ 0 w 206"/>
                    <a:gd name="T3" fmla="*/ 0 h 35"/>
                    <a:gd name="T4" fmla="*/ 0 w 206"/>
                    <a:gd name="T5" fmla="*/ 0 h 35"/>
                    <a:gd name="T6" fmla="*/ 0 w 206"/>
                    <a:gd name="T7" fmla="*/ 0 h 35"/>
                    <a:gd name="T8" fmla="*/ 0 w 206"/>
                    <a:gd name="T9" fmla="*/ 0 h 35"/>
                    <a:gd name="T10" fmla="*/ 0 60000 65536"/>
                    <a:gd name="T11" fmla="*/ 0 60000 65536"/>
                    <a:gd name="T12" fmla="*/ 0 60000 65536"/>
                    <a:gd name="T13" fmla="*/ 0 60000 65536"/>
                    <a:gd name="T14" fmla="*/ 0 60000 65536"/>
                    <a:gd name="T15" fmla="*/ 0 w 206"/>
                    <a:gd name="T16" fmla="*/ 0 h 35"/>
                    <a:gd name="T17" fmla="*/ 206 w 206"/>
                    <a:gd name="T18" fmla="*/ 35 h 35"/>
                  </a:gdLst>
                  <a:ahLst/>
                  <a:cxnLst>
                    <a:cxn ang="T10">
                      <a:pos x="T0" y="T1"/>
                    </a:cxn>
                    <a:cxn ang="T11">
                      <a:pos x="T2" y="T3"/>
                    </a:cxn>
                    <a:cxn ang="T12">
                      <a:pos x="T4" y="T5"/>
                    </a:cxn>
                    <a:cxn ang="T13">
                      <a:pos x="T6" y="T7"/>
                    </a:cxn>
                    <a:cxn ang="T14">
                      <a:pos x="T8" y="T9"/>
                    </a:cxn>
                  </a:cxnLst>
                  <a:rect l="T15" t="T16" r="T17" b="T18"/>
                  <a:pathLst>
                    <a:path w="206" h="35">
                      <a:moveTo>
                        <a:pt x="206" y="0"/>
                      </a:moveTo>
                      <a:lnTo>
                        <a:pt x="8" y="0"/>
                      </a:lnTo>
                      <a:lnTo>
                        <a:pt x="0" y="35"/>
                      </a:lnTo>
                      <a:lnTo>
                        <a:pt x="188" y="35"/>
                      </a:lnTo>
                      <a:lnTo>
                        <a:pt x="206" y="0"/>
                      </a:lnTo>
                      <a:close/>
                    </a:path>
                  </a:pathLst>
                </a:cu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3591" name="Freeform 165">
                  <a:extLst>
                    <a:ext uri="{FF2B5EF4-FFF2-40B4-BE49-F238E27FC236}">
                      <a16:creationId xmlns:a16="http://schemas.microsoft.com/office/drawing/2014/main" id="{B9724D39-3402-4295-9680-1B46D9997A51}"/>
                    </a:ext>
                  </a:extLst>
                </p:cNvPr>
                <p:cNvSpPr>
                  <a:spLocks/>
                </p:cNvSpPr>
                <p:nvPr/>
              </p:nvSpPr>
              <p:spPr bwMode="auto">
                <a:xfrm>
                  <a:off x="5388" y="2542"/>
                  <a:ext cx="3" cy="17"/>
                </a:xfrm>
                <a:custGeom>
                  <a:avLst/>
                  <a:gdLst>
                    <a:gd name="T0" fmla="*/ 0 w 21"/>
                    <a:gd name="T1" fmla="*/ 0 h 124"/>
                    <a:gd name="T2" fmla="*/ 0 w 21"/>
                    <a:gd name="T3" fmla="*/ 0 h 124"/>
                    <a:gd name="T4" fmla="*/ 0 w 21"/>
                    <a:gd name="T5" fmla="*/ 0 h 124"/>
                    <a:gd name="T6" fmla="*/ 0 w 21"/>
                    <a:gd name="T7" fmla="*/ 0 h 124"/>
                    <a:gd name="T8" fmla="*/ 0 60000 65536"/>
                    <a:gd name="T9" fmla="*/ 0 60000 65536"/>
                    <a:gd name="T10" fmla="*/ 0 60000 65536"/>
                    <a:gd name="T11" fmla="*/ 0 60000 65536"/>
                    <a:gd name="T12" fmla="*/ 0 w 21"/>
                    <a:gd name="T13" fmla="*/ 0 h 124"/>
                    <a:gd name="T14" fmla="*/ 21 w 21"/>
                    <a:gd name="T15" fmla="*/ 124 h 124"/>
                  </a:gdLst>
                  <a:ahLst/>
                  <a:cxnLst>
                    <a:cxn ang="T8">
                      <a:pos x="T0" y="T1"/>
                    </a:cxn>
                    <a:cxn ang="T9">
                      <a:pos x="T2" y="T3"/>
                    </a:cxn>
                    <a:cxn ang="T10">
                      <a:pos x="T4" y="T5"/>
                    </a:cxn>
                    <a:cxn ang="T11">
                      <a:pos x="T6" y="T7"/>
                    </a:cxn>
                  </a:cxnLst>
                  <a:rect l="T12" t="T13" r="T14" b="T15"/>
                  <a:pathLst>
                    <a:path w="21" h="124">
                      <a:moveTo>
                        <a:pt x="21" y="0"/>
                      </a:moveTo>
                      <a:lnTo>
                        <a:pt x="21" y="124"/>
                      </a:lnTo>
                      <a:lnTo>
                        <a:pt x="0" y="42"/>
                      </a:lnTo>
                      <a:lnTo>
                        <a:pt x="21" y="0"/>
                      </a:lnTo>
                      <a:close/>
                    </a:path>
                  </a:pathLst>
                </a:custGeom>
                <a:solidFill>
                  <a:srgbClr val="60606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3592" name="Oval 166">
                  <a:extLst>
                    <a:ext uri="{FF2B5EF4-FFF2-40B4-BE49-F238E27FC236}">
                      <a16:creationId xmlns:a16="http://schemas.microsoft.com/office/drawing/2014/main" id="{30AF7A0D-66E3-47D0-8107-B3DD4927F9C6}"/>
                    </a:ext>
                  </a:extLst>
                </p:cNvPr>
                <p:cNvSpPr>
                  <a:spLocks noChangeArrowheads="1"/>
                </p:cNvSpPr>
                <p:nvPr/>
              </p:nvSpPr>
              <p:spPr bwMode="auto">
                <a:xfrm>
                  <a:off x="5366" y="2551"/>
                  <a:ext cx="9" cy="8"/>
                </a:xfrm>
                <a:prstGeom prst="ellipse">
                  <a:avLst/>
                </a:prstGeom>
                <a:solidFill>
                  <a:srgbClr val="C0C0C0"/>
                </a:solidFill>
                <a:ln w="1588">
                  <a:solidFill>
                    <a:srgbClr val="808080"/>
                  </a:solidFill>
                  <a:round/>
                  <a:headEnd/>
                  <a:tailEnd/>
                </a:ln>
              </p:spPr>
              <p:txBody>
                <a:bodyP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b="1">
                    <a:solidFill>
                      <a:srgbClr val="000000"/>
                    </a:solidFill>
                    <a:ea typeface="宋体" panose="02010600030101010101" pitchFamily="2" charset="-122"/>
                  </a:endParaRPr>
                </a:p>
              </p:txBody>
            </p:sp>
            <p:sp>
              <p:nvSpPr>
                <p:cNvPr id="13593" name="Rectangle 167">
                  <a:extLst>
                    <a:ext uri="{FF2B5EF4-FFF2-40B4-BE49-F238E27FC236}">
                      <a16:creationId xmlns:a16="http://schemas.microsoft.com/office/drawing/2014/main" id="{5EDDCD22-0690-4C03-AA73-C9D8DFFE9077}"/>
                    </a:ext>
                  </a:extLst>
                </p:cNvPr>
                <p:cNvSpPr>
                  <a:spLocks noChangeArrowheads="1"/>
                </p:cNvSpPr>
                <p:nvPr/>
              </p:nvSpPr>
              <p:spPr bwMode="auto">
                <a:xfrm>
                  <a:off x="5309" y="2547"/>
                  <a:ext cx="85" cy="3"/>
                </a:xfrm>
                <a:prstGeom prst="rect">
                  <a:avLst/>
                </a:prstGeom>
                <a:solidFill>
                  <a:srgbClr val="60606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b="1">
                    <a:solidFill>
                      <a:srgbClr val="000000"/>
                    </a:solidFill>
                    <a:ea typeface="宋体" panose="02010600030101010101" pitchFamily="2" charset="-122"/>
                  </a:endParaRPr>
                </a:p>
              </p:txBody>
            </p:sp>
            <p:grpSp>
              <p:nvGrpSpPr>
                <p:cNvPr id="13594" name="Group 168">
                  <a:extLst>
                    <a:ext uri="{FF2B5EF4-FFF2-40B4-BE49-F238E27FC236}">
                      <a16:creationId xmlns:a16="http://schemas.microsoft.com/office/drawing/2014/main" id="{B1F62CB1-7B65-4483-B591-627CA13BB030}"/>
                    </a:ext>
                  </a:extLst>
                </p:cNvPr>
                <p:cNvGrpSpPr>
                  <a:grpSpLocks/>
                </p:cNvGrpSpPr>
                <p:nvPr/>
              </p:nvGrpSpPr>
              <p:grpSpPr bwMode="auto">
                <a:xfrm>
                  <a:off x="5364" y="2536"/>
                  <a:ext cx="10" cy="27"/>
                  <a:chOff x="5364" y="2536"/>
                  <a:chExt cx="10" cy="27"/>
                </a:xfrm>
              </p:grpSpPr>
              <p:sp>
                <p:nvSpPr>
                  <p:cNvPr id="13595" name="Freeform 169">
                    <a:extLst>
                      <a:ext uri="{FF2B5EF4-FFF2-40B4-BE49-F238E27FC236}">
                        <a16:creationId xmlns:a16="http://schemas.microsoft.com/office/drawing/2014/main" id="{7E838DC0-193F-4F93-821A-A0FC95A91AB8}"/>
                      </a:ext>
                    </a:extLst>
                  </p:cNvPr>
                  <p:cNvSpPr>
                    <a:spLocks/>
                  </p:cNvSpPr>
                  <p:nvPr/>
                </p:nvSpPr>
                <p:spPr bwMode="auto">
                  <a:xfrm>
                    <a:off x="5364" y="2537"/>
                    <a:ext cx="9" cy="26"/>
                  </a:xfrm>
                  <a:custGeom>
                    <a:avLst/>
                    <a:gdLst>
                      <a:gd name="T0" fmla="*/ 0 w 68"/>
                      <a:gd name="T1" fmla="*/ 0 h 182"/>
                      <a:gd name="T2" fmla="*/ 0 w 68"/>
                      <a:gd name="T3" fmla="*/ 0 h 182"/>
                      <a:gd name="T4" fmla="*/ 0 w 68"/>
                      <a:gd name="T5" fmla="*/ 0 h 182"/>
                      <a:gd name="T6" fmla="*/ 0 w 68"/>
                      <a:gd name="T7" fmla="*/ 0 h 182"/>
                      <a:gd name="T8" fmla="*/ 0 w 68"/>
                      <a:gd name="T9" fmla="*/ 0 h 182"/>
                      <a:gd name="T10" fmla="*/ 0 w 68"/>
                      <a:gd name="T11" fmla="*/ 0 h 182"/>
                      <a:gd name="T12" fmla="*/ 0 w 68"/>
                      <a:gd name="T13" fmla="*/ 0 h 182"/>
                      <a:gd name="T14" fmla="*/ 0 w 68"/>
                      <a:gd name="T15" fmla="*/ 0 h 182"/>
                      <a:gd name="T16" fmla="*/ 0 w 68"/>
                      <a:gd name="T17" fmla="*/ 0 h 182"/>
                      <a:gd name="T18" fmla="*/ 0 w 68"/>
                      <a:gd name="T19" fmla="*/ 0 h 182"/>
                      <a:gd name="T20" fmla="*/ 0 w 68"/>
                      <a:gd name="T21" fmla="*/ 0 h 182"/>
                      <a:gd name="T22" fmla="*/ 0 w 68"/>
                      <a:gd name="T23" fmla="*/ 0 h 18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68"/>
                      <a:gd name="T37" fmla="*/ 0 h 182"/>
                      <a:gd name="T38" fmla="*/ 68 w 68"/>
                      <a:gd name="T39" fmla="*/ 182 h 18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68" h="182">
                        <a:moveTo>
                          <a:pt x="55" y="2"/>
                        </a:moveTo>
                        <a:lnTo>
                          <a:pt x="30" y="0"/>
                        </a:lnTo>
                        <a:lnTo>
                          <a:pt x="13" y="9"/>
                        </a:lnTo>
                        <a:lnTo>
                          <a:pt x="8" y="31"/>
                        </a:lnTo>
                        <a:lnTo>
                          <a:pt x="0" y="72"/>
                        </a:lnTo>
                        <a:lnTo>
                          <a:pt x="17" y="180"/>
                        </a:lnTo>
                        <a:lnTo>
                          <a:pt x="30" y="182"/>
                        </a:lnTo>
                        <a:lnTo>
                          <a:pt x="30" y="87"/>
                        </a:lnTo>
                        <a:lnTo>
                          <a:pt x="60" y="47"/>
                        </a:lnTo>
                        <a:lnTo>
                          <a:pt x="68" y="29"/>
                        </a:lnTo>
                        <a:lnTo>
                          <a:pt x="67" y="12"/>
                        </a:lnTo>
                        <a:lnTo>
                          <a:pt x="55" y="2"/>
                        </a:lnTo>
                        <a:close/>
                      </a:path>
                    </a:pathLst>
                  </a:cu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3596" name="Freeform 170">
                    <a:extLst>
                      <a:ext uri="{FF2B5EF4-FFF2-40B4-BE49-F238E27FC236}">
                        <a16:creationId xmlns:a16="http://schemas.microsoft.com/office/drawing/2014/main" id="{20702722-823F-41A1-8862-8BDF0261174E}"/>
                      </a:ext>
                    </a:extLst>
                  </p:cNvPr>
                  <p:cNvSpPr>
                    <a:spLocks/>
                  </p:cNvSpPr>
                  <p:nvPr/>
                </p:nvSpPr>
                <p:spPr bwMode="auto">
                  <a:xfrm>
                    <a:off x="5365" y="2536"/>
                    <a:ext cx="9" cy="26"/>
                  </a:xfrm>
                  <a:custGeom>
                    <a:avLst/>
                    <a:gdLst>
                      <a:gd name="T0" fmla="*/ 0 w 70"/>
                      <a:gd name="T1" fmla="*/ 0 h 182"/>
                      <a:gd name="T2" fmla="*/ 0 w 70"/>
                      <a:gd name="T3" fmla="*/ 0 h 182"/>
                      <a:gd name="T4" fmla="*/ 0 w 70"/>
                      <a:gd name="T5" fmla="*/ 0 h 182"/>
                      <a:gd name="T6" fmla="*/ 0 w 70"/>
                      <a:gd name="T7" fmla="*/ 0 h 182"/>
                      <a:gd name="T8" fmla="*/ 0 w 70"/>
                      <a:gd name="T9" fmla="*/ 0 h 182"/>
                      <a:gd name="T10" fmla="*/ 0 w 70"/>
                      <a:gd name="T11" fmla="*/ 0 h 182"/>
                      <a:gd name="T12" fmla="*/ 0 w 70"/>
                      <a:gd name="T13" fmla="*/ 0 h 182"/>
                      <a:gd name="T14" fmla="*/ 0 w 70"/>
                      <a:gd name="T15" fmla="*/ 0 h 182"/>
                      <a:gd name="T16" fmla="*/ 0 w 70"/>
                      <a:gd name="T17" fmla="*/ 0 h 182"/>
                      <a:gd name="T18" fmla="*/ 0 w 70"/>
                      <a:gd name="T19" fmla="*/ 0 h 182"/>
                      <a:gd name="T20" fmla="*/ 0 w 70"/>
                      <a:gd name="T21" fmla="*/ 0 h 182"/>
                      <a:gd name="T22" fmla="*/ 0 w 70"/>
                      <a:gd name="T23" fmla="*/ 0 h 18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0"/>
                      <a:gd name="T37" fmla="*/ 0 h 182"/>
                      <a:gd name="T38" fmla="*/ 70 w 70"/>
                      <a:gd name="T39" fmla="*/ 182 h 18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0" h="182">
                        <a:moveTo>
                          <a:pt x="55" y="2"/>
                        </a:moveTo>
                        <a:lnTo>
                          <a:pt x="31" y="0"/>
                        </a:lnTo>
                        <a:lnTo>
                          <a:pt x="15" y="9"/>
                        </a:lnTo>
                        <a:lnTo>
                          <a:pt x="8" y="31"/>
                        </a:lnTo>
                        <a:lnTo>
                          <a:pt x="0" y="72"/>
                        </a:lnTo>
                        <a:lnTo>
                          <a:pt x="18" y="180"/>
                        </a:lnTo>
                        <a:lnTo>
                          <a:pt x="31" y="182"/>
                        </a:lnTo>
                        <a:lnTo>
                          <a:pt x="31" y="87"/>
                        </a:lnTo>
                        <a:lnTo>
                          <a:pt x="62" y="47"/>
                        </a:lnTo>
                        <a:lnTo>
                          <a:pt x="70" y="29"/>
                        </a:lnTo>
                        <a:lnTo>
                          <a:pt x="67" y="11"/>
                        </a:lnTo>
                        <a:lnTo>
                          <a:pt x="55" y="2"/>
                        </a:lnTo>
                        <a:close/>
                      </a:path>
                    </a:pathLst>
                  </a:custGeom>
                  <a:solidFill>
                    <a:srgbClr val="E0E0E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grpSp>
        </p:grpSp>
        <p:sp>
          <p:nvSpPr>
            <p:cNvPr id="13575" name="Rectangle 171">
              <a:extLst>
                <a:ext uri="{FF2B5EF4-FFF2-40B4-BE49-F238E27FC236}">
                  <a16:creationId xmlns:a16="http://schemas.microsoft.com/office/drawing/2014/main" id="{2C782AF0-52FC-4004-A4FE-8031B86CDBFD}"/>
                </a:ext>
              </a:extLst>
            </p:cNvPr>
            <p:cNvSpPr>
              <a:spLocks noChangeArrowheads="1"/>
            </p:cNvSpPr>
            <p:nvPr/>
          </p:nvSpPr>
          <p:spPr bwMode="auto">
            <a:xfrm>
              <a:off x="5323" y="2579"/>
              <a:ext cx="56" cy="4"/>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b="1">
                <a:solidFill>
                  <a:srgbClr val="000000"/>
                </a:solidFill>
                <a:ea typeface="宋体" panose="02010600030101010101" pitchFamily="2" charset="-122"/>
              </a:endParaRPr>
            </a:p>
          </p:txBody>
        </p:sp>
        <p:sp>
          <p:nvSpPr>
            <p:cNvPr id="13576" name="Freeform 172">
              <a:extLst>
                <a:ext uri="{FF2B5EF4-FFF2-40B4-BE49-F238E27FC236}">
                  <a16:creationId xmlns:a16="http://schemas.microsoft.com/office/drawing/2014/main" id="{E9B0778C-709D-41E4-BF67-E254B188D141}"/>
                </a:ext>
              </a:extLst>
            </p:cNvPr>
            <p:cNvSpPr>
              <a:spLocks/>
            </p:cNvSpPr>
            <p:nvPr/>
          </p:nvSpPr>
          <p:spPr bwMode="auto">
            <a:xfrm>
              <a:off x="5340" y="2586"/>
              <a:ext cx="24" cy="5"/>
            </a:xfrm>
            <a:custGeom>
              <a:avLst/>
              <a:gdLst>
                <a:gd name="T0" fmla="*/ 0 w 196"/>
                <a:gd name="T1" fmla="*/ 0 h 35"/>
                <a:gd name="T2" fmla="*/ 0 w 196"/>
                <a:gd name="T3" fmla="*/ 0 h 35"/>
                <a:gd name="T4" fmla="*/ 0 w 196"/>
                <a:gd name="T5" fmla="*/ 0 h 35"/>
                <a:gd name="T6" fmla="*/ 0 w 196"/>
                <a:gd name="T7" fmla="*/ 0 h 35"/>
                <a:gd name="T8" fmla="*/ 0 60000 65536"/>
                <a:gd name="T9" fmla="*/ 0 60000 65536"/>
                <a:gd name="T10" fmla="*/ 0 60000 65536"/>
                <a:gd name="T11" fmla="*/ 0 60000 65536"/>
                <a:gd name="T12" fmla="*/ 0 w 196"/>
                <a:gd name="T13" fmla="*/ 0 h 35"/>
                <a:gd name="T14" fmla="*/ 196 w 196"/>
                <a:gd name="T15" fmla="*/ 35 h 35"/>
              </a:gdLst>
              <a:ahLst/>
              <a:cxnLst>
                <a:cxn ang="T8">
                  <a:pos x="T0" y="T1"/>
                </a:cxn>
                <a:cxn ang="T9">
                  <a:pos x="T2" y="T3"/>
                </a:cxn>
                <a:cxn ang="T10">
                  <a:pos x="T4" y="T5"/>
                </a:cxn>
                <a:cxn ang="T11">
                  <a:pos x="T6" y="T7"/>
                </a:cxn>
              </a:cxnLst>
              <a:rect l="T12" t="T13" r="T14" b="T15"/>
              <a:pathLst>
                <a:path w="196" h="35">
                  <a:moveTo>
                    <a:pt x="4" y="35"/>
                  </a:moveTo>
                  <a:lnTo>
                    <a:pt x="0" y="0"/>
                  </a:lnTo>
                  <a:lnTo>
                    <a:pt x="190" y="0"/>
                  </a:lnTo>
                  <a:lnTo>
                    <a:pt x="196" y="34"/>
                  </a:lnTo>
                </a:path>
              </a:pathLst>
            </a:custGeom>
            <a:noFill/>
            <a:ln w="3175">
              <a:solidFill>
                <a:srgbClr val="80808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3577" name="Freeform 173">
              <a:extLst>
                <a:ext uri="{FF2B5EF4-FFF2-40B4-BE49-F238E27FC236}">
                  <a16:creationId xmlns:a16="http://schemas.microsoft.com/office/drawing/2014/main" id="{A73A61FF-5296-4A68-A065-D16ED55FFC0C}"/>
                </a:ext>
              </a:extLst>
            </p:cNvPr>
            <p:cNvSpPr>
              <a:spLocks/>
            </p:cNvSpPr>
            <p:nvPr/>
          </p:nvSpPr>
          <p:spPr bwMode="auto">
            <a:xfrm>
              <a:off x="5273" y="2402"/>
              <a:ext cx="22" cy="26"/>
            </a:xfrm>
            <a:custGeom>
              <a:avLst/>
              <a:gdLst>
                <a:gd name="T0" fmla="*/ 0 w 174"/>
                <a:gd name="T1" fmla="*/ 0 h 180"/>
                <a:gd name="T2" fmla="*/ 0 w 174"/>
                <a:gd name="T3" fmla="*/ 0 h 180"/>
                <a:gd name="T4" fmla="*/ 0 w 174"/>
                <a:gd name="T5" fmla="*/ 0 h 180"/>
                <a:gd name="T6" fmla="*/ 0 w 174"/>
                <a:gd name="T7" fmla="*/ 0 h 180"/>
                <a:gd name="T8" fmla="*/ 0 w 174"/>
                <a:gd name="T9" fmla="*/ 0 h 180"/>
                <a:gd name="T10" fmla="*/ 0 60000 65536"/>
                <a:gd name="T11" fmla="*/ 0 60000 65536"/>
                <a:gd name="T12" fmla="*/ 0 60000 65536"/>
                <a:gd name="T13" fmla="*/ 0 60000 65536"/>
                <a:gd name="T14" fmla="*/ 0 60000 65536"/>
                <a:gd name="T15" fmla="*/ 0 w 174"/>
                <a:gd name="T16" fmla="*/ 0 h 180"/>
                <a:gd name="T17" fmla="*/ 174 w 174"/>
                <a:gd name="T18" fmla="*/ 180 h 180"/>
              </a:gdLst>
              <a:ahLst/>
              <a:cxnLst>
                <a:cxn ang="T10">
                  <a:pos x="T0" y="T1"/>
                </a:cxn>
                <a:cxn ang="T11">
                  <a:pos x="T2" y="T3"/>
                </a:cxn>
                <a:cxn ang="T12">
                  <a:pos x="T4" y="T5"/>
                </a:cxn>
                <a:cxn ang="T13">
                  <a:pos x="T6" y="T7"/>
                </a:cxn>
                <a:cxn ang="T14">
                  <a:pos x="T8" y="T9"/>
                </a:cxn>
              </a:cxnLst>
              <a:rect l="T15" t="T16" r="T17" b="T18"/>
              <a:pathLst>
                <a:path w="174" h="180">
                  <a:moveTo>
                    <a:pt x="160" y="0"/>
                  </a:moveTo>
                  <a:lnTo>
                    <a:pt x="0" y="0"/>
                  </a:lnTo>
                  <a:lnTo>
                    <a:pt x="11" y="180"/>
                  </a:lnTo>
                  <a:lnTo>
                    <a:pt x="174" y="180"/>
                  </a:lnTo>
                  <a:lnTo>
                    <a:pt x="160" y="0"/>
                  </a:lnTo>
                  <a:close/>
                </a:path>
              </a:pathLst>
            </a:custGeom>
            <a:solidFill>
              <a:srgbClr val="C0C0C0"/>
            </a:solidFill>
            <a:ln w="3175">
              <a:solidFill>
                <a:srgbClr val="808080"/>
              </a:solidFill>
              <a:round/>
              <a:headEnd/>
              <a:tailEnd/>
            </a:ln>
          </p:spPr>
          <p:txBody>
            <a:bodyPr/>
            <a:lstStyle/>
            <a:p>
              <a:endParaRPr lang="zh-CN" altLang="en-US"/>
            </a:p>
          </p:txBody>
        </p:sp>
        <p:sp>
          <p:nvSpPr>
            <p:cNvPr id="13578" name="Freeform 174">
              <a:extLst>
                <a:ext uri="{FF2B5EF4-FFF2-40B4-BE49-F238E27FC236}">
                  <a16:creationId xmlns:a16="http://schemas.microsoft.com/office/drawing/2014/main" id="{12FBB464-D620-4EDF-A4B1-3CEB05F46C7F}"/>
                </a:ext>
              </a:extLst>
            </p:cNvPr>
            <p:cNvSpPr>
              <a:spLocks/>
            </p:cNvSpPr>
            <p:nvPr/>
          </p:nvSpPr>
          <p:spPr bwMode="auto">
            <a:xfrm>
              <a:off x="5276" y="2446"/>
              <a:ext cx="22" cy="26"/>
            </a:xfrm>
            <a:custGeom>
              <a:avLst/>
              <a:gdLst>
                <a:gd name="T0" fmla="*/ 0 w 180"/>
                <a:gd name="T1" fmla="*/ 0 h 182"/>
                <a:gd name="T2" fmla="*/ 0 w 180"/>
                <a:gd name="T3" fmla="*/ 0 h 182"/>
                <a:gd name="T4" fmla="*/ 0 w 180"/>
                <a:gd name="T5" fmla="*/ 0 h 182"/>
                <a:gd name="T6" fmla="*/ 0 w 180"/>
                <a:gd name="T7" fmla="*/ 0 h 182"/>
                <a:gd name="T8" fmla="*/ 0 w 180"/>
                <a:gd name="T9" fmla="*/ 0 h 182"/>
                <a:gd name="T10" fmla="*/ 0 60000 65536"/>
                <a:gd name="T11" fmla="*/ 0 60000 65536"/>
                <a:gd name="T12" fmla="*/ 0 60000 65536"/>
                <a:gd name="T13" fmla="*/ 0 60000 65536"/>
                <a:gd name="T14" fmla="*/ 0 60000 65536"/>
                <a:gd name="T15" fmla="*/ 0 w 180"/>
                <a:gd name="T16" fmla="*/ 0 h 182"/>
                <a:gd name="T17" fmla="*/ 180 w 180"/>
                <a:gd name="T18" fmla="*/ 182 h 182"/>
              </a:gdLst>
              <a:ahLst/>
              <a:cxnLst>
                <a:cxn ang="T10">
                  <a:pos x="T0" y="T1"/>
                </a:cxn>
                <a:cxn ang="T11">
                  <a:pos x="T2" y="T3"/>
                </a:cxn>
                <a:cxn ang="T12">
                  <a:pos x="T4" y="T5"/>
                </a:cxn>
                <a:cxn ang="T13">
                  <a:pos x="T6" y="T7"/>
                </a:cxn>
                <a:cxn ang="T14">
                  <a:pos x="T8" y="T9"/>
                </a:cxn>
              </a:cxnLst>
              <a:rect l="T15" t="T16" r="T17" b="T18"/>
              <a:pathLst>
                <a:path w="180" h="182">
                  <a:moveTo>
                    <a:pt x="167" y="0"/>
                  </a:moveTo>
                  <a:lnTo>
                    <a:pt x="0" y="0"/>
                  </a:lnTo>
                  <a:lnTo>
                    <a:pt x="13" y="182"/>
                  </a:lnTo>
                  <a:lnTo>
                    <a:pt x="180" y="181"/>
                  </a:lnTo>
                  <a:lnTo>
                    <a:pt x="167" y="0"/>
                  </a:lnTo>
                  <a:close/>
                </a:path>
              </a:pathLst>
            </a:custGeom>
            <a:solidFill>
              <a:srgbClr val="C0C0C0"/>
            </a:solidFill>
            <a:ln w="3175">
              <a:solidFill>
                <a:srgbClr val="808080"/>
              </a:solidFill>
              <a:round/>
              <a:headEnd/>
              <a:tailEnd/>
            </a:ln>
          </p:spPr>
          <p:txBody>
            <a:bodyPr/>
            <a:lstStyle/>
            <a:p>
              <a:endParaRPr lang="zh-CN" altLang="en-US"/>
            </a:p>
          </p:txBody>
        </p:sp>
        <p:grpSp>
          <p:nvGrpSpPr>
            <p:cNvPr id="13579" name="Group 175">
              <a:extLst>
                <a:ext uri="{FF2B5EF4-FFF2-40B4-BE49-F238E27FC236}">
                  <a16:creationId xmlns:a16="http://schemas.microsoft.com/office/drawing/2014/main" id="{3B3098B5-C822-402D-B368-FF063875A20A}"/>
                </a:ext>
              </a:extLst>
            </p:cNvPr>
            <p:cNvGrpSpPr>
              <a:grpSpLocks/>
            </p:cNvGrpSpPr>
            <p:nvPr/>
          </p:nvGrpSpPr>
          <p:grpSpPr bwMode="auto">
            <a:xfrm>
              <a:off x="5309" y="2444"/>
              <a:ext cx="94" cy="27"/>
              <a:chOff x="5309" y="2444"/>
              <a:chExt cx="94" cy="27"/>
            </a:xfrm>
          </p:grpSpPr>
          <p:sp>
            <p:nvSpPr>
              <p:cNvPr id="13580" name="Rectangle 176">
                <a:extLst>
                  <a:ext uri="{FF2B5EF4-FFF2-40B4-BE49-F238E27FC236}">
                    <a16:creationId xmlns:a16="http://schemas.microsoft.com/office/drawing/2014/main" id="{3247FFDF-4DC8-493B-A9C8-2B2D34110757}"/>
                  </a:ext>
                </a:extLst>
              </p:cNvPr>
              <p:cNvSpPr>
                <a:spLocks noChangeArrowheads="1"/>
              </p:cNvSpPr>
              <p:nvPr/>
            </p:nvSpPr>
            <p:spPr bwMode="auto">
              <a:xfrm>
                <a:off x="5309" y="2444"/>
                <a:ext cx="94" cy="27"/>
              </a:xfrm>
              <a:prstGeom prst="rect">
                <a:avLst/>
              </a:prstGeom>
              <a:solidFill>
                <a:srgbClr val="606060"/>
              </a:solidFill>
              <a:ln w="3175">
                <a:solidFill>
                  <a:srgbClr val="808080"/>
                </a:solidFill>
                <a:miter lim="800000"/>
                <a:headEnd/>
                <a:tailEnd/>
              </a:ln>
            </p:spPr>
            <p:txBody>
              <a:bodyP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b="1">
                  <a:solidFill>
                    <a:srgbClr val="000000"/>
                  </a:solidFill>
                  <a:ea typeface="宋体" panose="02010600030101010101" pitchFamily="2" charset="-122"/>
                </a:endParaRPr>
              </a:p>
            </p:txBody>
          </p:sp>
          <p:sp>
            <p:nvSpPr>
              <p:cNvPr id="13581" name="Rectangle 177">
                <a:extLst>
                  <a:ext uri="{FF2B5EF4-FFF2-40B4-BE49-F238E27FC236}">
                    <a16:creationId xmlns:a16="http://schemas.microsoft.com/office/drawing/2014/main" id="{E24DB7A8-1FF6-47A3-8F50-2D7B57FD8DB5}"/>
                  </a:ext>
                </a:extLst>
              </p:cNvPr>
              <p:cNvSpPr>
                <a:spLocks noChangeArrowheads="1"/>
              </p:cNvSpPr>
              <p:nvPr/>
            </p:nvSpPr>
            <p:spPr bwMode="auto">
              <a:xfrm>
                <a:off x="5326" y="2448"/>
                <a:ext cx="11" cy="9"/>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b="1">
                  <a:solidFill>
                    <a:srgbClr val="000000"/>
                  </a:solidFill>
                  <a:ea typeface="宋体" panose="02010600030101010101" pitchFamily="2" charset="-122"/>
                </a:endParaRPr>
              </a:p>
            </p:txBody>
          </p:sp>
          <p:sp>
            <p:nvSpPr>
              <p:cNvPr id="13582" name="Rectangle 178">
                <a:extLst>
                  <a:ext uri="{FF2B5EF4-FFF2-40B4-BE49-F238E27FC236}">
                    <a16:creationId xmlns:a16="http://schemas.microsoft.com/office/drawing/2014/main" id="{D25570F7-3047-40F8-92F8-0D04DFE5382F}"/>
                  </a:ext>
                </a:extLst>
              </p:cNvPr>
              <p:cNvSpPr>
                <a:spLocks noChangeArrowheads="1"/>
              </p:cNvSpPr>
              <p:nvPr/>
            </p:nvSpPr>
            <p:spPr bwMode="auto">
              <a:xfrm>
                <a:off x="5326" y="2459"/>
                <a:ext cx="11" cy="9"/>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b="1">
                  <a:solidFill>
                    <a:srgbClr val="000000"/>
                  </a:solidFill>
                  <a:ea typeface="宋体" panose="02010600030101010101" pitchFamily="2" charset="-122"/>
                </a:endParaRPr>
              </a:p>
            </p:txBody>
          </p:sp>
          <p:sp>
            <p:nvSpPr>
              <p:cNvPr id="13583" name="Rectangle 179">
                <a:extLst>
                  <a:ext uri="{FF2B5EF4-FFF2-40B4-BE49-F238E27FC236}">
                    <a16:creationId xmlns:a16="http://schemas.microsoft.com/office/drawing/2014/main" id="{EAFDE7D3-E9E3-40CE-BBAB-997856B0D1EE}"/>
                  </a:ext>
                </a:extLst>
              </p:cNvPr>
              <p:cNvSpPr>
                <a:spLocks noChangeArrowheads="1"/>
              </p:cNvSpPr>
              <p:nvPr/>
            </p:nvSpPr>
            <p:spPr bwMode="auto">
              <a:xfrm>
                <a:off x="5349" y="2453"/>
                <a:ext cx="11" cy="9"/>
              </a:xfrm>
              <a:prstGeom prst="rect">
                <a:avLst/>
              </a:prstGeom>
              <a:solidFill>
                <a:srgbClr val="008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b="1">
                  <a:solidFill>
                    <a:srgbClr val="000000"/>
                  </a:solidFill>
                  <a:ea typeface="宋体" panose="02010600030101010101" pitchFamily="2" charset="-122"/>
                </a:endParaRPr>
              </a:p>
            </p:txBody>
          </p:sp>
          <p:sp>
            <p:nvSpPr>
              <p:cNvPr id="13584" name="Oval 180">
                <a:extLst>
                  <a:ext uri="{FF2B5EF4-FFF2-40B4-BE49-F238E27FC236}">
                    <a16:creationId xmlns:a16="http://schemas.microsoft.com/office/drawing/2014/main" id="{DA425086-72B4-4ACB-89ED-707FFC4DE6A1}"/>
                  </a:ext>
                </a:extLst>
              </p:cNvPr>
              <p:cNvSpPr>
                <a:spLocks noChangeArrowheads="1"/>
              </p:cNvSpPr>
              <p:nvPr/>
            </p:nvSpPr>
            <p:spPr bwMode="auto">
              <a:xfrm>
                <a:off x="5314" y="2453"/>
                <a:ext cx="8" cy="11"/>
              </a:xfrm>
              <a:prstGeom prst="ellipse">
                <a:avLst/>
              </a:pr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b="1">
                  <a:solidFill>
                    <a:srgbClr val="000000"/>
                  </a:solidFill>
                  <a:ea typeface="宋体" panose="02010600030101010101" pitchFamily="2" charset="-122"/>
                </a:endParaRPr>
              </a:p>
            </p:txBody>
          </p:sp>
        </p:grpSp>
      </p:grpSp>
      <p:grpSp>
        <p:nvGrpSpPr>
          <p:cNvPr id="13348" name="Group 181">
            <a:extLst>
              <a:ext uri="{FF2B5EF4-FFF2-40B4-BE49-F238E27FC236}">
                <a16:creationId xmlns:a16="http://schemas.microsoft.com/office/drawing/2014/main" id="{E68CD433-E11C-48E7-93A1-023BEC5AE4F5}"/>
              </a:ext>
            </a:extLst>
          </p:cNvPr>
          <p:cNvGrpSpPr>
            <a:grpSpLocks/>
          </p:cNvGrpSpPr>
          <p:nvPr/>
        </p:nvGrpSpPr>
        <p:grpSpPr bwMode="auto">
          <a:xfrm>
            <a:off x="4697413" y="2665413"/>
            <a:ext cx="452437" cy="212725"/>
            <a:chOff x="3162" y="2675"/>
            <a:chExt cx="385" cy="162"/>
          </a:xfrm>
        </p:grpSpPr>
        <p:sp>
          <p:nvSpPr>
            <p:cNvPr id="13532" name="Freeform 182">
              <a:extLst>
                <a:ext uri="{FF2B5EF4-FFF2-40B4-BE49-F238E27FC236}">
                  <a16:creationId xmlns:a16="http://schemas.microsoft.com/office/drawing/2014/main" id="{1537C102-7A15-4980-BC30-77F2C1E3AEA8}"/>
                </a:ext>
              </a:extLst>
            </p:cNvPr>
            <p:cNvSpPr>
              <a:spLocks/>
            </p:cNvSpPr>
            <p:nvPr/>
          </p:nvSpPr>
          <p:spPr bwMode="auto">
            <a:xfrm>
              <a:off x="3165" y="2726"/>
              <a:ext cx="378" cy="87"/>
            </a:xfrm>
            <a:custGeom>
              <a:avLst/>
              <a:gdLst>
                <a:gd name="T0" fmla="*/ 0 w 1890"/>
                <a:gd name="T1" fmla="*/ 0 h 437"/>
                <a:gd name="T2" fmla="*/ 0 w 1890"/>
                <a:gd name="T3" fmla="*/ 0 h 437"/>
                <a:gd name="T4" fmla="*/ 0 w 1890"/>
                <a:gd name="T5" fmla="*/ 0 h 437"/>
                <a:gd name="T6" fmla="*/ 0 w 1890"/>
                <a:gd name="T7" fmla="*/ 0 h 437"/>
                <a:gd name="T8" fmla="*/ 0 w 1890"/>
                <a:gd name="T9" fmla="*/ 0 h 437"/>
                <a:gd name="T10" fmla="*/ 0 w 1890"/>
                <a:gd name="T11" fmla="*/ 0 h 437"/>
                <a:gd name="T12" fmla="*/ 0 60000 65536"/>
                <a:gd name="T13" fmla="*/ 0 60000 65536"/>
                <a:gd name="T14" fmla="*/ 0 60000 65536"/>
                <a:gd name="T15" fmla="*/ 0 60000 65536"/>
                <a:gd name="T16" fmla="*/ 0 60000 65536"/>
                <a:gd name="T17" fmla="*/ 0 60000 65536"/>
                <a:gd name="T18" fmla="*/ 0 w 1890"/>
                <a:gd name="T19" fmla="*/ 0 h 437"/>
                <a:gd name="T20" fmla="*/ 1890 w 1890"/>
                <a:gd name="T21" fmla="*/ 437 h 437"/>
              </a:gdLst>
              <a:ahLst/>
              <a:cxnLst>
                <a:cxn ang="T12">
                  <a:pos x="T0" y="T1"/>
                </a:cxn>
                <a:cxn ang="T13">
                  <a:pos x="T2" y="T3"/>
                </a:cxn>
                <a:cxn ang="T14">
                  <a:pos x="T4" y="T5"/>
                </a:cxn>
                <a:cxn ang="T15">
                  <a:pos x="T6" y="T7"/>
                </a:cxn>
                <a:cxn ang="T16">
                  <a:pos x="T8" y="T9"/>
                </a:cxn>
                <a:cxn ang="T17">
                  <a:pos x="T10" y="T11"/>
                </a:cxn>
              </a:cxnLst>
              <a:rect l="T18" t="T19" r="T20" b="T21"/>
              <a:pathLst>
                <a:path w="1890" h="437">
                  <a:moveTo>
                    <a:pt x="1890" y="437"/>
                  </a:moveTo>
                  <a:lnTo>
                    <a:pt x="0" y="437"/>
                  </a:lnTo>
                  <a:lnTo>
                    <a:pt x="0" y="0"/>
                  </a:lnTo>
                  <a:lnTo>
                    <a:pt x="1890" y="0"/>
                  </a:lnTo>
                  <a:lnTo>
                    <a:pt x="1890" y="437"/>
                  </a:lnTo>
                  <a:close/>
                </a:path>
              </a:pathLst>
            </a:custGeom>
            <a:solidFill>
              <a:srgbClr val="79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3533" name="Freeform 183">
              <a:extLst>
                <a:ext uri="{FF2B5EF4-FFF2-40B4-BE49-F238E27FC236}">
                  <a16:creationId xmlns:a16="http://schemas.microsoft.com/office/drawing/2014/main" id="{6F1A7853-8BC8-4F2C-B0BF-A0578941AD46}"/>
                </a:ext>
              </a:extLst>
            </p:cNvPr>
            <p:cNvSpPr>
              <a:spLocks/>
            </p:cNvSpPr>
            <p:nvPr/>
          </p:nvSpPr>
          <p:spPr bwMode="auto">
            <a:xfrm>
              <a:off x="3165" y="2675"/>
              <a:ext cx="378" cy="49"/>
            </a:xfrm>
            <a:custGeom>
              <a:avLst/>
              <a:gdLst>
                <a:gd name="T0" fmla="*/ 0 w 1891"/>
                <a:gd name="T1" fmla="*/ 0 h 244"/>
                <a:gd name="T2" fmla="*/ 0 w 1891"/>
                <a:gd name="T3" fmla="*/ 0 h 244"/>
                <a:gd name="T4" fmla="*/ 0 w 1891"/>
                <a:gd name="T5" fmla="*/ 0 h 244"/>
                <a:gd name="T6" fmla="*/ 0 w 1891"/>
                <a:gd name="T7" fmla="*/ 0 h 244"/>
                <a:gd name="T8" fmla="*/ 0 w 1891"/>
                <a:gd name="T9" fmla="*/ 0 h 244"/>
                <a:gd name="T10" fmla="*/ 0 w 1891"/>
                <a:gd name="T11" fmla="*/ 0 h 244"/>
                <a:gd name="T12" fmla="*/ 0 w 1891"/>
                <a:gd name="T13" fmla="*/ 0 h 244"/>
                <a:gd name="T14" fmla="*/ 0 60000 65536"/>
                <a:gd name="T15" fmla="*/ 0 60000 65536"/>
                <a:gd name="T16" fmla="*/ 0 60000 65536"/>
                <a:gd name="T17" fmla="*/ 0 60000 65536"/>
                <a:gd name="T18" fmla="*/ 0 60000 65536"/>
                <a:gd name="T19" fmla="*/ 0 60000 65536"/>
                <a:gd name="T20" fmla="*/ 0 60000 65536"/>
                <a:gd name="T21" fmla="*/ 0 w 1891"/>
                <a:gd name="T22" fmla="*/ 0 h 244"/>
                <a:gd name="T23" fmla="*/ 1891 w 1891"/>
                <a:gd name="T24" fmla="*/ 244 h 24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91" h="244">
                  <a:moveTo>
                    <a:pt x="0" y="244"/>
                  </a:moveTo>
                  <a:lnTo>
                    <a:pt x="1891" y="244"/>
                  </a:lnTo>
                  <a:lnTo>
                    <a:pt x="1686" y="1"/>
                  </a:lnTo>
                  <a:lnTo>
                    <a:pt x="206" y="0"/>
                  </a:lnTo>
                  <a:lnTo>
                    <a:pt x="1" y="244"/>
                  </a:lnTo>
                  <a:lnTo>
                    <a:pt x="0" y="244"/>
                  </a:lnTo>
                  <a:close/>
                </a:path>
              </a:pathLst>
            </a:custGeom>
            <a:solidFill>
              <a:srgbClr val="DFE6E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3534" name="Freeform 184">
              <a:extLst>
                <a:ext uri="{FF2B5EF4-FFF2-40B4-BE49-F238E27FC236}">
                  <a16:creationId xmlns:a16="http://schemas.microsoft.com/office/drawing/2014/main" id="{A47A2140-AACF-478F-AC14-255E438C17F5}"/>
                </a:ext>
              </a:extLst>
            </p:cNvPr>
            <p:cNvSpPr>
              <a:spLocks/>
            </p:cNvSpPr>
            <p:nvPr/>
          </p:nvSpPr>
          <p:spPr bwMode="auto">
            <a:xfrm>
              <a:off x="3171" y="2676"/>
              <a:ext cx="367" cy="41"/>
            </a:xfrm>
            <a:custGeom>
              <a:avLst/>
              <a:gdLst>
                <a:gd name="T0" fmla="*/ 0 w 1832"/>
                <a:gd name="T1" fmla="*/ 0 h 205"/>
                <a:gd name="T2" fmla="*/ 0 w 1832"/>
                <a:gd name="T3" fmla="*/ 0 h 205"/>
                <a:gd name="T4" fmla="*/ 0 w 1832"/>
                <a:gd name="T5" fmla="*/ 0 h 205"/>
                <a:gd name="T6" fmla="*/ 0 w 1832"/>
                <a:gd name="T7" fmla="*/ 0 h 205"/>
                <a:gd name="T8" fmla="*/ 0 w 1832"/>
                <a:gd name="T9" fmla="*/ 0 h 205"/>
                <a:gd name="T10" fmla="*/ 0 w 1832"/>
                <a:gd name="T11" fmla="*/ 0 h 205"/>
                <a:gd name="T12" fmla="*/ 0 60000 65536"/>
                <a:gd name="T13" fmla="*/ 0 60000 65536"/>
                <a:gd name="T14" fmla="*/ 0 60000 65536"/>
                <a:gd name="T15" fmla="*/ 0 60000 65536"/>
                <a:gd name="T16" fmla="*/ 0 60000 65536"/>
                <a:gd name="T17" fmla="*/ 0 60000 65536"/>
                <a:gd name="T18" fmla="*/ 0 w 1832"/>
                <a:gd name="T19" fmla="*/ 0 h 205"/>
                <a:gd name="T20" fmla="*/ 1832 w 1832"/>
                <a:gd name="T21" fmla="*/ 205 h 205"/>
              </a:gdLst>
              <a:ahLst/>
              <a:cxnLst>
                <a:cxn ang="T12">
                  <a:pos x="T0" y="T1"/>
                </a:cxn>
                <a:cxn ang="T13">
                  <a:pos x="T2" y="T3"/>
                </a:cxn>
                <a:cxn ang="T14">
                  <a:pos x="T4" y="T5"/>
                </a:cxn>
                <a:cxn ang="T15">
                  <a:pos x="T6" y="T7"/>
                </a:cxn>
                <a:cxn ang="T16">
                  <a:pos x="T8" y="T9"/>
                </a:cxn>
                <a:cxn ang="T17">
                  <a:pos x="T10" y="T11"/>
                </a:cxn>
              </a:cxnLst>
              <a:rect l="T18" t="T19" r="T20" b="T21"/>
              <a:pathLst>
                <a:path w="1832" h="205">
                  <a:moveTo>
                    <a:pt x="0" y="205"/>
                  </a:moveTo>
                  <a:lnTo>
                    <a:pt x="1832" y="205"/>
                  </a:lnTo>
                  <a:lnTo>
                    <a:pt x="1508" y="0"/>
                  </a:lnTo>
                  <a:lnTo>
                    <a:pt x="298" y="0"/>
                  </a:lnTo>
                  <a:lnTo>
                    <a:pt x="0" y="205"/>
                  </a:lnTo>
                  <a:close/>
                </a:path>
              </a:pathLst>
            </a:custGeom>
            <a:solidFill>
              <a:srgbClr val="DFE6E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3535" name="Freeform 185">
              <a:extLst>
                <a:ext uri="{FF2B5EF4-FFF2-40B4-BE49-F238E27FC236}">
                  <a16:creationId xmlns:a16="http://schemas.microsoft.com/office/drawing/2014/main" id="{E5EF3B19-654C-4595-9F74-0650C8F5C640}"/>
                </a:ext>
              </a:extLst>
            </p:cNvPr>
            <p:cNvSpPr>
              <a:spLocks/>
            </p:cNvSpPr>
            <p:nvPr/>
          </p:nvSpPr>
          <p:spPr bwMode="auto">
            <a:xfrm>
              <a:off x="3176" y="2676"/>
              <a:ext cx="357" cy="41"/>
            </a:xfrm>
            <a:custGeom>
              <a:avLst/>
              <a:gdLst>
                <a:gd name="T0" fmla="*/ 0 w 1786"/>
                <a:gd name="T1" fmla="*/ 0 h 205"/>
                <a:gd name="T2" fmla="*/ 0 w 1786"/>
                <a:gd name="T3" fmla="*/ 0 h 205"/>
                <a:gd name="T4" fmla="*/ 0 w 1786"/>
                <a:gd name="T5" fmla="*/ 0 h 205"/>
                <a:gd name="T6" fmla="*/ 0 w 1786"/>
                <a:gd name="T7" fmla="*/ 0 h 205"/>
                <a:gd name="T8" fmla="*/ 0 w 1786"/>
                <a:gd name="T9" fmla="*/ 0 h 205"/>
                <a:gd name="T10" fmla="*/ 0 w 1786"/>
                <a:gd name="T11" fmla="*/ 0 h 205"/>
                <a:gd name="T12" fmla="*/ 0 w 1786"/>
                <a:gd name="T13" fmla="*/ 0 h 205"/>
                <a:gd name="T14" fmla="*/ 0 w 1786"/>
                <a:gd name="T15" fmla="*/ 0 h 205"/>
                <a:gd name="T16" fmla="*/ 0 w 1786"/>
                <a:gd name="T17" fmla="*/ 0 h 205"/>
                <a:gd name="T18" fmla="*/ 0 w 1786"/>
                <a:gd name="T19" fmla="*/ 0 h 205"/>
                <a:gd name="T20" fmla="*/ 0 w 1786"/>
                <a:gd name="T21" fmla="*/ 0 h 205"/>
                <a:gd name="T22" fmla="*/ 0 w 1786"/>
                <a:gd name="T23" fmla="*/ 0 h 205"/>
                <a:gd name="T24" fmla="*/ 0 w 1786"/>
                <a:gd name="T25" fmla="*/ 0 h 205"/>
                <a:gd name="T26" fmla="*/ 0 w 1786"/>
                <a:gd name="T27" fmla="*/ 0 h 205"/>
                <a:gd name="T28" fmla="*/ 0 w 1786"/>
                <a:gd name="T29" fmla="*/ 0 h 205"/>
                <a:gd name="T30" fmla="*/ 0 w 1786"/>
                <a:gd name="T31" fmla="*/ 0 h 205"/>
                <a:gd name="T32" fmla="*/ 0 w 1786"/>
                <a:gd name="T33" fmla="*/ 0 h 205"/>
                <a:gd name="T34" fmla="*/ 0 w 1786"/>
                <a:gd name="T35" fmla="*/ 0 h 205"/>
                <a:gd name="T36" fmla="*/ 0 w 1786"/>
                <a:gd name="T37" fmla="*/ 0 h 205"/>
                <a:gd name="T38" fmla="*/ 0 w 1786"/>
                <a:gd name="T39" fmla="*/ 0 h 205"/>
                <a:gd name="T40" fmla="*/ 0 w 1786"/>
                <a:gd name="T41" fmla="*/ 0 h 205"/>
                <a:gd name="T42" fmla="*/ 0 w 1786"/>
                <a:gd name="T43" fmla="*/ 0 h 205"/>
                <a:gd name="T44" fmla="*/ 0 w 1786"/>
                <a:gd name="T45" fmla="*/ 0 h 205"/>
                <a:gd name="T46" fmla="*/ 0 w 1786"/>
                <a:gd name="T47" fmla="*/ 0 h 205"/>
                <a:gd name="T48" fmla="*/ 0 w 1786"/>
                <a:gd name="T49" fmla="*/ 0 h 205"/>
                <a:gd name="T50" fmla="*/ 0 w 1786"/>
                <a:gd name="T51" fmla="*/ 0 h 205"/>
                <a:gd name="T52" fmla="*/ 0 w 1786"/>
                <a:gd name="T53" fmla="*/ 0 h 205"/>
                <a:gd name="T54" fmla="*/ 0 w 1786"/>
                <a:gd name="T55" fmla="*/ 0 h 205"/>
                <a:gd name="T56" fmla="*/ 0 w 1786"/>
                <a:gd name="T57" fmla="*/ 0 h 205"/>
                <a:gd name="T58" fmla="*/ 0 w 1786"/>
                <a:gd name="T59" fmla="*/ 0 h 205"/>
                <a:gd name="T60" fmla="*/ 0 w 1786"/>
                <a:gd name="T61" fmla="*/ 0 h 205"/>
                <a:gd name="T62" fmla="*/ 0 w 1786"/>
                <a:gd name="T63" fmla="*/ 0 h 205"/>
                <a:gd name="T64" fmla="*/ 0 w 1786"/>
                <a:gd name="T65" fmla="*/ 0 h 205"/>
                <a:gd name="T66" fmla="*/ 0 w 1786"/>
                <a:gd name="T67" fmla="*/ 0 h 205"/>
                <a:gd name="T68" fmla="*/ 0 w 1786"/>
                <a:gd name="T69" fmla="*/ 0 h 205"/>
                <a:gd name="T70" fmla="*/ 0 w 1786"/>
                <a:gd name="T71" fmla="*/ 0 h 205"/>
                <a:gd name="T72" fmla="*/ 0 w 1786"/>
                <a:gd name="T73" fmla="*/ 0 h 205"/>
                <a:gd name="T74" fmla="*/ 0 w 1786"/>
                <a:gd name="T75" fmla="*/ 0 h 205"/>
                <a:gd name="T76" fmla="*/ 0 w 1786"/>
                <a:gd name="T77" fmla="*/ 0 h 205"/>
                <a:gd name="T78" fmla="*/ 0 w 1786"/>
                <a:gd name="T79" fmla="*/ 0 h 205"/>
                <a:gd name="T80" fmla="*/ 0 w 1786"/>
                <a:gd name="T81" fmla="*/ 0 h 205"/>
                <a:gd name="T82" fmla="*/ 0 w 1786"/>
                <a:gd name="T83" fmla="*/ 0 h 205"/>
                <a:gd name="T84" fmla="*/ 0 w 1786"/>
                <a:gd name="T85" fmla="*/ 0 h 205"/>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786"/>
                <a:gd name="T130" fmla="*/ 0 h 205"/>
                <a:gd name="T131" fmla="*/ 1786 w 1786"/>
                <a:gd name="T132" fmla="*/ 205 h 205"/>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786" h="205">
                  <a:moveTo>
                    <a:pt x="0" y="205"/>
                  </a:moveTo>
                  <a:lnTo>
                    <a:pt x="54" y="205"/>
                  </a:lnTo>
                  <a:lnTo>
                    <a:pt x="103" y="205"/>
                  </a:lnTo>
                  <a:lnTo>
                    <a:pt x="150" y="205"/>
                  </a:lnTo>
                  <a:lnTo>
                    <a:pt x="191" y="205"/>
                  </a:lnTo>
                  <a:lnTo>
                    <a:pt x="231" y="205"/>
                  </a:lnTo>
                  <a:lnTo>
                    <a:pt x="268" y="204"/>
                  </a:lnTo>
                  <a:lnTo>
                    <a:pt x="302" y="204"/>
                  </a:lnTo>
                  <a:lnTo>
                    <a:pt x="334" y="204"/>
                  </a:lnTo>
                  <a:lnTo>
                    <a:pt x="367" y="204"/>
                  </a:lnTo>
                  <a:lnTo>
                    <a:pt x="398" y="204"/>
                  </a:lnTo>
                  <a:lnTo>
                    <a:pt x="429" y="204"/>
                  </a:lnTo>
                  <a:lnTo>
                    <a:pt x="460" y="204"/>
                  </a:lnTo>
                  <a:lnTo>
                    <a:pt x="493" y="204"/>
                  </a:lnTo>
                  <a:lnTo>
                    <a:pt x="525" y="204"/>
                  </a:lnTo>
                  <a:lnTo>
                    <a:pt x="559" y="204"/>
                  </a:lnTo>
                  <a:lnTo>
                    <a:pt x="595" y="204"/>
                  </a:lnTo>
                  <a:lnTo>
                    <a:pt x="634" y="204"/>
                  </a:lnTo>
                  <a:lnTo>
                    <a:pt x="675" y="204"/>
                  </a:lnTo>
                  <a:lnTo>
                    <a:pt x="720" y="204"/>
                  </a:lnTo>
                  <a:lnTo>
                    <a:pt x="768" y="204"/>
                  </a:lnTo>
                  <a:lnTo>
                    <a:pt x="820" y="204"/>
                  </a:lnTo>
                  <a:lnTo>
                    <a:pt x="877" y="204"/>
                  </a:lnTo>
                  <a:lnTo>
                    <a:pt x="937" y="204"/>
                  </a:lnTo>
                  <a:lnTo>
                    <a:pt x="1005" y="204"/>
                  </a:lnTo>
                  <a:lnTo>
                    <a:pt x="1077" y="204"/>
                  </a:lnTo>
                  <a:lnTo>
                    <a:pt x="1156" y="204"/>
                  </a:lnTo>
                  <a:lnTo>
                    <a:pt x="1242" y="204"/>
                  </a:lnTo>
                  <a:lnTo>
                    <a:pt x="1335" y="204"/>
                  </a:lnTo>
                  <a:lnTo>
                    <a:pt x="1435" y="205"/>
                  </a:lnTo>
                  <a:lnTo>
                    <a:pt x="1543" y="205"/>
                  </a:lnTo>
                  <a:lnTo>
                    <a:pt x="1660" y="205"/>
                  </a:lnTo>
                  <a:lnTo>
                    <a:pt x="1786" y="205"/>
                  </a:lnTo>
                  <a:lnTo>
                    <a:pt x="1776" y="198"/>
                  </a:lnTo>
                  <a:lnTo>
                    <a:pt x="1767" y="193"/>
                  </a:lnTo>
                  <a:lnTo>
                    <a:pt x="1758" y="188"/>
                  </a:lnTo>
                  <a:lnTo>
                    <a:pt x="1751" y="182"/>
                  </a:lnTo>
                  <a:lnTo>
                    <a:pt x="1743" y="178"/>
                  </a:lnTo>
                  <a:lnTo>
                    <a:pt x="1737" y="175"/>
                  </a:lnTo>
                  <a:lnTo>
                    <a:pt x="1731" y="170"/>
                  </a:lnTo>
                  <a:lnTo>
                    <a:pt x="1724" y="166"/>
                  </a:lnTo>
                  <a:lnTo>
                    <a:pt x="1719" y="162"/>
                  </a:lnTo>
                  <a:lnTo>
                    <a:pt x="1713" y="159"/>
                  </a:lnTo>
                  <a:lnTo>
                    <a:pt x="1708" y="156"/>
                  </a:lnTo>
                  <a:lnTo>
                    <a:pt x="1701" y="152"/>
                  </a:lnTo>
                  <a:lnTo>
                    <a:pt x="1695" y="148"/>
                  </a:lnTo>
                  <a:lnTo>
                    <a:pt x="1690" y="144"/>
                  </a:lnTo>
                  <a:lnTo>
                    <a:pt x="1683" y="140"/>
                  </a:lnTo>
                  <a:lnTo>
                    <a:pt x="1676" y="137"/>
                  </a:lnTo>
                  <a:lnTo>
                    <a:pt x="1670" y="132"/>
                  </a:lnTo>
                  <a:lnTo>
                    <a:pt x="1662" y="128"/>
                  </a:lnTo>
                  <a:lnTo>
                    <a:pt x="1653" y="122"/>
                  </a:lnTo>
                  <a:lnTo>
                    <a:pt x="1645" y="116"/>
                  </a:lnTo>
                  <a:lnTo>
                    <a:pt x="1635" y="111"/>
                  </a:lnTo>
                  <a:lnTo>
                    <a:pt x="1625" y="104"/>
                  </a:lnTo>
                  <a:lnTo>
                    <a:pt x="1614" y="97"/>
                  </a:lnTo>
                  <a:lnTo>
                    <a:pt x="1602" y="89"/>
                  </a:lnTo>
                  <a:lnTo>
                    <a:pt x="1588" y="82"/>
                  </a:lnTo>
                  <a:lnTo>
                    <a:pt x="1574" y="73"/>
                  </a:lnTo>
                  <a:lnTo>
                    <a:pt x="1558" y="62"/>
                  </a:lnTo>
                  <a:lnTo>
                    <a:pt x="1542" y="52"/>
                  </a:lnTo>
                  <a:lnTo>
                    <a:pt x="1524" y="41"/>
                  </a:lnTo>
                  <a:lnTo>
                    <a:pt x="1503" y="29"/>
                  </a:lnTo>
                  <a:lnTo>
                    <a:pt x="1482" y="15"/>
                  </a:lnTo>
                  <a:lnTo>
                    <a:pt x="1459" y="1"/>
                  </a:lnTo>
                  <a:lnTo>
                    <a:pt x="1425" y="1"/>
                  </a:lnTo>
                  <a:lnTo>
                    <a:pt x="1392" y="1"/>
                  </a:lnTo>
                  <a:lnTo>
                    <a:pt x="1362" y="1"/>
                  </a:lnTo>
                  <a:lnTo>
                    <a:pt x="1336" y="1"/>
                  </a:lnTo>
                  <a:lnTo>
                    <a:pt x="1310" y="1"/>
                  </a:lnTo>
                  <a:lnTo>
                    <a:pt x="1287" y="0"/>
                  </a:lnTo>
                  <a:lnTo>
                    <a:pt x="1264" y="0"/>
                  </a:lnTo>
                  <a:lnTo>
                    <a:pt x="1242" y="0"/>
                  </a:lnTo>
                  <a:lnTo>
                    <a:pt x="1222" y="0"/>
                  </a:lnTo>
                  <a:lnTo>
                    <a:pt x="1202" y="0"/>
                  </a:lnTo>
                  <a:lnTo>
                    <a:pt x="1182" y="0"/>
                  </a:lnTo>
                  <a:lnTo>
                    <a:pt x="1161" y="0"/>
                  </a:lnTo>
                  <a:lnTo>
                    <a:pt x="1141" y="0"/>
                  </a:lnTo>
                  <a:lnTo>
                    <a:pt x="1120" y="0"/>
                  </a:lnTo>
                  <a:lnTo>
                    <a:pt x="1097" y="0"/>
                  </a:lnTo>
                  <a:lnTo>
                    <a:pt x="1074" y="0"/>
                  </a:lnTo>
                  <a:lnTo>
                    <a:pt x="1049" y="0"/>
                  </a:lnTo>
                  <a:lnTo>
                    <a:pt x="1023" y="0"/>
                  </a:lnTo>
                  <a:lnTo>
                    <a:pt x="994" y="0"/>
                  </a:lnTo>
                  <a:lnTo>
                    <a:pt x="963" y="0"/>
                  </a:lnTo>
                  <a:lnTo>
                    <a:pt x="929" y="0"/>
                  </a:lnTo>
                  <a:lnTo>
                    <a:pt x="892" y="0"/>
                  </a:lnTo>
                  <a:lnTo>
                    <a:pt x="852" y="0"/>
                  </a:lnTo>
                  <a:lnTo>
                    <a:pt x="810" y="0"/>
                  </a:lnTo>
                  <a:lnTo>
                    <a:pt x="762" y="0"/>
                  </a:lnTo>
                  <a:lnTo>
                    <a:pt x="712" y="0"/>
                  </a:lnTo>
                  <a:lnTo>
                    <a:pt x="656" y="0"/>
                  </a:lnTo>
                  <a:lnTo>
                    <a:pt x="596" y="0"/>
                  </a:lnTo>
                  <a:lnTo>
                    <a:pt x="532" y="1"/>
                  </a:lnTo>
                  <a:lnTo>
                    <a:pt x="460" y="1"/>
                  </a:lnTo>
                  <a:lnTo>
                    <a:pt x="386" y="1"/>
                  </a:lnTo>
                  <a:lnTo>
                    <a:pt x="304" y="1"/>
                  </a:lnTo>
                  <a:lnTo>
                    <a:pt x="295" y="6"/>
                  </a:lnTo>
                  <a:lnTo>
                    <a:pt x="287" y="13"/>
                  </a:lnTo>
                  <a:lnTo>
                    <a:pt x="279" y="18"/>
                  </a:lnTo>
                  <a:lnTo>
                    <a:pt x="272" y="22"/>
                  </a:lnTo>
                  <a:lnTo>
                    <a:pt x="265" y="27"/>
                  </a:lnTo>
                  <a:lnTo>
                    <a:pt x="259" y="31"/>
                  </a:lnTo>
                  <a:lnTo>
                    <a:pt x="253" y="36"/>
                  </a:lnTo>
                  <a:lnTo>
                    <a:pt x="248" y="39"/>
                  </a:lnTo>
                  <a:lnTo>
                    <a:pt x="242" y="42"/>
                  </a:lnTo>
                  <a:lnTo>
                    <a:pt x="238" y="46"/>
                  </a:lnTo>
                  <a:lnTo>
                    <a:pt x="231" y="49"/>
                  </a:lnTo>
                  <a:lnTo>
                    <a:pt x="226" y="52"/>
                  </a:lnTo>
                  <a:lnTo>
                    <a:pt x="221" y="57"/>
                  </a:lnTo>
                  <a:lnTo>
                    <a:pt x="215" y="60"/>
                  </a:lnTo>
                  <a:lnTo>
                    <a:pt x="210" y="65"/>
                  </a:lnTo>
                  <a:lnTo>
                    <a:pt x="203" y="68"/>
                  </a:lnTo>
                  <a:lnTo>
                    <a:pt x="197" y="74"/>
                  </a:lnTo>
                  <a:lnTo>
                    <a:pt x="191" y="77"/>
                  </a:lnTo>
                  <a:lnTo>
                    <a:pt x="182" y="83"/>
                  </a:lnTo>
                  <a:lnTo>
                    <a:pt x="174" y="88"/>
                  </a:lnTo>
                  <a:lnTo>
                    <a:pt x="165" y="94"/>
                  </a:lnTo>
                  <a:lnTo>
                    <a:pt x="156" y="101"/>
                  </a:lnTo>
                  <a:lnTo>
                    <a:pt x="145" y="107"/>
                  </a:lnTo>
                  <a:lnTo>
                    <a:pt x="134" y="115"/>
                  </a:lnTo>
                  <a:lnTo>
                    <a:pt x="122" y="123"/>
                  </a:lnTo>
                  <a:lnTo>
                    <a:pt x="107" y="133"/>
                  </a:lnTo>
                  <a:lnTo>
                    <a:pt x="93" y="142"/>
                  </a:lnTo>
                  <a:lnTo>
                    <a:pt x="77" y="153"/>
                  </a:lnTo>
                  <a:lnTo>
                    <a:pt x="59" y="165"/>
                  </a:lnTo>
                  <a:lnTo>
                    <a:pt x="42" y="177"/>
                  </a:lnTo>
                  <a:lnTo>
                    <a:pt x="22" y="190"/>
                  </a:lnTo>
                  <a:lnTo>
                    <a:pt x="0" y="205"/>
                  </a:lnTo>
                  <a:close/>
                </a:path>
              </a:pathLst>
            </a:custGeom>
            <a:solidFill>
              <a:srgbClr val="D5DCD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3536" name="Freeform 186">
              <a:extLst>
                <a:ext uri="{FF2B5EF4-FFF2-40B4-BE49-F238E27FC236}">
                  <a16:creationId xmlns:a16="http://schemas.microsoft.com/office/drawing/2014/main" id="{C91F06D0-1524-4701-A407-5BC8A6649132}"/>
                </a:ext>
              </a:extLst>
            </p:cNvPr>
            <p:cNvSpPr>
              <a:spLocks/>
            </p:cNvSpPr>
            <p:nvPr/>
          </p:nvSpPr>
          <p:spPr bwMode="auto">
            <a:xfrm>
              <a:off x="3181" y="2676"/>
              <a:ext cx="347" cy="41"/>
            </a:xfrm>
            <a:custGeom>
              <a:avLst/>
              <a:gdLst>
                <a:gd name="T0" fmla="*/ 0 w 1738"/>
                <a:gd name="T1" fmla="*/ 0 h 205"/>
                <a:gd name="T2" fmla="*/ 0 w 1738"/>
                <a:gd name="T3" fmla="*/ 0 h 205"/>
                <a:gd name="T4" fmla="*/ 0 w 1738"/>
                <a:gd name="T5" fmla="*/ 0 h 205"/>
                <a:gd name="T6" fmla="*/ 0 w 1738"/>
                <a:gd name="T7" fmla="*/ 0 h 205"/>
                <a:gd name="T8" fmla="*/ 0 w 1738"/>
                <a:gd name="T9" fmla="*/ 0 h 205"/>
                <a:gd name="T10" fmla="*/ 0 w 1738"/>
                <a:gd name="T11" fmla="*/ 0 h 205"/>
                <a:gd name="T12" fmla="*/ 0 w 1738"/>
                <a:gd name="T13" fmla="*/ 0 h 205"/>
                <a:gd name="T14" fmla="*/ 0 w 1738"/>
                <a:gd name="T15" fmla="*/ 0 h 205"/>
                <a:gd name="T16" fmla="*/ 0 w 1738"/>
                <a:gd name="T17" fmla="*/ 0 h 205"/>
                <a:gd name="T18" fmla="*/ 0 w 1738"/>
                <a:gd name="T19" fmla="*/ 0 h 205"/>
                <a:gd name="T20" fmla="*/ 0 w 1738"/>
                <a:gd name="T21" fmla="*/ 0 h 205"/>
                <a:gd name="T22" fmla="*/ 0 w 1738"/>
                <a:gd name="T23" fmla="*/ 0 h 205"/>
                <a:gd name="T24" fmla="*/ 0 w 1738"/>
                <a:gd name="T25" fmla="*/ 0 h 205"/>
                <a:gd name="T26" fmla="*/ 0 w 1738"/>
                <a:gd name="T27" fmla="*/ 0 h 205"/>
                <a:gd name="T28" fmla="*/ 0 w 1738"/>
                <a:gd name="T29" fmla="*/ 0 h 205"/>
                <a:gd name="T30" fmla="*/ 0 w 1738"/>
                <a:gd name="T31" fmla="*/ 0 h 205"/>
                <a:gd name="T32" fmla="*/ 0 w 1738"/>
                <a:gd name="T33" fmla="*/ 0 h 205"/>
                <a:gd name="T34" fmla="*/ 0 w 1738"/>
                <a:gd name="T35" fmla="*/ 0 h 205"/>
                <a:gd name="T36" fmla="*/ 0 w 1738"/>
                <a:gd name="T37" fmla="*/ 0 h 205"/>
                <a:gd name="T38" fmla="*/ 0 w 1738"/>
                <a:gd name="T39" fmla="*/ 0 h 205"/>
                <a:gd name="T40" fmla="*/ 0 w 1738"/>
                <a:gd name="T41" fmla="*/ 0 h 205"/>
                <a:gd name="T42" fmla="*/ 0 w 1738"/>
                <a:gd name="T43" fmla="*/ 0 h 205"/>
                <a:gd name="T44" fmla="*/ 0 w 1738"/>
                <a:gd name="T45" fmla="*/ 0 h 205"/>
                <a:gd name="T46" fmla="*/ 0 w 1738"/>
                <a:gd name="T47" fmla="*/ 0 h 205"/>
                <a:gd name="T48" fmla="*/ 0 w 1738"/>
                <a:gd name="T49" fmla="*/ 0 h 205"/>
                <a:gd name="T50" fmla="*/ 0 w 1738"/>
                <a:gd name="T51" fmla="*/ 0 h 205"/>
                <a:gd name="T52" fmla="*/ 0 w 1738"/>
                <a:gd name="T53" fmla="*/ 0 h 205"/>
                <a:gd name="T54" fmla="*/ 0 w 1738"/>
                <a:gd name="T55" fmla="*/ 0 h 205"/>
                <a:gd name="T56" fmla="*/ 0 w 1738"/>
                <a:gd name="T57" fmla="*/ 0 h 205"/>
                <a:gd name="T58" fmla="*/ 0 w 1738"/>
                <a:gd name="T59" fmla="*/ 0 h 205"/>
                <a:gd name="T60" fmla="*/ 0 w 1738"/>
                <a:gd name="T61" fmla="*/ 0 h 205"/>
                <a:gd name="T62" fmla="*/ 0 w 1738"/>
                <a:gd name="T63" fmla="*/ 0 h 205"/>
                <a:gd name="T64" fmla="*/ 0 w 1738"/>
                <a:gd name="T65" fmla="*/ 0 h 205"/>
                <a:gd name="T66" fmla="*/ 0 w 1738"/>
                <a:gd name="T67" fmla="*/ 0 h 205"/>
                <a:gd name="T68" fmla="*/ 0 w 1738"/>
                <a:gd name="T69" fmla="*/ 0 h 205"/>
                <a:gd name="T70" fmla="*/ 0 w 1738"/>
                <a:gd name="T71" fmla="*/ 0 h 205"/>
                <a:gd name="T72" fmla="*/ 0 w 1738"/>
                <a:gd name="T73" fmla="*/ 0 h 205"/>
                <a:gd name="T74" fmla="*/ 0 w 1738"/>
                <a:gd name="T75" fmla="*/ 0 h 205"/>
                <a:gd name="T76" fmla="*/ 0 w 1738"/>
                <a:gd name="T77" fmla="*/ 0 h 205"/>
                <a:gd name="T78" fmla="*/ 0 w 1738"/>
                <a:gd name="T79" fmla="*/ 0 h 205"/>
                <a:gd name="T80" fmla="*/ 0 w 1738"/>
                <a:gd name="T81" fmla="*/ 0 h 205"/>
                <a:gd name="T82" fmla="*/ 0 w 1738"/>
                <a:gd name="T83" fmla="*/ 0 h 205"/>
                <a:gd name="T84" fmla="*/ 0 w 1738"/>
                <a:gd name="T85" fmla="*/ 0 h 205"/>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738"/>
                <a:gd name="T130" fmla="*/ 0 h 205"/>
                <a:gd name="T131" fmla="*/ 1738 w 1738"/>
                <a:gd name="T132" fmla="*/ 205 h 205"/>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738" h="205">
                  <a:moveTo>
                    <a:pt x="0" y="205"/>
                  </a:moveTo>
                  <a:lnTo>
                    <a:pt x="51" y="205"/>
                  </a:lnTo>
                  <a:lnTo>
                    <a:pt x="100" y="205"/>
                  </a:lnTo>
                  <a:lnTo>
                    <a:pt x="143" y="205"/>
                  </a:lnTo>
                  <a:lnTo>
                    <a:pt x="185" y="205"/>
                  </a:lnTo>
                  <a:lnTo>
                    <a:pt x="224" y="205"/>
                  </a:lnTo>
                  <a:lnTo>
                    <a:pt x="259" y="204"/>
                  </a:lnTo>
                  <a:lnTo>
                    <a:pt x="294" y="204"/>
                  </a:lnTo>
                  <a:lnTo>
                    <a:pt x="325" y="204"/>
                  </a:lnTo>
                  <a:lnTo>
                    <a:pt x="356" y="204"/>
                  </a:lnTo>
                  <a:lnTo>
                    <a:pt x="387" y="204"/>
                  </a:lnTo>
                  <a:lnTo>
                    <a:pt x="417" y="204"/>
                  </a:lnTo>
                  <a:lnTo>
                    <a:pt x="447" y="204"/>
                  </a:lnTo>
                  <a:lnTo>
                    <a:pt x="479" y="204"/>
                  </a:lnTo>
                  <a:lnTo>
                    <a:pt x="511" y="204"/>
                  </a:lnTo>
                  <a:lnTo>
                    <a:pt x="544" y="204"/>
                  </a:lnTo>
                  <a:lnTo>
                    <a:pt x="579" y="204"/>
                  </a:lnTo>
                  <a:lnTo>
                    <a:pt x="617" y="204"/>
                  </a:lnTo>
                  <a:lnTo>
                    <a:pt x="657" y="204"/>
                  </a:lnTo>
                  <a:lnTo>
                    <a:pt x="700" y="204"/>
                  </a:lnTo>
                  <a:lnTo>
                    <a:pt x="747" y="204"/>
                  </a:lnTo>
                  <a:lnTo>
                    <a:pt x="797" y="204"/>
                  </a:lnTo>
                  <a:lnTo>
                    <a:pt x="853" y="204"/>
                  </a:lnTo>
                  <a:lnTo>
                    <a:pt x="913" y="204"/>
                  </a:lnTo>
                  <a:lnTo>
                    <a:pt x="979" y="204"/>
                  </a:lnTo>
                  <a:lnTo>
                    <a:pt x="1049" y="204"/>
                  </a:lnTo>
                  <a:lnTo>
                    <a:pt x="1126" y="204"/>
                  </a:lnTo>
                  <a:lnTo>
                    <a:pt x="1209" y="204"/>
                  </a:lnTo>
                  <a:lnTo>
                    <a:pt x="1299" y="204"/>
                  </a:lnTo>
                  <a:lnTo>
                    <a:pt x="1397" y="205"/>
                  </a:lnTo>
                  <a:lnTo>
                    <a:pt x="1503" y="205"/>
                  </a:lnTo>
                  <a:lnTo>
                    <a:pt x="1616" y="205"/>
                  </a:lnTo>
                  <a:lnTo>
                    <a:pt x="1738" y="205"/>
                  </a:lnTo>
                  <a:lnTo>
                    <a:pt x="1728" y="198"/>
                  </a:lnTo>
                  <a:lnTo>
                    <a:pt x="1719" y="193"/>
                  </a:lnTo>
                  <a:lnTo>
                    <a:pt x="1710" y="188"/>
                  </a:lnTo>
                  <a:lnTo>
                    <a:pt x="1704" y="182"/>
                  </a:lnTo>
                  <a:lnTo>
                    <a:pt x="1696" y="178"/>
                  </a:lnTo>
                  <a:lnTo>
                    <a:pt x="1689" y="175"/>
                  </a:lnTo>
                  <a:lnTo>
                    <a:pt x="1684" y="170"/>
                  </a:lnTo>
                  <a:lnTo>
                    <a:pt x="1677" y="166"/>
                  </a:lnTo>
                  <a:lnTo>
                    <a:pt x="1670" y="162"/>
                  </a:lnTo>
                  <a:lnTo>
                    <a:pt x="1666" y="159"/>
                  </a:lnTo>
                  <a:lnTo>
                    <a:pt x="1659" y="156"/>
                  </a:lnTo>
                  <a:lnTo>
                    <a:pt x="1654" y="152"/>
                  </a:lnTo>
                  <a:lnTo>
                    <a:pt x="1648" y="148"/>
                  </a:lnTo>
                  <a:lnTo>
                    <a:pt x="1642" y="144"/>
                  </a:lnTo>
                  <a:lnTo>
                    <a:pt x="1636" y="140"/>
                  </a:lnTo>
                  <a:lnTo>
                    <a:pt x="1629" y="137"/>
                  </a:lnTo>
                  <a:lnTo>
                    <a:pt x="1622" y="132"/>
                  </a:lnTo>
                  <a:lnTo>
                    <a:pt x="1615" y="128"/>
                  </a:lnTo>
                  <a:lnTo>
                    <a:pt x="1607" y="122"/>
                  </a:lnTo>
                  <a:lnTo>
                    <a:pt x="1597" y="116"/>
                  </a:lnTo>
                  <a:lnTo>
                    <a:pt x="1588" y="111"/>
                  </a:lnTo>
                  <a:lnTo>
                    <a:pt x="1577" y="104"/>
                  </a:lnTo>
                  <a:lnTo>
                    <a:pt x="1566" y="97"/>
                  </a:lnTo>
                  <a:lnTo>
                    <a:pt x="1553" y="89"/>
                  </a:lnTo>
                  <a:lnTo>
                    <a:pt x="1541" y="82"/>
                  </a:lnTo>
                  <a:lnTo>
                    <a:pt x="1527" y="73"/>
                  </a:lnTo>
                  <a:lnTo>
                    <a:pt x="1510" y="62"/>
                  </a:lnTo>
                  <a:lnTo>
                    <a:pt x="1493" y="52"/>
                  </a:lnTo>
                  <a:lnTo>
                    <a:pt x="1474" y="41"/>
                  </a:lnTo>
                  <a:lnTo>
                    <a:pt x="1454" y="29"/>
                  </a:lnTo>
                  <a:lnTo>
                    <a:pt x="1433" y="15"/>
                  </a:lnTo>
                  <a:lnTo>
                    <a:pt x="1411" y="1"/>
                  </a:lnTo>
                  <a:lnTo>
                    <a:pt x="1377" y="1"/>
                  </a:lnTo>
                  <a:lnTo>
                    <a:pt x="1347" y="1"/>
                  </a:lnTo>
                  <a:lnTo>
                    <a:pt x="1318" y="1"/>
                  </a:lnTo>
                  <a:lnTo>
                    <a:pt x="1293" y="1"/>
                  </a:lnTo>
                  <a:lnTo>
                    <a:pt x="1268" y="1"/>
                  </a:lnTo>
                  <a:lnTo>
                    <a:pt x="1246" y="0"/>
                  </a:lnTo>
                  <a:lnTo>
                    <a:pt x="1224" y="0"/>
                  </a:lnTo>
                  <a:lnTo>
                    <a:pt x="1204" y="0"/>
                  </a:lnTo>
                  <a:lnTo>
                    <a:pt x="1185" y="0"/>
                  </a:lnTo>
                  <a:lnTo>
                    <a:pt x="1165" y="0"/>
                  </a:lnTo>
                  <a:lnTo>
                    <a:pt x="1146" y="0"/>
                  </a:lnTo>
                  <a:lnTo>
                    <a:pt x="1126" y="0"/>
                  </a:lnTo>
                  <a:lnTo>
                    <a:pt x="1107" y="0"/>
                  </a:lnTo>
                  <a:lnTo>
                    <a:pt x="1087" y="0"/>
                  </a:lnTo>
                  <a:lnTo>
                    <a:pt x="1066" y="0"/>
                  </a:lnTo>
                  <a:lnTo>
                    <a:pt x="1043" y="0"/>
                  </a:lnTo>
                  <a:lnTo>
                    <a:pt x="1019" y="0"/>
                  </a:lnTo>
                  <a:lnTo>
                    <a:pt x="994" y="0"/>
                  </a:lnTo>
                  <a:lnTo>
                    <a:pt x="968" y="0"/>
                  </a:lnTo>
                  <a:lnTo>
                    <a:pt x="936" y="0"/>
                  </a:lnTo>
                  <a:lnTo>
                    <a:pt x="905" y="0"/>
                  </a:lnTo>
                  <a:lnTo>
                    <a:pt x="871" y="0"/>
                  </a:lnTo>
                  <a:lnTo>
                    <a:pt x="832" y="0"/>
                  </a:lnTo>
                  <a:lnTo>
                    <a:pt x="790" y="0"/>
                  </a:lnTo>
                  <a:lnTo>
                    <a:pt x="746" y="0"/>
                  </a:lnTo>
                  <a:lnTo>
                    <a:pt x="697" y="0"/>
                  </a:lnTo>
                  <a:lnTo>
                    <a:pt x="645" y="0"/>
                  </a:lnTo>
                  <a:lnTo>
                    <a:pt x="587" y="0"/>
                  </a:lnTo>
                  <a:lnTo>
                    <a:pt x="525" y="1"/>
                  </a:lnTo>
                  <a:lnTo>
                    <a:pt x="459" y="1"/>
                  </a:lnTo>
                  <a:lnTo>
                    <a:pt x="387" y="1"/>
                  </a:lnTo>
                  <a:lnTo>
                    <a:pt x="309" y="1"/>
                  </a:lnTo>
                  <a:lnTo>
                    <a:pt x="299" y="6"/>
                  </a:lnTo>
                  <a:lnTo>
                    <a:pt x="292" y="13"/>
                  </a:lnTo>
                  <a:lnTo>
                    <a:pt x="284" y="18"/>
                  </a:lnTo>
                  <a:lnTo>
                    <a:pt x="276" y="22"/>
                  </a:lnTo>
                  <a:lnTo>
                    <a:pt x="269" y="27"/>
                  </a:lnTo>
                  <a:lnTo>
                    <a:pt x="263" y="31"/>
                  </a:lnTo>
                  <a:lnTo>
                    <a:pt x="257" y="36"/>
                  </a:lnTo>
                  <a:lnTo>
                    <a:pt x="251" y="39"/>
                  </a:lnTo>
                  <a:lnTo>
                    <a:pt x="246" y="42"/>
                  </a:lnTo>
                  <a:lnTo>
                    <a:pt x="240" y="46"/>
                  </a:lnTo>
                  <a:lnTo>
                    <a:pt x="235" y="49"/>
                  </a:lnTo>
                  <a:lnTo>
                    <a:pt x="230" y="52"/>
                  </a:lnTo>
                  <a:lnTo>
                    <a:pt x="224" y="57"/>
                  </a:lnTo>
                  <a:lnTo>
                    <a:pt x="218" y="60"/>
                  </a:lnTo>
                  <a:lnTo>
                    <a:pt x="212" y="65"/>
                  </a:lnTo>
                  <a:lnTo>
                    <a:pt x="207" y="68"/>
                  </a:lnTo>
                  <a:lnTo>
                    <a:pt x="199" y="74"/>
                  </a:lnTo>
                  <a:lnTo>
                    <a:pt x="192" y="77"/>
                  </a:lnTo>
                  <a:lnTo>
                    <a:pt x="185" y="83"/>
                  </a:lnTo>
                  <a:lnTo>
                    <a:pt x="177" y="88"/>
                  </a:lnTo>
                  <a:lnTo>
                    <a:pt x="168" y="94"/>
                  </a:lnTo>
                  <a:lnTo>
                    <a:pt x="158" y="101"/>
                  </a:lnTo>
                  <a:lnTo>
                    <a:pt x="147" y="107"/>
                  </a:lnTo>
                  <a:lnTo>
                    <a:pt x="136" y="115"/>
                  </a:lnTo>
                  <a:lnTo>
                    <a:pt x="122" y="123"/>
                  </a:lnTo>
                  <a:lnTo>
                    <a:pt x="109" y="133"/>
                  </a:lnTo>
                  <a:lnTo>
                    <a:pt x="94" y="142"/>
                  </a:lnTo>
                  <a:lnTo>
                    <a:pt x="78" y="153"/>
                  </a:lnTo>
                  <a:lnTo>
                    <a:pt x="60" y="165"/>
                  </a:lnTo>
                  <a:lnTo>
                    <a:pt x="42" y="177"/>
                  </a:lnTo>
                  <a:lnTo>
                    <a:pt x="21" y="190"/>
                  </a:lnTo>
                  <a:lnTo>
                    <a:pt x="0" y="205"/>
                  </a:lnTo>
                  <a:close/>
                </a:path>
              </a:pathLst>
            </a:custGeom>
            <a:solidFill>
              <a:srgbClr val="C8CF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3537" name="Freeform 187">
              <a:extLst>
                <a:ext uri="{FF2B5EF4-FFF2-40B4-BE49-F238E27FC236}">
                  <a16:creationId xmlns:a16="http://schemas.microsoft.com/office/drawing/2014/main" id="{C10ACD50-70E8-4FA9-A94F-7176E75AE0EF}"/>
                </a:ext>
              </a:extLst>
            </p:cNvPr>
            <p:cNvSpPr>
              <a:spLocks/>
            </p:cNvSpPr>
            <p:nvPr/>
          </p:nvSpPr>
          <p:spPr bwMode="auto">
            <a:xfrm>
              <a:off x="3185" y="2676"/>
              <a:ext cx="339" cy="41"/>
            </a:xfrm>
            <a:custGeom>
              <a:avLst/>
              <a:gdLst>
                <a:gd name="T0" fmla="*/ 0 w 1693"/>
                <a:gd name="T1" fmla="*/ 0 h 205"/>
                <a:gd name="T2" fmla="*/ 0 w 1693"/>
                <a:gd name="T3" fmla="*/ 0 h 205"/>
                <a:gd name="T4" fmla="*/ 0 w 1693"/>
                <a:gd name="T5" fmla="*/ 0 h 205"/>
                <a:gd name="T6" fmla="*/ 0 w 1693"/>
                <a:gd name="T7" fmla="*/ 0 h 205"/>
                <a:gd name="T8" fmla="*/ 0 w 1693"/>
                <a:gd name="T9" fmla="*/ 0 h 205"/>
                <a:gd name="T10" fmla="*/ 0 w 1693"/>
                <a:gd name="T11" fmla="*/ 0 h 205"/>
                <a:gd name="T12" fmla="*/ 0 w 1693"/>
                <a:gd name="T13" fmla="*/ 0 h 205"/>
                <a:gd name="T14" fmla="*/ 0 w 1693"/>
                <a:gd name="T15" fmla="*/ 0 h 205"/>
                <a:gd name="T16" fmla="*/ 0 w 1693"/>
                <a:gd name="T17" fmla="*/ 0 h 205"/>
                <a:gd name="T18" fmla="*/ 0 w 1693"/>
                <a:gd name="T19" fmla="*/ 0 h 205"/>
                <a:gd name="T20" fmla="*/ 0 w 1693"/>
                <a:gd name="T21" fmla="*/ 0 h 205"/>
                <a:gd name="T22" fmla="*/ 0 w 1693"/>
                <a:gd name="T23" fmla="*/ 0 h 205"/>
                <a:gd name="T24" fmla="*/ 0 w 1693"/>
                <a:gd name="T25" fmla="*/ 0 h 205"/>
                <a:gd name="T26" fmla="*/ 0 w 1693"/>
                <a:gd name="T27" fmla="*/ 0 h 205"/>
                <a:gd name="T28" fmla="*/ 0 w 1693"/>
                <a:gd name="T29" fmla="*/ 0 h 205"/>
                <a:gd name="T30" fmla="*/ 0 w 1693"/>
                <a:gd name="T31" fmla="*/ 0 h 205"/>
                <a:gd name="T32" fmla="*/ 0 w 1693"/>
                <a:gd name="T33" fmla="*/ 0 h 205"/>
                <a:gd name="T34" fmla="*/ 0 w 1693"/>
                <a:gd name="T35" fmla="*/ 0 h 205"/>
                <a:gd name="T36" fmla="*/ 0 w 1693"/>
                <a:gd name="T37" fmla="*/ 0 h 205"/>
                <a:gd name="T38" fmla="*/ 0 w 1693"/>
                <a:gd name="T39" fmla="*/ 0 h 205"/>
                <a:gd name="T40" fmla="*/ 0 w 1693"/>
                <a:gd name="T41" fmla="*/ 0 h 205"/>
                <a:gd name="T42" fmla="*/ 0 w 1693"/>
                <a:gd name="T43" fmla="*/ 0 h 205"/>
                <a:gd name="T44" fmla="*/ 0 w 1693"/>
                <a:gd name="T45" fmla="*/ 0 h 205"/>
                <a:gd name="T46" fmla="*/ 0 w 1693"/>
                <a:gd name="T47" fmla="*/ 0 h 205"/>
                <a:gd name="T48" fmla="*/ 0 w 1693"/>
                <a:gd name="T49" fmla="*/ 0 h 205"/>
                <a:gd name="T50" fmla="*/ 0 w 1693"/>
                <a:gd name="T51" fmla="*/ 0 h 205"/>
                <a:gd name="T52" fmla="*/ 0 w 1693"/>
                <a:gd name="T53" fmla="*/ 0 h 205"/>
                <a:gd name="T54" fmla="*/ 0 w 1693"/>
                <a:gd name="T55" fmla="*/ 0 h 205"/>
                <a:gd name="T56" fmla="*/ 0 w 1693"/>
                <a:gd name="T57" fmla="*/ 0 h 205"/>
                <a:gd name="T58" fmla="*/ 0 w 1693"/>
                <a:gd name="T59" fmla="*/ 0 h 205"/>
                <a:gd name="T60" fmla="*/ 0 w 1693"/>
                <a:gd name="T61" fmla="*/ 0 h 205"/>
                <a:gd name="T62" fmla="*/ 0 w 1693"/>
                <a:gd name="T63" fmla="*/ 0 h 205"/>
                <a:gd name="T64" fmla="*/ 0 w 1693"/>
                <a:gd name="T65" fmla="*/ 0 h 205"/>
                <a:gd name="T66" fmla="*/ 0 w 1693"/>
                <a:gd name="T67" fmla="*/ 0 h 205"/>
                <a:gd name="T68" fmla="*/ 0 w 1693"/>
                <a:gd name="T69" fmla="*/ 0 h 205"/>
                <a:gd name="T70" fmla="*/ 0 w 1693"/>
                <a:gd name="T71" fmla="*/ 0 h 205"/>
                <a:gd name="T72" fmla="*/ 0 w 1693"/>
                <a:gd name="T73" fmla="*/ 0 h 205"/>
                <a:gd name="T74" fmla="*/ 0 w 1693"/>
                <a:gd name="T75" fmla="*/ 0 h 205"/>
                <a:gd name="T76" fmla="*/ 0 w 1693"/>
                <a:gd name="T77" fmla="*/ 0 h 205"/>
                <a:gd name="T78" fmla="*/ 0 w 1693"/>
                <a:gd name="T79" fmla="*/ 0 h 205"/>
                <a:gd name="T80" fmla="*/ 0 w 1693"/>
                <a:gd name="T81" fmla="*/ 0 h 205"/>
                <a:gd name="T82" fmla="*/ 0 w 1693"/>
                <a:gd name="T83" fmla="*/ 0 h 205"/>
                <a:gd name="T84" fmla="*/ 0 w 1693"/>
                <a:gd name="T85" fmla="*/ 0 h 205"/>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693"/>
                <a:gd name="T130" fmla="*/ 0 h 205"/>
                <a:gd name="T131" fmla="*/ 1693 w 1693"/>
                <a:gd name="T132" fmla="*/ 205 h 205"/>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693" h="205">
                  <a:moveTo>
                    <a:pt x="0" y="205"/>
                  </a:moveTo>
                  <a:lnTo>
                    <a:pt x="51" y="205"/>
                  </a:lnTo>
                  <a:lnTo>
                    <a:pt x="98" y="205"/>
                  </a:lnTo>
                  <a:lnTo>
                    <a:pt x="141" y="205"/>
                  </a:lnTo>
                  <a:lnTo>
                    <a:pt x="182" y="205"/>
                  </a:lnTo>
                  <a:lnTo>
                    <a:pt x="218" y="205"/>
                  </a:lnTo>
                  <a:lnTo>
                    <a:pt x="254" y="204"/>
                  </a:lnTo>
                  <a:lnTo>
                    <a:pt x="286" y="204"/>
                  </a:lnTo>
                  <a:lnTo>
                    <a:pt x="317" y="204"/>
                  </a:lnTo>
                  <a:lnTo>
                    <a:pt x="349" y="204"/>
                  </a:lnTo>
                  <a:lnTo>
                    <a:pt x="379" y="204"/>
                  </a:lnTo>
                  <a:lnTo>
                    <a:pt x="408" y="204"/>
                  </a:lnTo>
                  <a:lnTo>
                    <a:pt x="438" y="204"/>
                  </a:lnTo>
                  <a:lnTo>
                    <a:pt x="467" y="204"/>
                  </a:lnTo>
                  <a:lnTo>
                    <a:pt x="498" y="204"/>
                  </a:lnTo>
                  <a:lnTo>
                    <a:pt x="530" y="204"/>
                  </a:lnTo>
                  <a:lnTo>
                    <a:pt x="565" y="204"/>
                  </a:lnTo>
                  <a:lnTo>
                    <a:pt x="601" y="204"/>
                  </a:lnTo>
                  <a:lnTo>
                    <a:pt x="640" y="204"/>
                  </a:lnTo>
                  <a:lnTo>
                    <a:pt x="683" y="204"/>
                  </a:lnTo>
                  <a:lnTo>
                    <a:pt x="728" y="204"/>
                  </a:lnTo>
                  <a:lnTo>
                    <a:pt x="777" y="204"/>
                  </a:lnTo>
                  <a:lnTo>
                    <a:pt x="831" y="204"/>
                  </a:lnTo>
                  <a:lnTo>
                    <a:pt x="890" y="204"/>
                  </a:lnTo>
                  <a:lnTo>
                    <a:pt x="953" y="204"/>
                  </a:lnTo>
                  <a:lnTo>
                    <a:pt x="1021" y="204"/>
                  </a:lnTo>
                  <a:lnTo>
                    <a:pt x="1096" y="204"/>
                  </a:lnTo>
                  <a:lnTo>
                    <a:pt x="1177" y="204"/>
                  </a:lnTo>
                  <a:lnTo>
                    <a:pt x="1265" y="204"/>
                  </a:lnTo>
                  <a:lnTo>
                    <a:pt x="1361" y="205"/>
                  </a:lnTo>
                  <a:lnTo>
                    <a:pt x="1463" y="205"/>
                  </a:lnTo>
                  <a:lnTo>
                    <a:pt x="1574" y="205"/>
                  </a:lnTo>
                  <a:lnTo>
                    <a:pt x="1693" y="205"/>
                  </a:lnTo>
                  <a:lnTo>
                    <a:pt x="1684" y="198"/>
                  </a:lnTo>
                  <a:lnTo>
                    <a:pt x="1674" y="193"/>
                  </a:lnTo>
                  <a:lnTo>
                    <a:pt x="1666" y="188"/>
                  </a:lnTo>
                  <a:lnTo>
                    <a:pt x="1658" y="182"/>
                  </a:lnTo>
                  <a:lnTo>
                    <a:pt x="1650" y="178"/>
                  </a:lnTo>
                  <a:lnTo>
                    <a:pt x="1644" y="175"/>
                  </a:lnTo>
                  <a:lnTo>
                    <a:pt x="1637" y="170"/>
                  </a:lnTo>
                  <a:lnTo>
                    <a:pt x="1632" y="166"/>
                  </a:lnTo>
                  <a:lnTo>
                    <a:pt x="1626" y="162"/>
                  </a:lnTo>
                  <a:lnTo>
                    <a:pt x="1620" y="159"/>
                  </a:lnTo>
                  <a:lnTo>
                    <a:pt x="1614" y="156"/>
                  </a:lnTo>
                  <a:lnTo>
                    <a:pt x="1608" y="152"/>
                  </a:lnTo>
                  <a:lnTo>
                    <a:pt x="1603" y="148"/>
                  </a:lnTo>
                  <a:lnTo>
                    <a:pt x="1596" y="144"/>
                  </a:lnTo>
                  <a:lnTo>
                    <a:pt x="1589" y="140"/>
                  </a:lnTo>
                  <a:lnTo>
                    <a:pt x="1584" y="137"/>
                  </a:lnTo>
                  <a:lnTo>
                    <a:pt x="1576" y="132"/>
                  </a:lnTo>
                  <a:lnTo>
                    <a:pt x="1568" y="128"/>
                  </a:lnTo>
                  <a:lnTo>
                    <a:pt x="1560" y="122"/>
                  </a:lnTo>
                  <a:lnTo>
                    <a:pt x="1551" y="116"/>
                  </a:lnTo>
                  <a:lnTo>
                    <a:pt x="1542" y="111"/>
                  </a:lnTo>
                  <a:lnTo>
                    <a:pt x="1531" y="104"/>
                  </a:lnTo>
                  <a:lnTo>
                    <a:pt x="1520" y="97"/>
                  </a:lnTo>
                  <a:lnTo>
                    <a:pt x="1508" y="89"/>
                  </a:lnTo>
                  <a:lnTo>
                    <a:pt x="1495" y="82"/>
                  </a:lnTo>
                  <a:lnTo>
                    <a:pt x="1480" y="73"/>
                  </a:lnTo>
                  <a:lnTo>
                    <a:pt x="1464" y="62"/>
                  </a:lnTo>
                  <a:lnTo>
                    <a:pt x="1448" y="52"/>
                  </a:lnTo>
                  <a:lnTo>
                    <a:pt x="1429" y="41"/>
                  </a:lnTo>
                  <a:lnTo>
                    <a:pt x="1409" y="29"/>
                  </a:lnTo>
                  <a:lnTo>
                    <a:pt x="1387" y="15"/>
                  </a:lnTo>
                  <a:lnTo>
                    <a:pt x="1364" y="1"/>
                  </a:lnTo>
                  <a:lnTo>
                    <a:pt x="1333" y="1"/>
                  </a:lnTo>
                  <a:lnTo>
                    <a:pt x="1303" y="1"/>
                  </a:lnTo>
                  <a:lnTo>
                    <a:pt x="1276" y="1"/>
                  </a:lnTo>
                  <a:lnTo>
                    <a:pt x="1252" y="1"/>
                  </a:lnTo>
                  <a:lnTo>
                    <a:pt x="1228" y="1"/>
                  </a:lnTo>
                  <a:lnTo>
                    <a:pt x="1207" y="0"/>
                  </a:lnTo>
                  <a:lnTo>
                    <a:pt x="1187" y="0"/>
                  </a:lnTo>
                  <a:lnTo>
                    <a:pt x="1167" y="0"/>
                  </a:lnTo>
                  <a:lnTo>
                    <a:pt x="1148" y="0"/>
                  </a:lnTo>
                  <a:lnTo>
                    <a:pt x="1130" y="0"/>
                  </a:lnTo>
                  <a:lnTo>
                    <a:pt x="1111" y="0"/>
                  </a:lnTo>
                  <a:lnTo>
                    <a:pt x="1094" y="0"/>
                  </a:lnTo>
                  <a:lnTo>
                    <a:pt x="1075" y="0"/>
                  </a:lnTo>
                  <a:lnTo>
                    <a:pt x="1056" y="0"/>
                  </a:lnTo>
                  <a:lnTo>
                    <a:pt x="1036" y="0"/>
                  </a:lnTo>
                  <a:lnTo>
                    <a:pt x="1015" y="0"/>
                  </a:lnTo>
                  <a:lnTo>
                    <a:pt x="992" y="0"/>
                  </a:lnTo>
                  <a:lnTo>
                    <a:pt x="968" y="0"/>
                  </a:lnTo>
                  <a:lnTo>
                    <a:pt x="942" y="0"/>
                  </a:lnTo>
                  <a:lnTo>
                    <a:pt x="913" y="0"/>
                  </a:lnTo>
                  <a:lnTo>
                    <a:pt x="883" y="0"/>
                  </a:lnTo>
                  <a:lnTo>
                    <a:pt x="850" y="0"/>
                  </a:lnTo>
                  <a:lnTo>
                    <a:pt x="813" y="0"/>
                  </a:lnTo>
                  <a:lnTo>
                    <a:pt x="775" y="0"/>
                  </a:lnTo>
                  <a:lnTo>
                    <a:pt x="732" y="0"/>
                  </a:lnTo>
                  <a:lnTo>
                    <a:pt x="685" y="0"/>
                  </a:lnTo>
                  <a:lnTo>
                    <a:pt x="635" y="0"/>
                  </a:lnTo>
                  <a:lnTo>
                    <a:pt x="580" y="0"/>
                  </a:lnTo>
                  <a:lnTo>
                    <a:pt x="521" y="1"/>
                  </a:lnTo>
                  <a:lnTo>
                    <a:pt x="458" y="1"/>
                  </a:lnTo>
                  <a:lnTo>
                    <a:pt x="390" y="1"/>
                  </a:lnTo>
                  <a:lnTo>
                    <a:pt x="316" y="1"/>
                  </a:lnTo>
                  <a:lnTo>
                    <a:pt x="306" y="6"/>
                  </a:lnTo>
                  <a:lnTo>
                    <a:pt x="297" y="13"/>
                  </a:lnTo>
                  <a:lnTo>
                    <a:pt x="290" y="18"/>
                  </a:lnTo>
                  <a:lnTo>
                    <a:pt x="282" y="22"/>
                  </a:lnTo>
                  <a:lnTo>
                    <a:pt x="275" y="27"/>
                  </a:lnTo>
                  <a:lnTo>
                    <a:pt x="268" y="31"/>
                  </a:lnTo>
                  <a:lnTo>
                    <a:pt x="263" y="36"/>
                  </a:lnTo>
                  <a:lnTo>
                    <a:pt x="257" y="39"/>
                  </a:lnTo>
                  <a:lnTo>
                    <a:pt x="251" y="42"/>
                  </a:lnTo>
                  <a:lnTo>
                    <a:pt x="246" y="46"/>
                  </a:lnTo>
                  <a:lnTo>
                    <a:pt x="241" y="49"/>
                  </a:lnTo>
                  <a:lnTo>
                    <a:pt x="235" y="52"/>
                  </a:lnTo>
                  <a:lnTo>
                    <a:pt x="229" y="57"/>
                  </a:lnTo>
                  <a:lnTo>
                    <a:pt x="224" y="60"/>
                  </a:lnTo>
                  <a:lnTo>
                    <a:pt x="217" y="65"/>
                  </a:lnTo>
                  <a:lnTo>
                    <a:pt x="211" y="68"/>
                  </a:lnTo>
                  <a:lnTo>
                    <a:pt x="204" y="74"/>
                  </a:lnTo>
                  <a:lnTo>
                    <a:pt x="197" y="77"/>
                  </a:lnTo>
                  <a:lnTo>
                    <a:pt x="189" y="83"/>
                  </a:lnTo>
                  <a:lnTo>
                    <a:pt x="180" y="88"/>
                  </a:lnTo>
                  <a:lnTo>
                    <a:pt x="172" y="94"/>
                  </a:lnTo>
                  <a:lnTo>
                    <a:pt x="161" y="101"/>
                  </a:lnTo>
                  <a:lnTo>
                    <a:pt x="150" y="107"/>
                  </a:lnTo>
                  <a:lnTo>
                    <a:pt x="138" y="115"/>
                  </a:lnTo>
                  <a:lnTo>
                    <a:pt x="126" y="123"/>
                  </a:lnTo>
                  <a:lnTo>
                    <a:pt x="111" y="133"/>
                  </a:lnTo>
                  <a:lnTo>
                    <a:pt x="97" y="142"/>
                  </a:lnTo>
                  <a:lnTo>
                    <a:pt x="80" y="153"/>
                  </a:lnTo>
                  <a:lnTo>
                    <a:pt x="62" y="165"/>
                  </a:lnTo>
                  <a:lnTo>
                    <a:pt x="43" y="177"/>
                  </a:lnTo>
                  <a:lnTo>
                    <a:pt x="23" y="190"/>
                  </a:lnTo>
                  <a:lnTo>
                    <a:pt x="1" y="205"/>
                  </a:lnTo>
                  <a:lnTo>
                    <a:pt x="0" y="205"/>
                  </a:lnTo>
                  <a:close/>
                </a:path>
              </a:pathLst>
            </a:custGeom>
            <a:solidFill>
              <a:srgbClr val="BEC5C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3538" name="Freeform 188">
              <a:extLst>
                <a:ext uri="{FF2B5EF4-FFF2-40B4-BE49-F238E27FC236}">
                  <a16:creationId xmlns:a16="http://schemas.microsoft.com/office/drawing/2014/main" id="{25D5F85D-7747-419F-8AFF-BC27644C7D83}"/>
                </a:ext>
              </a:extLst>
            </p:cNvPr>
            <p:cNvSpPr>
              <a:spLocks/>
            </p:cNvSpPr>
            <p:nvPr/>
          </p:nvSpPr>
          <p:spPr bwMode="auto">
            <a:xfrm>
              <a:off x="3190" y="2676"/>
              <a:ext cx="329" cy="41"/>
            </a:xfrm>
            <a:custGeom>
              <a:avLst/>
              <a:gdLst>
                <a:gd name="T0" fmla="*/ 0 w 1646"/>
                <a:gd name="T1" fmla="*/ 0 h 205"/>
                <a:gd name="T2" fmla="*/ 0 w 1646"/>
                <a:gd name="T3" fmla="*/ 0 h 205"/>
                <a:gd name="T4" fmla="*/ 0 w 1646"/>
                <a:gd name="T5" fmla="*/ 0 h 205"/>
                <a:gd name="T6" fmla="*/ 0 w 1646"/>
                <a:gd name="T7" fmla="*/ 0 h 205"/>
                <a:gd name="T8" fmla="*/ 0 w 1646"/>
                <a:gd name="T9" fmla="*/ 0 h 205"/>
                <a:gd name="T10" fmla="*/ 0 w 1646"/>
                <a:gd name="T11" fmla="*/ 0 h 205"/>
                <a:gd name="T12" fmla="*/ 0 w 1646"/>
                <a:gd name="T13" fmla="*/ 0 h 205"/>
                <a:gd name="T14" fmla="*/ 0 w 1646"/>
                <a:gd name="T15" fmla="*/ 0 h 205"/>
                <a:gd name="T16" fmla="*/ 0 w 1646"/>
                <a:gd name="T17" fmla="*/ 0 h 205"/>
                <a:gd name="T18" fmla="*/ 0 w 1646"/>
                <a:gd name="T19" fmla="*/ 0 h 205"/>
                <a:gd name="T20" fmla="*/ 0 w 1646"/>
                <a:gd name="T21" fmla="*/ 0 h 205"/>
                <a:gd name="T22" fmla="*/ 0 w 1646"/>
                <a:gd name="T23" fmla="*/ 0 h 205"/>
                <a:gd name="T24" fmla="*/ 0 w 1646"/>
                <a:gd name="T25" fmla="*/ 0 h 205"/>
                <a:gd name="T26" fmla="*/ 0 w 1646"/>
                <a:gd name="T27" fmla="*/ 0 h 205"/>
                <a:gd name="T28" fmla="*/ 0 w 1646"/>
                <a:gd name="T29" fmla="*/ 0 h 205"/>
                <a:gd name="T30" fmla="*/ 0 w 1646"/>
                <a:gd name="T31" fmla="*/ 0 h 205"/>
                <a:gd name="T32" fmla="*/ 0 w 1646"/>
                <a:gd name="T33" fmla="*/ 0 h 205"/>
                <a:gd name="T34" fmla="*/ 0 w 1646"/>
                <a:gd name="T35" fmla="*/ 0 h 205"/>
                <a:gd name="T36" fmla="*/ 0 w 1646"/>
                <a:gd name="T37" fmla="*/ 0 h 205"/>
                <a:gd name="T38" fmla="*/ 0 w 1646"/>
                <a:gd name="T39" fmla="*/ 0 h 205"/>
                <a:gd name="T40" fmla="*/ 0 w 1646"/>
                <a:gd name="T41" fmla="*/ 0 h 205"/>
                <a:gd name="T42" fmla="*/ 0 w 1646"/>
                <a:gd name="T43" fmla="*/ 0 h 205"/>
                <a:gd name="T44" fmla="*/ 0 w 1646"/>
                <a:gd name="T45" fmla="*/ 0 h 205"/>
                <a:gd name="T46" fmla="*/ 0 w 1646"/>
                <a:gd name="T47" fmla="*/ 0 h 205"/>
                <a:gd name="T48" fmla="*/ 0 w 1646"/>
                <a:gd name="T49" fmla="*/ 0 h 205"/>
                <a:gd name="T50" fmla="*/ 0 w 1646"/>
                <a:gd name="T51" fmla="*/ 0 h 205"/>
                <a:gd name="T52" fmla="*/ 0 w 1646"/>
                <a:gd name="T53" fmla="*/ 0 h 205"/>
                <a:gd name="T54" fmla="*/ 0 w 1646"/>
                <a:gd name="T55" fmla="*/ 0 h 205"/>
                <a:gd name="T56" fmla="*/ 0 w 1646"/>
                <a:gd name="T57" fmla="*/ 0 h 205"/>
                <a:gd name="T58" fmla="*/ 0 w 1646"/>
                <a:gd name="T59" fmla="*/ 0 h 205"/>
                <a:gd name="T60" fmla="*/ 0 w 1646"/>
                <a:gd name="T61" fmla="*/ 0 h 205"/>
                <a:gd name="T62" fmla="*/ 0 w 1646"/>
                <a:gd name="T63" fmla="*/ 0 h 205"/>
                <a:gd name="T64" fmla="*/ 0 w 1646"/>
                <a:gd name="T65" fmla="*/ 0 h 205"/>
                <a:gd name="T66" fmla="*/ 0 w 1646"/>
                <a:gd name="T67" fmla="*/ 0 h 205"/>
                <a:gd name="T68" fmla="*/ 0 w 1646"/>
                <a:gd name="T69" fmla="*/ 0 h 205"/>
                <a:gd name="T70" fmla="*/ 0 w 1646"/>
                <a:gd name="T71" fmla="*/ 0 h 205"/>
                <a:gd name="T72" fmla="*/ 0 w 1646"/>
                <a:gd name="T73" fmla="*/ 0 h 205"/>
                <a:gd name="T74" fmla="*/ 0 w 1646"/>
                <a:gd name="T75" fmla="*/ 0 h 205"/>
                <a:gd name="T76" fmla="*/ 0 w 1646"/>
                <a:gd name="T77" fmla="*/ 0 h 205"/>
                <a:gd name="T78" fmla="*/ 0 w 1646"/>
                <a:gd name="T79" fmla="*/ 0 h 205"/>
                <a:gd name="T80" fmla="*/ 0 w 1646"/>
                <a:gd name="T81" fmla="*/ 0 h 205"/>
                <a:gd name="T82" fmla="*/ 0 w 1646"/>
                <a:gd name="T83" fmla="*/ 0 h 205"/>
                <a:gd name="T84" fmla="*/ 0 w 1646"/>
                <a:gd name="T85" fmla="*/ 0 h 205"/>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646"/>
                <a:gd name="T130" fmla="*/ 0 h 205"/>
                <a:gd name="T131" fmla="*/ 1646 w 1646"/>
                <a:gd name="T132" fmla="*/ 205 h 205"/>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646" h="205">
                  <a:moveTo>
                    <a:pt x="0" y="205"/>
                  </a:moveTo>
                  <a:lnTo>
                    <a:pt x="49" y="205"/>
                  </a:lnTo>
                  <a:lnTo>
                    <a:pt x="96" y="205"/>
                  </a:lnTo>
                  <a:lnTo>
                    <a:pt x="137" y="205"/>
                  </a:lnTo>
                  <a:lnTo>
                    <a:pt x="176" y="205"/>
                  </a:lnTo>
                  <a:lnTo>
                    <a:pt x="213" y="205"/>
                  </a:lnTo>
                  <a:lnTo>
                    <a:pt x="247" y="204"/>
                  </a:lnTo>
                  <a:lnTo>
                    <a:pt x="279" y="204"/>
                  </a:lnTo>
                  <a:lnTo>
                    <a:pt x="310" y="204"/>
                  </a:lnTo>
                  <a:lnTo>
                    <a:pt x="339" y="204"/>
                  </a:lnTo>
                  <a:lnTo>
                    <a:pt x="368" y="204"/>
                  </a:lnTo>
                  <a:lnTo>
                    <a:pt x="397" y="204"/>
                  </a:lnTo>
                  <a:lnTo>
                    <a:pt x="425" y="204"/>
                  </a:lnTo>
                  <a:lnTo>
                    <a:pt x="455" y="204"/>
                  </a:lnTo>
                  <a:lnTo>
                    <a:pt x="485" y="204"/>
                  </a:lnTo>
                  <a:lnTo>
                    <a:pt x="516" y="204"/>
                  </a:lnTo>
                  <a:lnTo>
                    <a:pt x="549" y="204"/>
                  </a:lnTo>
                  <a:lnTo>
                    <a:pt x="585" y="204"/>
                  </a:lnTo>
                  <a:lnTo>
                    <a:pt x="623" y="204"/>
                  </a:lnTo>
                  <a:lnTo>
                    <a:pt x="664" y="204"/>
                  </a:lnTo>
                  <a:lnTo>
                    <a:pt x="709" y="204"/>
                  </a:lnTo>
                  <a:lnTo>
                    <a:pt x="757" y="204"/>
                  </a:lnTo>
                  <a:lnTo>
                    <a:pt x="809" y="204"/>
                  </a:lnTo>
                  <a:lnTo>
                    <a:pt x="866" y="204"/>
                  </a:lnTo>
                  <a:lnTo>
                    <a:pt x="927" y="204"/>
                  </a:lnTo>
                  <a:lnTo>
                    <a:pt x="994" y="204"/>
                  </a:lnTo>
                  <a:lnTo>
                    <a:pt x="1067" y="204"/>
                  </a:lnTo>
                  <a:lnTo>
                    <a:pt x="1146" y="204"/>
                  </a:lnTo>
                  <a:lnTo>
                    <a:pt x="1231" y="204"/>
                  </a:lnTo>
                  <a:lnTo>
                    <a:pt x="1323" y="205"/>
                  </a:lnTo>
                  <a:lnTo>
                    <a:pt x="1424" y="205"/>
                  </a:lnTo>
                  <a:lnTo>
                    <a:pt x="1532" y="205"/>
                  </a:lnTo>
                  <a:lnTo>
                    <a:pt x="1646" y="205"/>
                  </a:lnTo>
                  <a:lnTo>
                    <a:pt x="1636" y="198"/>
                  </a:lnTo>
                  <a:lnTo>
                    <a:pt x="1629" y="193"/>
                  </a:lnTo>
                  <a:lnTo>
                    <a:pt x="1620" y="188"/>
                  </a:lnTo>
                  <a:lnTo>
                    <a:pt x="1612" y="182"/>
                  </a:lnTo>
                  <a:lnTo>
                    <a:pt x="1604" y="178"/>
                  </a:lnTo>
                  <a:lnTo>
                    <a:pt x="1597" y="175"/>
                  </a:lnTo>
                  <a:lnTo>
                    <a:pt x="1591" y="170"/>
                  </a:lnTo>
                  <a:lnTo>
                    <a:pt x="1584" y="166"/>
                  </a:lnTo>
                  <a:lnTo>
                    <a:pt x="1580" y="162"/>
                  </a:lnTo>
                  <a:lnTo>
                    <a:pt x="1573" y="159"/>
                  </a:lnTo>
                  <a:lnTo>
                    <a:pt x="1567" y="156"/>
                  </a:lnTo>
                  <a:lnTo>
                    <a:pt x="1562" y="152"/>
                  </a:lnTo>
                  <a:lnTo>
                    <a:pt x="1556" y="148"/>
                  </a:lnTo>
                  <a:lnTo>
                    <a:pt x="1550" y="144"/>
                  </a:lnTo>
                  <a:lnTo>
                    <a:pt x="1544" y="140"/>
                  </a:lnTo>
                  <a:lnTo>
                    <a:pt x="1537" y="137"/>
                  </a:lnTo>
                  <a:lnTo>
                    <a:pt x="1529" y="132"/>
                  </a:lnTo>
                  <a:lnTo>
                    <a:pt x="1523" y="128"/>
                  </a:lnTo>
                  <a:lnTo>
                    <a:pt x="1514" y="122"/>
                  </a:lnTo>
                  <a:lnTo>
                    <a:pt x="1505" y="116"/>
                  </a:lnTo>
                  <a:lnTo>
                    <a:pt x="1495" y="111"/>
                  </a:lnTo>
                  <a:lnTo>
                    <a:pt x="1485" y="104"/>
                  </a:lnTo>
                  <a:lnTo>
                    <a:pt x="1474" y="97"/>
                  </a:lnTo>
                  <a:lnTo>
                    <a:pt x="1462" y="89"/>
                  </a:lnTo>
                  <a:lnTo>
                    <a:pt x="1447" y="82"/>
                  </a:lnTo>
                  <a:lnTo>
                    <a:pt x="1434" y="73"/>
                  </a:lnTo>
                  <a:lnTo>
                    <a:pt x="1417" y="62"/>
                  </a:lnTo>
                  <a:lnTo>
                    <a:pt x="1400" y="52"/>
                  </a:lnTo>
                  <a:lnTo>
                    <a:pt x="1381" y="41"/>
                  </a:lnTo>
                  <a:lnTo>
                    <a:pt x="1361" y="29"/>
                  </a:lnTo>
                  <a:lnTo>
                    <a:pt x="1340" y="15"/>
                  </a:lnTo>
                  <a:lnTo>
                    <a:pt x="1317" y="1"/>
                  </a:lnTo>
                  <a:lnTo>
                    <a:pt x="1287" y="1"/>
                  </a:lnTo>
                  <a:lnTo>
                    <a:pt x="1259" y="1"/>
                  </a:lnTo>
                  <a:lnTo>
                    <a:pt x="1234" y="1"/>
                  </a:lnTo>
                  <a:lnTo>
                    <a:pt x="1210" y="1"/>
                  </a:lnTo>
                  <a:lnTo>
                    <a:pt x="1188" y="1"/>
                  </a:lnTo>
                  <a:lnTo>
                    <a:pt x="1168" y="0"/>
                  </a:lnTo>
                  <a:lnTo>
                    <a:pt x="1149" y="0"/>
                  </a:lnTo>
                  <a:lnTo>
                    <a:pt x="1130" y="0"/>
                  </a:lnTo>
                  <a:lnTo>
                    <a:pt x="1112" y="0"/>
                  </a:lnTo>
                  <a:lnTo>
                    <a:pt x="1094" y="0"/>
                  </a:lnTo>
                  <a:lnTo>
                    <a:pt x="1077" y="0"/>
                  </a:lnTo>
                  <a:lnTo>
                    <a:pt x="1060" y="0"/>
                  </a:lnTo>
                  <a:lnTo>
                    <a:pt x="1042" y="0"/>
                  </a:lnTo>
                  <a:lnTo>
                    <a:pt x="1024" y="0"/>
                  </a:lnTo>
                  <a:lnTo>
                    <a:pt x="1005" y="0"/>
                  </a:lnTo>
                  <a:lnTo>
                    <a:pt x="985" y="0"/>
                  </a:lnTo>
                  <a:lnTo>
                    <a:pt x="964" y="0"/>
                  </a:lnTo>
                  <a:lnTo>
                    <a:pt x="940" y="0"/>
                  </a:lnTo>
                  <a:lnTo>
                    <a:pt x="916" y="0"/>
                  </a:lnTo>
                  <a:lnTo>
                    <a:pt x="889" y="0"/>
                  </a:lnTo>
                  <a:lnTo>
                    <a:pt x="860" y="0"/>
                  </a:lnTo>
                  <a:lnTo>
                    <a:pt x="828" y="0"/>
                  </a:lnTo>
                  <a:lnTo>
                    <a:pt x="793" y="0"/>
                  </a:lnTo>
                  <a:lnTo>
                    <a:pt x="757" y="0"/>
                  </a:lnTo>
                  <a:lnTo>
                    <a:pt x="716" y="0"/>
                  </a:lnTo>
                  <a:lnTo>
                    <a:pt x="672" y="0"/>
                  </a:lnTo>
                  <a:lnTo>
                    <a:pt x="624" y="0"/>
                  </a:lnTo>
                  <a:lnTo>
                    <a:pt x="573" y="0"/>
                  </a:lnTo>
                  <a:lnTo>
                    <a:pt x="517" y="1"/>
                  </a:lnTo>
                  <a:lnTo>
                    <a:pt x="456" y="1"/>
                  </a:lnTo>
                  <a:lnTo>
                    <a:pt x="391" y="1"/>
                  </a:lnTo>
                  <a:lnTo>
                    <a:pt x="321" y="1"/>
                  </a:lnTo>
                  <a:lnTo>
                    <a:pt x="311" y="6"/>
                  </a:lnTo>
                  <a:lnTo>
                    <a:pt x="302" y="13"/>
                  </a:lnTo>
                  <a:lnTo>
                    <a:pt x="294" y="18"/>
                  </a:lnTo>
                  <a:lnTo>
                    <a:pt x="287" y="22"/>
                  </a:lnTo>
                  <a:lnTo>
                    <a:pt x="280" y="27"/>
                  </a:lnTo>
                  <a:lnTo>
                    <a:pt x="273" y="31"/>
                  </a:lnTo>
                  <a:lnTo>
                    <a:pt x="268" y="36"/>
                  </a:lnTo>
                  <a:lnTo>
                    <a:pt x="261" y="39"/>
                  </a:lnTo>
                  <a:lnTo>
                    <a:pt x="255" y="42"/>
                  </a:lnTo>
                  <a:lnTo>
                    <a:pt x="250" y="46"/>
                  </a:lnTo>
                  <a:lnTo>
                    <a:pt x="244" y="49"/>
                  </a:lnTo>
                  <a:lnTo>
                    <a:pt x="239" y="52"/>
                  </a:lnTo>
                  <a:lnTo>
                    <a:pt x="233" y="57"/>
                  </a:lnTo>
                  <a:lnTo>
                    <a:pt x="228" y="60"/>
                  </a:lnTo>
                  <a:lnTo>
                    <a:pt x="221" y="65"/>
                  </a:lnTo>
                  <a:lnTo>
                    <a:pt x="214" y="68"/>
                  </a:lnTo>
                  <a:lnTo>
                    <a:pt x="208" y="74"/>
                  </a:lnTo>
                  <a:lnTo>
                    <a:pt x="201" y="77"/>
                  </a:lnTo>
                  <a:lnTo>
                    <a:pt x="192" y="83"/>
                  </a:lnTo>
                  <a:lnTo>
                    <a:pt x="184" y="88"/>
                  </a:lnTo>
                  <a:lnTo>
                    <a:pt x="174" y="94"/>
                  </a:lnTo>
                  <a:lnTo>
                    <a:pt x="164" y="101"/>
                  </a:lnTo>
                  <a:lnTo>
                    <a:pt x="154" y="107"/>
                  </a:lnTo>
                  <a:lnTo>
                    <a:pt x="141" y="115"/>
                  </a:lnTo>
                  <a:lnTo>
                    <a:pt x="128" y="123"/>
                  </a:lnTo>
                  <a:lnTo>
                    <a:pt x="114" y="133"/>
                  </a:lnTo>
                  <a:lnTo>
                    <a:pt x="98" y="142"/>
                  </a:lnTo>
                  <a:lnTo>
                    <a:pt x="82" y="153"/>
                  </a:lnTo>
                  <a:lnTo>
                    <a:pt x="64" y="165"/>
                  </a:lnTo>
                  <a:lnTo>
                    <a:pt x="44" y="177"/>
                  </a:lnTo>
                  <a:lnTo>
                    <a:pt x="23" y="190"/>
                  </a:lnTo>
                  <a:lnTo>
                    <a:pt x="0" y="205"/>
                  </a:lnTo>
                  <a:close/>
                </a:path>
              </a:pathLst>
            </a:custGeom>
            <a:solidFill>
              <a:srgbClr val="B1B8B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3539" name="Freeform 189">
              <a:extLst>
                <a:ext uri="{FF2B5EF4-FFF2-40B4-BE49-F238E27FC236}">
                  <a16:creationId xmlns:a16="http://schemas.microsoft.com/office/drawing/2014/main" id="{6D852781-19E3-4F90-B78A-8A3A3A85D64C}"/>
                </a:ext>
              </a:extLst>
            </p:cNvPr>
            <p:cNvSpPr>
              <a:spLocks/>
            </p:cNvSpPr>
            <p:nvPr/>
          </p:nvSpPr>
          <p:spPr bwMode="auto">
            <a:xfrm>
              <a:off x="3194" y="2676"/>
              <a:ext cx="320" cy="40"/>
            </a:xfrm>
            <a:custGeom>
              <a:avLst/>
              <a:gdLst>
                <a:gd name="T0" fmla="*/ 0 w 1600"/>
                <a:gd name="T1" fmla="*/ 0 h 204"/>
                <a:gd name="T2" fmla="*/ 0 w 1600"/>
                <a:gd name="T3" fmla="*/ 0 h 204"/>
                <a:gd name="T4" fmla="*/ 0 w 1600"/>
                <a:gd name="T5" fmla="*/ 0 h 204"/>
                <a:gd name="T6" fmla="*/ 0 w 1600"/>
                <a:gd name="T7" fmla="*/ 0 h 204"/>
                <a:gd name="T8" fmla="*/ 0 w 1600"/>
                <a:gd name="T9" fmla="*/ 0 h 204"/>
                <a:gd name="T10" fmla="*/ 0 w 1600"/>
                <a:gd name="T11" fmla="*/ 0 h 204"/>
                <a:gd name="T12" fmla="*/ 0 w 1600"/>
                <a:gd name="T13" fmla="*/ 0 h 204"/>
                <a:gd name="T14" fmla="*/ 0 w 1600"/>
                <a:gd name="T15" fmla="*/ 0 h 204"/>
                <a:gd name="T16" fmla="*/ 0 w 1600"/>
                <a:gd name="T17" fmla="*/ 0 h 204"/>
                <a:gd name="T18" fmla="*/ 0 w 1600"/>
                <a:gd name="T19" fmla="*/ 0 h 204"/>
                <a:gd name="T20" fmla="*/ 0 w 1600"/>
                <a:gd name="T21" fmla="*/ 0 h 204"/>
                <a:gd name="T22" fmla="*/ 0 w 1600"/>
                <a:gd name="T23" fmla="*/ 0 h 204"/>
                <a:gd name="T24" fmla="*/ 0 w 1600"/>
                <a:gd name="T25" fmla="*/ 0 h 204"/>
                <a:gd name="T26" fmla="*/ 0 w 1600"/>
                <a:gd name="T27" fmla="*/ 0 h 204"/>
                <a:gd name="T28" fmla="*/ 0 w 1600"/>
                <a:gd name="T29" fmla="*/ 0 h 204"/>
                <a:gd name="T30" fmla="*/ 0 w 1600"/>
                <a:gd name="T31" fmla="*/ 0 h 204"/>
                <a:gd name="T32" fmla="*/ 0 w 1600"/>
                <a:gd name="T33" fmla="*/ 0 h 204"/>
                <a:gd name="T34" fmla="*/ 0 w 1600"/>
                <a:gd name="T35" fmla="*/ 0 h 204"/>
                <a:gd name="T36" fmla="*/ 0 w 1600"/>
                <a:gd name="T37" fmla="*/ 0 h 204"/>
                <a:gd name="T38" fmla="*/ 0 w 1600"/>
                <a:gd name="T39" fmla="*/ 0 h 204"/>
                <a:gd name="T40" fmla="*/ 0 w 1600"/>
                <a:gd name="T41" fmla="*/ 0 h 204"/>
                <a:gd name="T42" fmla="*/ 0 w 1600"/>
                <a:gd name="T43" fmla="*/ 0 h 204"/>
                <a:gd name="T44" fmla="*/ 0 w 1600"/>
                <a:gd name="T45" fmla="*/ 0 h 204"/>
                <a:gd name="T46" fmla="*/ 0 w 1600"/>
                <a:gd name="T47" fmla="*/ 0 h 204"/>
                <a:gd name="T48" fmla="*/ 0 w 1600"/>
                <a:gd name="T49" fmla="*/ 0 h 204"/>
                <a:gd name="T50" fmla="*/ 0 w 1600"/>
                <a:gd name="T51" fmla="*/ 0 h 204"/>
                <a:gd name="T52" fmla="*/ 0 w 1600"/>
                <a:gd name="T53" fmla="*/ 0 h 204"/>
                <a:gd name="T54" fmla="*/ 0 w 1600"/>
                <a:gd name="T55" fmla="*/ 0 h 204"/>
                <a:gd name="T56" fmla="*/ 0 w 1600"/>
                <a:gd name="T57" fmla="*/ 0 h 204"/>
                <a:gd name="T58" fmla="*/ 0 w 1600"/>
                <a:gd name="T59" fmla="*/ 0 h 204"/>
                <a:gd name="T60" fmla="*/ 0 w 1600"/>
                <a:gd name="T61" fmla="*/ 0 h 204"/>
                <a:gd name="T62" fmla="*/ 0 w 1600"/>
                <a:gd name="T63" fmla="*/ 0 h 204"/>
                <a:gd name="T64" fmla="*/ 0 w 1600"/>
                <a:gd name="T65" fmla="*/ 0 h 204"/>
                <a:gd name="T66" fmla="*/ 0 w 1600"/>
                <a:gd name="T67" fmla="*/ 0 h 204"/>
                <a:gd name="T68" fmla="*/ 0 w 1600"/>
                <a:gd name="T69" fmla="*/ 0 h 204"/>
                <a:gd name="T70" fmla="*/ 0 w 1600"/>
                <a:gd name="T71" fmla="*/ 0 h 204"/>
                <a:gd name="T72" fmla="*/ 0 w 1600"/>
                <a:gd name="T73" fmla="*/ 0 h 204"/>
                <a:gd name="T74" fmla="*/ 0 w 1600"/>
                <a:gd name="T75" fmla="*/ 0 h 204"/>
                <a:gd name="T76" fmla="*/ 0 w 1600"/>
                <a:gd name="T77" fmla="*/ 0 h 204"/>
                <a:gd name="T78" fmla="*/ 0 w 1600"/>
                <a:gd name="T79" fmla="*/ 0 h 204"/>
                <a:gd name="T80" fmla="*/ 0 w 1600"/>
                <a:gd name="T81" fmla="*/ 0 h 204"/>
                <a:gd name="T82" fmla="*/ 0 w 1600"/>
                <a:gd name="T83" fmla="*/ 0 h 204"/>
                <a:gd name="T84" fmla="*/ 0 w 1600"/>
                <a:gd name="T85" fmla="*/ 0 h 204"/>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600"/>
                <a:gd name="T130" fmla="*/ 0 h 204"/>
                <a:gd name="T131" fmla="*/ 1600 w 1600"/>
                <a:gd name="T132" fmla="*/ 204 h 204"/>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600" h="204">
                  <a:moveTo>
                    <a:pt x="0" y="204"/>
                  </a:moveTo>
                  <a:lnTo>
                    <a:pt x="48" y="204"/>
                  </a:lnTo>
                  <a:lnTo>
                    <a:pt x="92" y="204"/>
                  </a:lnTo>
                  <a:lnTo>
                    <a:pt x="133" y="204"/>
                  </a:lnTo>
                  <a:lnTo>
                    <a:pt x="170" y="204"/>
                  </a:lnTo>
                  <a:lnTo>
                    <a:pt x="206" y="204"/>
                  </a:lnTo>
                  <a:lnTo>
                    <a:pt x="239" y="204"/>
                  </a:lnTo>
                  <a:lnTo>
                    <a:pt x="270" y="204"/>
                  </a:lnTo>
                  <a:lnTo>
                    <a:pt x="300" y="204"/>
                  </a:lnTo>
                  <a:lnTo>
                    <a:pt x="328" y="204"/>
                  </a:lnTo>
                  <a:lnTo>
                    <a:pt x="357" y="204"/>
                  </a:lnTo>
                  <a:lnTo>
                    <a:pt x="384" y="204"/>
                  </a:lnTo>
                  <a:lnTo>
                    <a:pt x="413" y="204"/>
                  </a:lnTo>
                  <a:lnTo>
                    <a:pt x="441" y="204"/>
                  </a:lnTo>
                  <a:lnTo>
                    <a:pt x="471" y="204"/>
                  </a:lnTo>
                  <a:lnTo>
                    <a:pt x="501" y="204"/>
                  </a:lnTo>
                  <a:lnTo>
                    <a:pt x="533" y="204"/>
                  </a:lnTo>
                  <a:lnTo>
                    <a:pt x="568" y="204"/>
                  </a:lnTo>
                  <a:lnTo>
                    <a:pt x="605" y="204"/>
                  </a:lnTo>
                  <a:lnTo>
                    <a:pt x="645" y="204"/>
                  </a:lnTo>
                  <a:lnTo>
                    <a:pt x="687" y="204"/>
                  </a:lnTo>
                  <a:lnTo>
                    <a:pt x="735" y="204"/>
                  </a:lnTo>
                  <a:lnTo>
                    <a:pt x="785" y="204"/>
                  </a:lnTo>
                  <a:lnTo>
                    <a:pt x="841" y="204"/>
                  </a:lnTo>
                  <a:lnTo>
                    <a:pt x="900" y="204"/>
                  </a:lnTo>
                  <a:lnTo>
                    <a:pt x="965" y="204"/>
                  </a:lnTo>
                  <a:lnTo>
                    <a:pt x="1036" y="204"/>
                  </a:lnTo>
                  <a:lnTo>
                    <a:pt x="1112" y="204"/>
                  </a:lnTo>
                  <a:lnTo>
                    <a:pt x="1196" y="204"/>
                  </a:lnTo>
                  <a:lnTo>
                    <a:pt x="1286" y="204"/>
                  </a:lnTo>
                  <a:lnTo>
                    <a:pt x="1383" y="204"/>
                  </a:lnTo>
                  <a:lnTo>
                    <a:pt x="1488" y="204"/>
                  </a:lnTo>
                  <a:lnTo>
                    <a:pt x="1600" y="204"/>
                  </a:lnTo>
                  <a:lnTo>
                    <a:pt x="1590" y="198"/>
                  </a:lnTo>
                  <a:lnTo>
                    <a:pt x="1581" y="193"/>
                  </a:lnTo>
                  <a:lnTo>
                    <a:pt x="1572" y="187"/>
                  </a:lnTo>
                  <a:lnTo>
                    <a:pt x="1565" y="182"/>
                  </a:lnTo>
                  <a:lnTo>
                    <a:pt x="1557" y="178"/>
                  </a:lnTo>
                  <a:lnTo>
                    <a:pt x="1550" y="174"/>
                  </a:lnTo>
                  <a:lnTo>
                    <a:pt x="1543" y="170"/>
                  </a:lnTo>
                  <a:lnTo>
                    <a:pt x="1538" y="166"/>
                  </a:lnTo>
                  <a:lnTo>
                    <a:pt x="1532" y="162"/>
                  </a:lnTo>
                  <a:lnTo>
                    <a:pt x="1526" y="159"/>
                  </a:lnTo>
                  <a:lnTo>
                    <a:pt x="1520" y="156"/>
                  </a:lnTo>
                  <a:lnTo>
                    <a:pt x="1514" y="151"/>
                  </a:lnTo>
                  <a:lnTo>
                    <a:pt x="1508" y="148"/>
                  </a:lnTo>
                  <a:lnTo>
                    <a:pt x="1502" y="144"/>
                  </a:lnTo>
                  <a:lnTo>
                    <a:pt x="1497" y="140"/>
                  </a:lnTo>
                  <a:lnTo>
                    <a:pt x="1490" y="137"/>
                  </a:lnTo>
                  <a:lnTo>
                    <a:pt x="1482" y="131"/>
                  </a:lnTo>
                  <a:lnTo>
                    <a:pt x="1474" y="126"/>
                  </a:lnTo>
                  <a:lnTo>
                    <a:pt x="1466" y="122"/>
                  </a:lnTo>
                  <a:lnTo>
                    <a:pt x="1458" y="116"/>
                  </a:lnTo>
                  <a:lnTo>
                    <a:pt x="1448" y="111"/>
                  </a:lnTo>
                  <a:lnTo>
                    <a:pt x="1438" y="104"/>
                  </a:lnTo>
                  <a:lnTo>
                    <a:pt x="1425" y="97"/>
                  </a:lnTo>
                  <a:lnTo>
                    <a:pt x="1413" y="89"/>
                  </a:lnTo>
                  <a:lnTo>
                    <a:pt x="1400" y="82"/>
                  </a:lnTo>
                  <a:lnTo>
                    <a:pt x="1385" y="73"/>
                  </a:lnTo>
                  <a:lnTo>
                    <a:pt x="1368" y="62"/>
                  </a:lnTo>
                  <a:lnTo>
                    <a:pt x="1352" y="52"/>
                  </a:lnTo>
                  <a:lnTo>
                    <a:pt x="1333" y="40"/>
                  </a:lnTo>
                  <a:lnTo>
                    <a:pt x="1313" y="28"/>
                  </a:lnTo>
                  <a:lnTo>
                    <a:pt x="1292" y="15"/>
                  </a:lnTo>
                  <a:lnTo>
                    <a:pt x="1268" y="0"/>
                  </a:lnTo>
                  <a:lnTo>
                    <a:pt x="1239" y="0"/>
                  </a:lnTo>
                  <a:lnTo>
                    <a:pt x="1214" y="0"/>
                  </a:lnTo>
                  <a:lnTo>
                    <a:pt x="1189" y="0"/>
                  </a:lnTo>
                  <a:lnTo>
                    <a:pt x="1167" y="0"/>
                  </a:lnTo>
                  <a:lnTo>
                    <a:pt x="1147" y="0"/>
                  </a:lnTo>
                  <a:lnTo>
                    <a:pt x="1127" y="0"/>
                  </a:lnTo>
                  <a:lnTo>
                    <a:pt x="1109" y="0"/>
                  </a:lnTo>
                  <a:lnTo>
                    <a:pt x="1091" y="0"/>
                  </a:lnTo>
                  <a:lnTo>
                    <a:pt x="1074" y="0"/>
                  </a:lnTo>
                  <a:lnTo>
                    <a:pt x="1058" y="0"/>
                  </a:lnTo>
                  <a:lnTo>
                    <a:pt x="1042" y="0"/>
                  </a:lnTo>
                  <a:lnTo>
                    <a:pt x="1024" y="0"/>
                  </a:lnTo>
                  <a:lnTo>
                    <a:pt x="1008" y="0"/>
                  </a:lnTo>
                  <a:lnTo>
                    <a:pt x="991" y="0"/>
                  </a:lnTo>
                  <a:lnTo>
                    <a:pt x="973" y="0"/>
                  </a:lnTo>
                  <a:lnTo>
                    <a:pt x="954" y="0"/>
                  </a:lnTo>
                  <a:lnTo>
                    <a:pt x="934" y="0"/>
                  </a:lnTo>
                  <a:lnTo>
                    <a:pt x="912" y="0"/>
                  </a:lnTo>
                  <a:lnTo>
                    <a:pt x="889" y="0"/>
                  </a:lnTo>
                  <a:lnTo>
                    <a:pt x="863" y="0"/>
                  </a:lnTo>
                  <a:lnTo>
                    <a:pt x="836" y="0"/>
                  </a:lnTo>
                  <a:lnTo>
                    <a:pt x="806" y="0"/>
                  </a:lnTo>
                  <a:lnTo>
                    <a:pt x="773" y="0"/>
                  </a:lnTo>
                  <a:lnTo>
                    <a:pt x="738" y="0"/>
                  </a:lnTo>
                  <a:lnTo>
                    <a:pt x="700" y="0"/>
                  </a:lnTo>
                  <a:lnTo>
                    <a:pt x="658" y="0"/>
                  </a:lnTo>
                  <a:lnTo>
                    <a:pt x="612" y="0"/>
                  </a:lnTo>
                  <a:lnTo>
                    <a:pt x="563" y="0"/>
                  </a:lnTo>
                  <a:lnTo>
                    <a:pt x="511" y="0"/>
                  </a:lnTo>
                  <a:lnTo>
                    <a:pt x="454" y="0"/>
                  </a:lnTo>
                  <a:lnTo>
                    <a:pt x="392" y="0"/>
                  </a:lnTo>
                  <a:lnTo>
                    <a:pt x="326" y="0"/>
                  </a:lnTo>
                  <a:lnTo>
                    <a:pt x="316" y="6"/>
                  </a:lnTo>
                  <a:lnTo>
                    <a:pt x="307" y="12"/>
                  </a:lnTo>
                  <a:lnTo>
                    <a:pt x="298" y="18"/>
                  </a:lnTo>
                  <a:lnTo>
                    <a:pt x="292" y="22"/>
                  </a:lnTo>
                  <a:lnTo>
                    <a:pt x="284" y="27"/>
                  </a:lnTo>
                  <a:lnTo>
                    <a:pt x="277" y="31"/>
                  </a:lnTo>
                  <a:lnTo>
                    <a:pt x="270" y="34"/>
                  </a:lnTo>
                  <a:lnTo>
                    <a:pt x="265" y="39"/>
                  </a:lnTo>
                  <a:lnTo>
                    <a:pt x="259" y="42"/>
                  </a:lnTo>
                  <a:lnTo>
                    <a:pt x="253" y="46"/>
                  </a:lnTo>
                  <a:lnTo>
                    <a:pt x="248" y="49"/>
                  </a:lnTo>
                  <a:lnTo>
                    <a:pt x="241" y="52"/>
                  </a:lnTo>
                  <a:lnTo>
                    <a:pt x="237" y="57"/>
                  </a:lnTo>
                  <a:lnTo>
                    <a:pt x="230" y="60"/>
                  </a:lnTo>
                  <a:lnTo>
                    <a:pt x="225" y="64"/>
                  </a:lnTo>
                  <a:lnTo>
                    <a:pt x="218" y="68"/>
                  </a:lnTo>
                  <a:lnTo>
                    <a:pt x="210" y="73"/>
                  </a:lnTo>
                  <a:lnTo>
                    <a:pt x="204" y="77"/>
                  </a:lnTo>
                  <a:lnTo>
                    <a:pt x="196" y="82"/>
                  </a:lnTo>
                  <a:lnTo>
                    <a:pt x="186" y="88"/>
                  </a:lnTo>
                  <a:lnTo>
                    <a:pt x="177" y="94"/>
                  </a:lnTo>
                  <a:lnTo>
                    <a:pt x="167" y="100"/>
                  </a:lnTo>
                  <a:lnTo>
                    <a:pt x="155" y="107"/>
                  </a:lnTo>
                  <a:lnTo>
                    <a:pt x="142" y="114"/>
                  </a:lnTo>
                  <a:lnTo>
                    <a:pt x="130" y="123"/>
                  </a:lnTo>
                  <a:lnTo>
                    <a:pt x="116" y="132"/>
                  </a:lnTo>
                  <a:lnTo>
                    <a:pt x="99" y="142"/>
                  </a:lnTo>
                  <a:lnTo>
                    <a:pt x="82" y="152"/>
                  </a:lnTo>
                  <a:lnTo>
                    <a:pt x="64" y="163"/>
                  </a:lnTo>
                  <a:lnTo>
                    <a:pt x="44" y="177"/>
                  </a:lnTo>
                  <a:lnTo>
                    <a:pt x="23" y="190"/>
                  </a:lnTo>
                  <a:lnTo>
                    <a:pt x="0" y="204"/>
                  </a:lnTo>
                  <a:close/>
                </a:path>
              </a:pathLst>
            </a:custGeom>
            <a:solidFill>
              <a:srgbClr val="A7AEA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3540" name="Freeform 190">
              <a:extLst>
                <a:ext uri="{FF2B5EF4-FFF2-40B4-BE49-F238E27FC236}">
                  <a16:creationId xmlns:a16="http://schemas.microsoft.com/office/drawing/2014/main" id="{B4D85694-F777-43D2-A970-8F9EE62F1B48}"/>
                </a:ext>
              </a:extLst>
            </p:cNvPr>
            <p:cNvSpPr>
              <a:spLocks/>
            </p:cNvSpPr>
            <p:nvPr/>
          </p:nvSpPr>
          <p:spPr bwMode="auto">
            <a:xfrm>
              <a:off x="3199" y="2676"/>
              <a:ext cx="311" cy="40"/>
            </a:xfrm>
            <a:custGeom>
              <a:avLst/>
              <a:gdLst>
                <a:gd name="T0" fmla="*/ 0 w 1554"/>
                <a:gd name="T1" fmla="*/ 0 h 204"/>
                <a:gd name="T2" fmla="*/ 0 w 1554"/>
                <a:gd name="T3" fmla="*/ 0 h 204"/>
                <a:gd name="T4" fmla="*/ 0 w 1554"/>
                <a:gd name="T5" fmla="*/ 0 h 204"/>
                <a:gd name="T6" fmla="*/ 0 w 1554"/>
                <a:gd name="T7" fmla="*/ 0 h 204"/>
                <a:gd name="T8" fmla="*/ 0 w 1554"/>
                <a:gd name="T9" fmla="*/ 0 h 204"/>
                <a:gd name="T10" fmla="*/ 0 w 1554"/>
                <a:gd name="T11" fmla="*/ 0 h 204"/>
                <a:gd name="T12" fmla="*/ 0 w 1554"/>
                <a:gd name="T13" fmla="*/ 0 h 204"/>
                <a:gd name="T14" fmla="*/ 0 w 1554"/>
                <a:gd name="T15" fmla="*/ 0 h 204"/>
                <a:gd name="T16" fmla="*/ 0 w 1554"/>
                <a:gd name="T17" fmla="*/ 0 h 204"/>
                <a:gd name="T18" fmla="*/ 0 w 1554"/>
                <a:gd name="T19" fmla="*/ 0 h 204"/>
                <a:gd name="T20" fmla="*/ 0 w 1554"/>
                <a:gd name="T21" fmla="*/ 0 h 204"/>
                <a:gd name="T22" fmla="*/ 0 w 1554"/>
                <a:gd name="T23" fmla="*/ 0 h 204"/>
                <a:gd name="T24" fmla="*/ 0 w 1554"/>
                <a:gd name="T25" fmla="*/ 0 h 204"/>
                <a:gd name="T26" fmla="*/ 0 w 1554"/>
                <a:gd name="T27" fmla="*/ 0 h 204"/>
                <a:gd name="T28" fmla="*/ 0 w 1554"/>
                <a:gd name="T29" fmla="*/ 0 h 204"/>
                <a:gd name="T30" fmla="*/ 0 w 1554"/>
                <a:gd name="T31" fmla="*/ 0 h 204"/>
                <a:gd name="T32" fmla="*/ 0 w 1554"/>
                <a:gd name="T33" fmla="*/ 0 h 204"/>
                <a:gd name="T34" fmla="*/ 0 w 1554"/>
                <a:gd name="T35" fmla="*/ 0 h 204"/>
                <a:gd name="T36" fmla="*/ 0 w 1554"/>
                <a:gd name="T37" fmla="*/ 0 h 204"/>
                <a:gd name="T38" fmla="*/ 0 w 1554"/>
                <a:gd name="T39" fmla="*/ 0 h 204"/>
                <a:gd name="T40" fmla="*/ 0 w 1554"/>
                <a:gd name="T41" fmla="*/ 0 h 204"/>
                <a:gd name="T42" fmla="*/ 0 w 1554"/>
                <a:gd name="T43" fmla="*/ 0 h 204"/>
                <a:gd name="T44" fmla="*/ 0 w 1554"/>
                <a:gd name="T45" fmla="*/ 0 h 204"/>
                <a:gd name="T46" fmla="*/ 0 w 1554"/>
                <a:gd name="T47" fmla="*/ 0 h 204"/>
                <a:gd name="T48" fmla="*/ 0 w 1554"/>
                <a:gd name="T49" fmla="*/ 0 h 204"/>
                <a:gd name="T50" fmla="*/ 0 w 1554"/>
                <a:gd name="T51" fmla="*/ 0 h 204"/>
                <a:gd name="T52" fmla="*/ 0 w 1554"/>
                <a:gd name="T53" fmla="*/ 0 h 204"/>
                <a:gd name="T54" fmla="*/ 0 w 1554"/>
                <a:gd name="T55" fmla="*/ 0 h 204"/>
                <a:gd name="T56" fmla="*/ 0 w 1554"/>
                <a:gd name="T57" fmla="*/ 0 h 204"/>
                <a:gd name="T58" fmla="*/ 0 w 1554"/>
                <a:gd name="T59" fmla="*/ 0 h 204"/>
                <a:gd name="T60" fmla="*/ 0 w 1554"/>
                <a:gd name="T61" fmla="*/ 0 h 204"/>
                <a:gd name="T62" fmla="*/ 0 w 1554"/>
                <a:gd name="T63" fmla="*/ 0 h 204"/>
                <a:gd name="T64" fmla="*/ 0 w 1554"/>
                <a:gd name="T65" fmla="*/ 0 h 204"/>
                <a:gd name="T66" fmla="*/ 0 w 1554"/>
                <a:gd name="T67" fmla="*/ 0 h 204"/>
                <a:gd name="T68" fmla="*/ 0 w 1554"/>
                <a:gd name="T69" fmla="*/ 0 h 204"/>
                <a:gd name="T70" fmla="*/ 0 w 1554"/>
                <a:gd name="T71" fmla="*/ 0 h 204"/>
                <a:gd name="T72" fmla="*/ 0 w 1554"/>
                <a:gd name="T73" fmla="*/ 0 h 204"/>
                <a:gd name="T74" fmla="*/ 0 w 1554"/>
                <a:gd name="T75" fmla="*/ 0 h 204"/>
                <a:gd name="T76" fmla="*/ 0 w 1554"/>
                <a:gd name="T77" fmla="*/ 0 h 204"/>
                <a:gd name="T78" fmla="*/ 0 w 1554"/>
                <a:gd name="T79" fmla="*/ 0 h 204"/>
                <a:gd name="T80" fmla="*/ 0 w 1554"/>
                <a:gd name="T81" fmla="*/ 0 h 204"/>
                <a:gd name="T82" fmla="*/ 0 w 1554"/>
                <a:gd name="T83" fmla="*/ 0 h 204"/>
                <a:gd name="T84" fmla="*/ 0 w 1554"/>
                <a:gd name="T85" fmla="*/ 0 h 204"/>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554"/>
                <a:gd name="T130" fmla="*/ 0 h 204"/>
                <a:gd name="T131" fmla="*/ 1554 w 1554"/>
                <a:gd name="T132" fmla="*/ 204 h 204"/>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554" h="204">
                  <a:moveTo>
                    <a:pt x="0" y="204"/>
                  </a:moveTo>
                  <a:lnTo>
                    <a:pt x="47" y="204"/>
                  </a:lnTo>
                  <a:lnTo>
                    <a:pt x="89" y="204"/>
                  </a:lnTo>
                  <a:lnTo>
                    <a:pt x="129" y="204"/>
                  </a:lnTo>
                  <a:lnTo>
                    <a:pt x="166" y="204"/>
                  </a:lnTo>
                  <a:lnTo>
                    <a:pt x="200" y="204"/>
                  </a:lnTo>
                  <a:lnTo>
                    <a:pt x="232" y="204"/>
                  </a:lnTo>
                  <a:lnTo>
                    <a:pt x="263" y="204"/>
                  </a:lnTo>
                  <a:lnTo>
                    <a:pt x="291" y="204"/>
                  </a:lnTo>
                  <a:lnTo>
                    <a:pt x="320" y="204"/>
                  </a:lnTo>
                  <a:lnTo>
                    <a:pt x="347" y="204"/>
                  </a:lnTo>
                  <a:lnTo>
                    <a:pt x="373" y="204"/>
                  </a:lnTo>
                  <a:lnTo>
                    <a:pt x="401" y="204"/>
                  </a:lnTo>
                  <a:lnTo>
                    <a:pt x="429" y="204"/>
                  </a:lnTo>
                  <a:lnTo>
                    <a:pt x="457" y="204"/>
                  </a:lnTo>
                  <a:lnTo>
                    <a:pt x="487" y="204"/>
                  </a:lnTo>
                  <a:lnTo>
                    <a:pt x="518" y="204"/>
                  </a:lnTo>
                  <a:lnTo>
                    <a:pt x="551" y="204"/>
                  </a:lnTo>
                  <a:lnTo>
                    <a:pt x="587" y="204"/>
                  </a:lnTo>
                  <a:lnTo>
                    <a:pt x="626" y="204"/>
                  </a:lnTo>
                  <a:lnTo>
                    <a:pt x="668" y="204"/>
                  </a:lnTo>
                  <a:lnTo>
                    <a:pt x="714" y="204"/>
                  </a:lnTo>
                  <a:lnTo>
                    <a:pt x="763" y="204"/>
                  </a:lnTo>
                  <a:lnTo>
                    <a:pt x="817" y="204"/>
                  </a:lnTo>
                  <a:lnTo>
                    <a:pt x="874" y="204"/>
                  </a:lnTo>
                  <a:lnTo>
                    <a:pt x="938" y="204"/>
                  </a:lnTo>
                  <a:lnTo>
                    <a:pt x="1006" y="204"/>
                  </a:lnTo>
                  <a:lnTo>
                    <a:pt x="1082" y="204"/>
                  </a:lnTo>
                  <a:lnTo>
                    <a:pt x="1162" y="204"/>
                  </a:lnTo>
                  <a:lnTo>
                    <a:pt x="1249" y="204"/>
                  </a:lnTo>
                  <a:lnTo>
                    <a:pt x="1343" y="204"/>
                  </a:lnTo>
                  <a:lnTo>
                    <a:pt x="1445" y="204"/>
                  </a:lnTo>
                  <a:lnTo>
                    <a:pt x="1554" y="204"/>
                  </a:lnTo>
                  <a:lnTo>
                    <a:pt x="1544" y="198"/>
                  </a:lnTo>
                  <a:lnTo>
                    <a:pt x="1534" y="193"/>
                  </a:lnTo>
                  <a:lnTo>
                    <a:pt x="1526" y="187"/>
                  </a:lnTo>
                  <a:lnTo>
                    <a:pt x="1518" y="182"/>
                  </a:lnTo>
                  <a:lnTo>
                    <a:pt x="1510" y="178"/>
                  </a:lnTo>
                  <a:lnTo>
                    <a:pt x="1504" y="174"/>
                  </a:lnTo>
                  <a:lnTo>
                    <a:pt x="1497" y="170"/>
                  </a:lnTo>
                  <a:lnTo>
                    <a:pt x="1491" y="166"/>
                  </a:lnTo>
                  <a:lnTo>
                    <a:pt x="1485" y="162"/>
                  </a:lnTo>
                  <a:lnTo>
                    <a:pt x="1479" y="159"/>
                  </a:lnTo>
                  <a:lnTo>
                    <a:pt x="1474" y="156"/>
                  </a:lnTo>
                  <a:lnTo>
                    <a:pt x="1468" y="151"/>
                  </a:lnTo>
                  <a:lnTo>
                    <a:pt x="1461" y="148"/>
                  </a:lnTo>
                  <a:lnTo>
                    <a:pt x="1456" y="144"/>
                  </a:lnTo>
                  <a:lnTo>
                    <a:pt x="1449" y="140"/>
                  </a:lnTo>
                  <a:lnTo>
                    <a:pt x="1442" y="137"/>
                  </a:lnTo>
                  <a:lnTo>
                    <a:pt x="1436" y="131"/>
                  </a:lnTo>
                  <a:lnTo>
                    <a:pt x="1427" y="126"/>
                  </a:lnTo>
                  <a:lnTo>
                    <a:pt x="1419" y="122"/>
                  </a:lnTo>
                  <a:lnTo>
                    <a:pt x="1411" y="116"/>
                  </a:lnTo>
                  <a:lnTo>
                    <a:pt x="1401" y="111"/>
                  </a:lnTo>
                  <a:lnTo>
                    <a:pt x="1390" y="104"/>
                  </a:lnTo>
                  <a:lnTo>
                    <a:pt x="1379" y="97"/>
                  </a:lnTo>
                  <a:lnTo>
                    <a:pt x="1366" y="89"/>
                  </a:lnTo>
                  <a:lnTo>
                    <a:pt x="1352" y="82"/>
                  </a:lnTo>
                  <a:lnTo>
                    <a:pt x="1338" y="73"/>
                  </a:lnTo>
                  <a:lnTo>
                    <a:pt x="1321" y="62"/>
                  </a:lnTo>
                  <a:lnTo>
                    <a:pt x="1304" y="52"/>
                  </a:lnTo>
                  <a:lnTo>
                    <a:pt x="1285" y="40"/>
                  </a:lnTo>
                  <a:lnTo>
                    <a:pt x="1265" y="28"/>
                  </a:lnTo>
                  <a:lnTo>
                    <a:pt x="1244" y="15"/>
                  </a:lnTo>
                  <a:lnTo>
                    <a:pt x="1221" y="0"/>
                  </a:lnTo>
                  <a:lnTo>
                    <a:pt x="1194" y="0"/>
                  </a:lnTo>
                  <a:lnTo>
                    <a:pt x="1170" y="0"/>
                  </a:lnTo>
                  <a:lnTo>
                    <a:pt x="1146" y="0"/>
                  </a:lnTo>
                  <a:lnTo>
                    <a:pt x="1125" y="0"/>
                  </a:lnTo>
                  <a:lnTo>
                    <a:pt x="1106" y="0"/>
                  </a:lnTo>
                  <a:lnTo>
                    <a:pt x="1087" y="0"/>
                  </a:lnTo>
                  <a:lnTo>
                    <a:pt x="1070" y="0"/>
                  </a:lnTo>
                  <a:lnTo>
                    <a:pt x="1054" y="0"/>
                  </a:lnTo>
                  <a:lnTo>
                    <a:pt x="1038" y="0"/>
                  </a:lnTo>
                  <a:lnTo>
                    <a:pt x="1023" y="0"/>
                  </a:lnTo>
                  <a:lnTo>
                    <a:pt x="1007" y="0"/>
                  </a:lnTo>
                  <a:lnTo>
                    <a:pt x="991" y="0"/>
                  </a:lnTo>
                  <a:lnTo>
                    <a:pt x="976" y="0"/>
                  </a:lnTo>
                  <a:lnTo>
                    <a:pt x="959" y="0"/>
                  </a:lnTo>
                  <a:lnTo>
                    <a:pt x="942" y="0"/>
                  </a:lnTo>
                  <a:lnTo>
                    <a:pt x="925" y="0"/>
                  </a:lnTo>
                  <a:lnTo>
                    <a:pt x="904" y="0"/>
                  </a:lnTo>
                  <a:lnTo>
                    <a:pt x="884" y="0"/>
                  </a:lnTo>
                  <a:lnTo>
                    <a:pt x="862" y="0"/>
                  </a:lnTo>
                  <a:lnTo>
                    <a:pt x="838" y="0"/>
                  </a:lnTo>
                  <a:lnTo>
                    <a:pt x="812" y="0"/>
                  </a:lnTo>
                  <a:lnTo>
                    <a:pt x="784" y="0"/>
                  </a:lnTo>
                  <a:lnTo>
                    <a:pt x="754" y="0"/>
                  </a:lnTo>
                  <a:lnTo>
                    <a:pt x="721" y="0"/>
                  </a:lnTo>
                  <a:lnTo>
                    <a:pt x="684" y="0"/>
                  </a:lnTo>
                  <a:lnTo>
                    <a:pt x="645" y="0"/>
                  </a:lnTo>
                  <a:lnTo>
                    <a:pt x="602" y="0"/>
                  </a:lnTo>
                  <a:lnTo>
                    <a:pt x="556" y="0"/>
                  </a:lnTo>
                  <a:lnTo>
                    <a:pt x="506" y="0"/>
                  </a:lnTo>
                  <a:lnTo>
                    <a:pt x="452" y="0"/>
                  </a:lnTo>
                  <a:lnTo>
                    <a:pt x="393" y="0"/>
                  </a:lnTo>
                  <a:lnTo>
                    <a:pt x="331" y="0"/>
                  </a:lnTo>
                  <a:lnTo>
                    <a:pt x="321" y="6"/>
                  </a:lnTo>
                  <a:lnTo>
                    <a:pt x="312" y="12"/>
                  </a:lnTo>
                  <a:lnTo>
                    <a:pt x="303" y="18"/>
                  </a:lnTo>
                  <a:lnTo>
                    <a:pt x="295" y="22"/>
                  </a:lnTo>
                  <a:lnTo>
                    <a:pt x="289" y="27"/>
                  </a:lnTo>
                  <a:lnTo>
                    <a:pt x="282" y="31"/>
                  </a:lnTo>
                  <a:lnTo>
                    <a:pt x="275" y="34"/>
                  </a:lnTo>
                  <a:lnTo>
                    <a:pt x="270" y="39"/>
                  </a:lnTo>
                  <a:lnTo>
                    <a:pt x="263" y="42"/>
                  </a:lnTo>
                  <a:lnTo>
                    <a:pt x="257" y="46"/>
                  </a:lnTo>
                  <a:lnTo>
                    <a:pt x="252" y="49"/>
                  </a:lnTo>
                  <a:lnTo>
                    <a:pt x="246" y="52"/>
                  </a:lnTo>
                  <a:lnTo>
                    <a:pt x="240" y="57"/>
                  </a:lnTo>
                  <a:lnTo>
                    <a:pt x="234" y="60"/>
                  </a:lnTo>
                  <a:lnTo>
                    <a:pt x="228" y="64"/>
                  </a:lnTo>
                  <a:lnTo>
                    <a:pt x="222" y="68"/>
                  </a:lnTo>
                  <a:lnTo>
                    <a:pt x="214" y="73"/>
                  </a:lnTo>
                  <a:lnTo>
                    <a:pt x="206" y="77"/>
                  </a:lnTo>
                  <a:lnTo>
                    <a:pt x="198" y="82"/>
                  </a:lnTo>
                  <a:lnTo>
                    <a:pt x="190" y="88"/>
                  </a:lnTo>
                  <a:lnTo>
                    <a:pt x="181" y="94"/>
                  </a:lnTo>
                  <a:lnTo>
                    <a:pt x="169" y="100"/>
                  </a:lnTo>
                  <a:lnTo>
                    <a:pt x="157" y="107"/>
                  </a:lnTo>
                  <a:lnTo>
                    <a:pt x="145" y="114"/>
                  </a:lnTo>
                  <a:lnTo>
                    <a:pt x="132" y="123"/>
                  </a:lnTo>
                  <a:lnTo>
                    <a:pt x="117" y="132"/>
                  </a:lnTo>
                  <a:lnTo>
                    <a:pt x="100" y="142"/>
                  </a:lnTo>
                  <a:lnTo>
                    <a:pt x="84" y="152"/>
                  </a:lnTo>
                  <a:lnTo>
                    <a:pt x="65" y="163"/>
                  </a:lnTo>
                  <a:lnTo>
                    <a:pt x="45" y="177"/>
                  </a:lnTo>
                  <a:lnTo>
                    <a:pt x="24" y="190"/>
                  </a:lnTo>
                  <a:lnTo>
                    <a:pt x="0" y="204"/>
                  </a:lnTo>
                  <a:close/>
                </a:path>
              </a:pathLst>
            </a:custGeom>
            <a:solidFill>
              <a:srgbClr val="9AA1A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3541" name="Freeform 191">
              <a:extLst>
                <a:ext uri="{FF2B5EF4-FFF2-40B4-BE49-F238E27FC236}">
                  <a16:creationId xmlns:a16="http://schemas.microsoft.com/office/drawing/2014/main" id="{2562C913-469D-4CA6-926D-6710E3CE229F}"/>
                </a:ext>
              </a:extLst>
            </p:cNvPr>
            <p:cNvSpPr>
              <a:spLocks/>
            </p:cNvSpPr>
            <p:nvPr/>
          </p:nvSpPr>
          <p:spPr bwMode="auto">
            <a:xfrm>
              <a:off x="3204" y="2676"/>
              <a:ext cx="301" cy="40"/>
            </a:xfrm>
            <a:custGeom>
              <a:avLst/>
              <a:gdLst>
                <a:gd name="T0" fmla="*/ 0 w 1506"/>
                <a:gd name="T1" fmla="*/ 0 h 204"/>
                <a:gd name="T2" fmla="*/ 0 w 1506"/>
                <a:gd name="T3" fmla="*/ 0 h 204"/>
                <a:gd name="T4" fmla="*/ 0 w 1506"/>
                <a:gd name="T5" fmla="*/ 0 h 204"/>
                <a:gd name="T6" fmla="*/ 0 w 1506"/>
                <a:gd name="T7" fmla="*/ 0 h 204"/>
                <a:gd name="T8" fmla="*/ 0 w 1506"/>
                <a:gd name="T9" fmla="*/ 0 h 204"/>
                <a:gd name="T10" fmla="*/ 0 w 1506"/>
                <a:gd name="T11" fmla="*/ 0 h 204"/>
                <a:gd name="T12" fmla="*/ 0 w 1506"/>
                <a:gd name="T13" fmla="*/ 0 h 204"/>
                <a:gd name="T14" fmla="*/ 0 w 1506"/>
                <a:gd name="T15" fmla="*/ 0 h 204"/>
                <a:gd name="T16" fmla="*/ 0 w 1506"/>
                <a:gd name="T17" fmla="*/ 0 h 204"/>
                <a:gd name="T18" fmla="*/ 0 w 1506"/>
                <a:gd name="T19" fmla="*/ 0 h 204"/>
                <a:gd name="T20" fmla="*/ 0 w 1506"/>
                <a:gd name="T21" fmla="*/ 0 h 204"/>
                <a:gd name="T22" fmla="*/ 0 w 1506"/>
                <a:gd name="T23" fmla="*/ 0 h 204"/>
                <a:gd name="T24" fmla="*/ 0 w 1506"/>
                <a:gd name="T25" fmla="*/ 0 h 204"/>
                <a:gd name="T26" fmla="*/ 0 w 1506"/>
                <a:gd name="T27" fmla="*/ 0 h 204"/>
                <a:gd name="T28" fmla="*/ 0 w 1506"/>
                <a:gd name="T29" fmla="*/ 0 h 204"/>
                <a:gd name="T30" fmla="*/ 0 w 1506"/>
                <a:gd name="T31" fmla="*/ 0 h 204"/>
                <a:gd name="T32" fmla="*/ 0 w 1506"/>
                <a:gd name="T33" fmla="*/ 0 h 204"/>
                <a:gd name="T34" fmla="*/ 0 w 1506"/>
                <a:gd name="T35" fmla="*/ 0 h 204"/>
                <a:gd name="T36" fmla="*/ 0 w 1506"/>
                <a:gd name="T37" fmla="*/ 0 h 204"/>
                <a:gd name="T38" fmla="*/ 0 w 1506"/>
                <a:gd name="T39" fmla="*/ 0 h 204"/>
                <a:gd name="T40" fmla="*/ 0 w 1506"/>
                <a:gd name="T41" fmla="*/ 0 h 204"/>
                <a:gd name="T42" fmla="*/ 0 w 1506"/>
                <a:gd name="T43" fmla="*/ 0 h 204"/>
                <a:gd name="T44" fmla="*/ 0 w 1506"/>
                <a:gd name="T45" fmla="*/ 0 h 204"/>
                <a:gd name="T46" fmla="*/ 0 w 1506"/>
                <a:gd name="T47" fmla="*/ 0 h 204"/>
                <a:gd name="T48" fmla="*/ 0 w 1506"/>
                <a:gd name="T49" fmla="*/ 0 h 204"/>
                <a:gd name="T50" fmla="*/ 0 w 1506"/>
                <a:gd name="T51" fmla="*/ 0 h 204"/>
                <a:gd name="T52" fmla="*/ 0 w 1506"/>
                <a:gd name="T53" fmla="*/ 0 h 204"/>
                <a:gd name="T54" fmla="*/ 0 w 1506"/>
                <a:gd name="T55" fmla="*/ 0 h 204"/>
                <a:gd name="T56" fmla="*/ 0 w 1506"/>
                <a:gd name="T57" fmla="*/ 0 h 204"/>
                <a:gd name="T58" fmla="*/ 0 w 1506"/>
                <a:gd name="T59" fmla="*/ 0 h 204"/>
                <a:gd name="T60" fmla="*/ 0 w 1506"/>
                <a:gd name="T61" fmla="*/ 0 h 204"/>
                <a:gd name="T62" fmla="*/ 0 w 1506"/>
                <a:gd name="T63" fmla="*/ 0 h 204"/>
                <a:gd name="T64" fmla="*/ 0 w 1506"/>
                <a:gd name="T65" fmla="*/ 0 h 204"/>
                <a:gd name="T66" fmla="*/ 0 w 1506"/>
                <a:gd name="T67" fmla="*/ 0 h 204"/>
                <a:gd name="T68" fmla="*/ 0 w 1506"/>
                <a:gd name="T69" fmla="*/ 0 h 204"/>
                <a:gd name="T70" fmla="*/ 0 w 1506"/>
                <a:gd name="T71" fmla="*/ 0 h 204"/>
                <a:gd name="T72" fmla="*/ 0 w 1506"/>
                <a:gd name="T73" fmla="*/ 0 h 204"/>
                <a:gd name="T74" fmla="*/ 0 w 1506"/>
                <a:gd name="T75" fmla="*/ 0 h 204"/>
                <a:gd name="T76" fmla="*/ 0 w 1506"/>
                <a:gd name="T77" fmla="*/ 0 h 204"/>
                <a:gd name="T78" fmla="*/ 0 w 1506"/>
                <a:gd name="T79" fmla="*/ 0 h 204"/>
                <a:gd name="T80" fmla="*/ 0 w 1506"/>
                <a:gd name="T81" fmla="*/ 0 h 204"/>
                <a:gd name="T82" fmla="*/ 0 w 1506"/>
                <a:gd name="T83" fmla="*/ 0 h 204"/>
                <a:gd name="T84" fmla="*/ 0 w 1506"/>
                <a:gd name="T85" fmla="*/ 0 h 204"/>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506"/>
                <a:gd name="T130" fmla="*/ 0 h 204"/>
                <a:gd name="T131" fmla="*/ 1506 w 1506"/>
                <a:gd name="T132" fmla="*/ 204 h 204"/>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506" h="204">
                  <a:moveTo>
                    <a:pt x="0" y="204"/>
                  </a:moveTo>
                  <a:lnTo>
                    <a:pt x="44" y="204"/>
                  </a:lnTo>
                  <a:lnTo>
                    <a:pt x="86" y="204"/>
                  </a:lnTo>
                  <a:lnTo>
                    <a:pt x="124" y="204"/>
                  </a:lnTo>
                  <a:lnTo>
                    <a:pt x="160" y="204"/>
                  </a:lnTo>
                  <a:lnTo>
                    <a:pt x="193" y="204"/>
                  </a:lnTo>
                  <a:lnTo>
                    <a:pt x="225" y="204"/>
                  </a:lnTo>
                  <a:lnTo>
                    <a:pt x="255" y="204"/>
                  </a:lnTo>
                  <a:lnTo>
                    <a:pt x="281" y="204"/>
                  </a:lnTo>
                  <a:lnTo>
                    <a:pt x="309" y="204"/>
                  </a:lnTo>
                  <a:lnTo>
                    <a:pt x="336" y="204"/>
                  </a:lnTo>
                  <a:lnTo>
                    <a:pt x="362" y="204"/>
                  </a:lnTo>
                  <a:lnTo>
                    <a:pt x="388" y="204"/>
                  </a:lnTo>
                  <a:lnTo>
                    <a:pt x="415" y="204"/>
                  </a:lnTo>
                  <a:lnTo>
                    <a:pt x="443" y="204"/>
                  </a:lnTo>
                  <a:lnTo>
                    <a:pt x="471" y="204"/>
                  </a:lnTo>
                  <a:lnTo>
                    <a:pt x="502" y="204"/>
                  </a:lnTo>
                  <a:lnTo>
                    <a:pt x="534" y="204"/>
                  </a:lnTo>
                  <a:lnTo>
                    <a:pt x="569" y="204"/>
                  </a:lnTo>
                  <a:lnTo>
                    <a:pt x="607" y="204"/>
                  </a:lnTo>
                  <a:lnTo>
                    <a:pt x="647" y="204"/>
                  </a:lnTo>
                  <a:lnTo>
                    <a:pt x="691" y="204"/>
                  </a:lnTo>
                  <a:lnTo>
                    <a:pt x="739" y="204"/>
                  </a:lnTo>
                  <a:lnTo>
                    <a:pt x="790" y="204"/>
                  </a:lnTo>
                  <a:lnTo>
                    <a:pt x="847" y="204"/>
                  </a:lnTo>
                  <a:lnTo>
                    <a:pt x="908" y="204"/>
                  </a:lnTo>
                  <a:lnTo>
                    <a:pt x="975" y="204"/>
                  </a:lnTo>
                  <a:lnTo>
                    <a:pt x="1048" y="204"/>
                  </a:lnTo>
                  <a:lnTo>
                    <a:pt x="1125" y="204"/>
                  </a:lnTo>
                  <a:lnTo>
                    <a:pt x="1210" y="204"/>
                  </a:lnTo>
                  <a:lnTo>
                    <a:pt x="1303" y="204"/>
                  </a:lnTo>
                  <a:lnTo>
                    <a:pt x="1401" y="204"/>
                  </a:lnTo>
                  <a:lnTo>
                    <a:pt x="1506" y="204"/>
                  </a:lnTo>
                  <a:lnTo>
                    <a:pt x="1496" y="198"/>
                  </a:lnTo>
                  <a:lnTo>
                    <a:pt x="1487" y="193"/>
                  </a:lnTo>
                  <a:lnTo>
                    <a:pt x="1479" y="187"/>
                  </a:lnTo>
                  <a:lnTo>
                    <a:pt x="1471" y="182"/>
                  </a:lnTo>
                  <a:lnTo>
                    <a:pt x="1463" y="178"/>
                  </a:lnTo>
                  <a:lnTo>
                    <a:pt x="1456" y="174"/>
                  </a:lnTo>
                  <a:lnTo>
                    <a:pt x="1450" y="170"/>
                  </a:lnTo>
                  <a:lnTo>
                    <a:pt x="1444" y="166"/>
                  </a:lnTo>
                  <a:lnTo>
                    <a:pt x="1437" y="162"/>
                  </a:lnTo>
                  <a:lnTo>
                    <a:pt x="1432" y="159"/>
                  </a:lnTo>
                  <a:lnTo>
                    <a:pt x="1426" y="156"/>
                  </a:lnTo>
                  <a:lnTo>
                    <a:pt x="1421" y="151"/>
                  </a:lnTo>
                  <a:lnTo>
                    <a:pt x="1414" y="148"/>
                  </a:lnTo>
                  <a:lnTo>
                    <a:pt x="1408" y="144"/>
                  </a:lnTo>
                  <a:lnTo>
                    <a:pt x="1402" y="140"/>
                  </a:lnTo>
                  <a:lnTo>
                    <a:pt x="1395" y="137"/>
                  </a:lnTo>
                  <a:lnTo>
                    <a:pt x="1387" y="131"/>
                  </a:lnTo>
                  <a:lnTo>
                    <a:pt x="1379" y="126"/>
                  </a:lnTo>
                  <a:lnTo>
                    <a:pt x="1372" y="122"/>
                  </a:lnTo>
                  <a:lnTo>
                    <a:pt x="1363" y="116"/>
                  </a:lnTo>
                  <a:lnTo>
                    <a:pt x="1353" y="111"/>
                  </a:lnTo>
                  <a:lnTo>
                    <a:pt x="1343" y="104"/>
                  </a:lnTo>
                  <a:lnTo>
                    <a:pt x="1330" y="97"/>
                  </a:lnTo>
                  <a:lnTo>
                    <a:pt x="1318" y="89"/>
                  </a:lnTo>
                  <a:lnTo>
                    <a:pt x="1305" y="82"/>
                  </a:lnTo>
                  <a:lnTo>
                    <a:pt x="1289" y="73"/>
                  </a:lnTo>
                  <a:lnTo>
                    <a:pt x="1274" y="62"/>
                  </a:lnTo>
                  <a:lnTo>
                    <a:pt x="1256" y="52"/>
                  </a:lnTo>
                  <a:lnTo>
                    <a:pt x="1238" y="40"/>
                  </a:lnTo>
                  <a:lnTo>
                    <a:pt x="1217" y="28"/>
                  </a:lnTo>
                  <a:lnTo>
                    <a:pt x="1196" y="15"/>
                  </a:lnTo>
                  <a:lnTo>
                    <a:pt x="1172" y="0"/>
                  </a:lnTo>
                  <a:lnTo>
                    <a:pt x="1147" y="0"/>
                  </a:lnTo>
                  <a:lnTo>
                    <a:pt x="1124" y="0"/>
                  </a:lnTo>
                  <a:lnTo>
                    <a:pt x="1102" y="0"/>
                  </a:lnTo>
                  <a:lnTo>
                    <a:pt x="1083" y="0"/>
                  </a:lnTo>
                  <a:lnTo>
                    <a:pt x="1064" y="0"/>
                  </a:lnTo>
                  <a:lnTo>
                    <a:pt x="1048" y="0"/>
                  </a:lnTo>
                  <a:lnTo>
                    <a:pt x="1031" y="0"/>
                  </a:lnTo>
                  <a:lnTo>
                    <a:pt x="1015" y="0"/>
                  </a:lnTo>
                  <a:lnTo>
                    <a:pt x="1001" y="0"/>
                  </a:lnTo>
                  <a:lnTo>
                    <a:pt x="985" y="0"/>
                  </a:lnTo>
                  <a:lnTo>
                    <a:pt x="971" y="0"/>
                  </a:lnTo>
                  <a:lnTo>
                    <a:pt x="956" y="0"/>
                  </a:lnTo>
                  <a:lnTo>
                    <a:pt x="942" y="0"/>
                  </a:lnTo>
                  <a:lnTo>
                    <a:pt x="926" y="0"/>
                  </a:lnTo>
                  <a:lnTo>
                    <a:pt x="911" y="0"/>
                  </a:lnTo>
                  <a:lnTo>
                    <a:pt x="894" y="0"/>
                  </a:lnTo>
                  <a:lnTo>
                    <a:pt x="875" y="0"/>
                  </a:lnTo>
                  <a:lnTo>
                    <a:pt x="856" y="0"/>
                  </a:lnTo>
                  <a:lnTo>
                    <a:pt x="835" y="0"/>
                  </a:lnTo>
                  <a:lnTo>
                    <a:pt x="813" y="0"/>
                  </a:lnTo>
                  <a:lnTo>
                    <a:pt x="788" y="0"/>
                  </a:lnTo>
                  <a:lnTo>
                    <a:pt x="762" y="0"/>
                  </a:lnTo>
                  <a:lnTo>
                    <a:pt x="733" y="0"/>
                  </a:lnTo>
                  <a:lnTo>
                    <a:pt x="702" y="0"/>
                  </a:lnTo>
                  <a:lnTo>
                    <a:pt x="668" y="0"/>
                  </a:lnTo>
                  <a:lnTo>
                    <a:pt x="631" y="0"/>
                  </a:lnTo>
                  <a:lnTo>
                    <a:pt x="591" y="0"/>
                  </a:lnTo>
                  <a:lnTo>
                    <a:pt x="547" y="0"/>
                  </a:lnTo>
                  <a:lnTo>
                    <a:pt x="501" y="0"/>
                  </a:lnTo>
                  <a:lnTo>
                    <a:pt x="449" y="0"/>
                  </a:lnTo>
                  <a:lnTo>
                    <a:pt x="395" y="0"/>
                  </a:lnTo>
                  <a:lnTo>
                    <a:pt x="336" y="0"/>
                  </a:lnTo>
                  <a:lnTo>
                    <a:pt x="326" y="6"/>
                  </a:lnTo>
                  <a:lnTo>
                    <a:pt x="317" y="12"/>
                  </a:lnTo>
                  <a:lnTo>
                    <a:pt x="308" y="18"/>
                  </a:lnTo>
                  <a:lnTo>
                    <a:pt x="300" y="22"/>
                  </a:lnTo>
                  <a:lnTo>
                    <a:pt x="292" y="27"/>
                  </a:lnTo>
                  <a:lnTo>
                    <a:pt x="286" y="31"/>
                  </a:lnTo>
                  <a:lnTo>
                    <a:pt x="279" y="34"/>
                  </a:lnTo>
                  <a:lnTo>
                    <a:pt x="272" y="39"/>
                  </a:lnTo>
                  <a:lnTo>
                    <a:pt x="267" y="42"/>
                  </a:lnTo>
                  <a:lnTo>
                    <a:pt x="261" y="46"/>
                  </a:lnTo>
                  <a:lnTo>
                    <a:pt x="255" y="49"/>
                  </a:lnTo>
                  <a:lnTo>
                    <a:pt x="249" y="52"/>
                  </a:lnTo>
                  <a:lnTo>
                    <a:pt x="243" y="57"/>
                  </a:lnTo>
                  <a:lnTo>
                    <a:pt x="238" y="60"/>
                  </a:lnTo>
                  <a:lnTo>
                    <a:pt x="230" y="64"/>
                  </a:lnTo>
                  <a:lnTo>
                    <a:pt x="223" y="68"/>
                  </a:lnTo>
                  <a:lnTo>
                    <a:pt x="217" y="73"/>
                  </a:lnTo>
                  <a:lnTo>
                    <a:pt x="209" y="77"/>
                  </a:lnTo>
                  <a:lnTo>
                    <a:pt x="201" y="82"/>
                  </a:lnTo>
                  <a:lnTo>
                    <a:pt x="191" y="88"/>
                  </a:lnTo>
                  <a:lnTo>
                    <a:pt x="181" y="94"/>
                  </a:lnTo>
                  <a:lnTo>
                    <a:pt x="171" y="100"/>
                  </a:lnTo>
                  <a:lnTo>
                    <a:pt x="160" y="107"/>
                  </a:lnTo>
                  <a:lnTo>
                    <a:pt x="147" y="114"/>
                  </a:lnTo>
                  <a:lnTo>
                    <a:pt x="133" y="123"/>
                  </a:lnTo>
                  <a:lnTo>
                    <a:pt x="118" y="132"/>
                  </a:lnTo>
                  <a:lnTo>
                    <a:pt x="102" y="142"/>
                  </a:lnTo>
                  <a:lnTo>
                    <a:pt x="84" y="152"/>
                  </a:lnTo>
                  <a:lnTo>
                    <a:pt x="65" y="163"/>
                  </a:lnTo>
                  <a:lnTo>
                    <a:pt x="44" y="177"/>
                  </a:lnTo>
                  <a:lnTo>
                    <a:pt x="23" y="190"/>
                  </a:lnTo>
                  <a:lnTo>
                    <a:pt x="0" y="204"/>
                  </a:lnTo>
                  <a:close/>
                </a:path>
              </a:pathLst>
            </a:custGeom>
            <a:solidFill>
              <a:srgbClr val="90979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3542" name="Freeform 192">
              <a:extLst>
                <a:ext uri="{FF2B5EF4-FFF2-40B4-BE49-F238E27FC236}">
                  <a16:creationId xmlns:a16="http://schemas.microsoft.com/office/drawing/2014/main" id="{8B50B70F-6822-4A87-9D4F-C53AC90599F2}"/>
                </a:ext>
              </a:extLst>
            </p:cNvPr>
            <p:cNvSpPr>
              <a:spLocks/>
            </p:cNvSpPr>
            <p:nvPr/>
          </p:nvSpPr>
          <p:spPr bwMode="auto">
            <a:xfrm>
              <a:off x="3208" y="2676"/>
              <a:ext cx="293" cy="40"/>
            </a:xfrm>
            <a:custGeom>
              <a:avLst/>
              <a:gdLst>
                <a:gd name="T0" fmla="*/ 0 w 1462"/>
                <a:gd name="T1" fmla="*/ 0 h 204"/>
                <a:gd name="T2" fmla="*/ 0 w 1462"/>
                <a:gd name="T3" fmla="*/ 0 h 204"/>
                <a:gd name="T4" fmla="*/ 0 w 1462"/>
                <a:gd name="T5" fmla="*/ 0 h 204"/>
                <a:gd name="T6" fmla="*/ 0 w 1462"/>
                <a:gd name="T7" fmla="*/ 0 h 204"/>
                <a:gd name="T8" fmla="*/ 0 w 1462"/>
                <a:gd name="T9" fmla="*/ 0 h 204"/>
                <a:gd name="T10" fmla="*/ 0 w 1462"/>
                <a:gd name="T11" fmla="*/ 0 h 204"/>
                <a:gd name="T12" fmla="*/ 0 w 1462"/>
                <a:gd name="T13" fmla="*/ 0 h 204"/>
                <a:gd name="T14" fmla="*/ 0 w 1462"/>
                <a:gd name="T15" fmla="*/ 0 h 204"/>
                <a:gd name="T16" fmla="*/ 0 w 1462"/>
                <a:gd name="T17" fmla="*/ 0 h 204"/>
                <a:gd name="T18" fmla="*/ 0 w 1462"/>
                <a:gd name="T19" fmla="*/ 0 h 204"/>
                <a:gd name="T20" fmla="*/ 0 w 1462"/>
                <a:gd name="T21" fmla="*/ 0 h 204"/>
                <a:gd name="T22" fmla="*/ 0 w 1462"/>
                <a:gd name="T23" fmla="*/ 0 h 204"/>
                <a:gd name="T24" fmla="*/ 0 w 1462"/>
                <a:gd name="T25" fmla="*/ 0 h 204"/>
                <a:gd name="T26" fmla="*/ 0 w 1462"/>
                <a:gd name="T27" fmla="*/ 0 h 204"/>
                <a:gd name="T28" fmla="*/ 0 w 1462"/>
                <a:gd name="T29" fmla="*/ 0 h 204"/>
                <a:gd name="T30" fmla="*/ 0 w 1462"/>
                <a:gd name="T31" fmla="*/ 0 h 204"/>
                <a:gd name="T32" fmla="*/ 0 w 1462"/>
                <a:gd name="T33" fmla="*/ 0 h 204"/>
                <a:gd name="T34" fmla="*/ 0 w 1462"/>
                <a:gd name="T35" fmla="*/ 0 h 204"/>
                <a:gd name="T36" fmla="*/ 0 w 1462"/>
                <a:gd name="T37" fmla="*/ 0 h 204"/>
                <a:gd name="T38" fmla="*/ 0 w 1462"/>
                <a:gd name="T39" fmla="*/ 0 h 204"/>
                <a:gd name="T40" fmla="*/ 0 w 1462"/>
                <a:gd name="T41" fmla="*/ 0 h 204"/>
                <a:gd name="T42" fmla="*/ 0 w 1462"/>
                <a:gd name="T43" fmla="*/ 0 h 204"/>
                <a:gd name="T44" fmla="*/ 0 w 1462"/>
                <a:gd name="T45" fmla="*/ 0 h 204"/>
                <a:gd name="T46" fmla="*/ 0 w 1462"/>
                <a:gd name="T47" fmla="*/ 0 h 204"/>
                <a:gd name="T48" fmla="*/ 0 w 1462"/>
                <a:gd name="T49" fmla="*/ 0 h 204"/>
                <a:gd name="T50" fmla="*/ 0 w 1462"/>
                <a:gd name="T51" fmla="*/ 0 h 204"/>
                <a:gd name="T52" fmla="*/ 0 w 1462"/>
                <a:gd name="T53" fmla="*/ 0 h 204"/>
                <a:gd name="T54" fmla="*/ 0 w 1462"/>
                <a:gd name="T55" fmla="*/ 0 h 204"/>
                <a:gd name="T56" fmla="*/ 0 w 1462"/>
                <a:gd name="T57" fmla="*/ 0 h 204"/>
                <a:gd name="T58" fmla="*/ 0 w 1462"/>
                <a:gd name="T59" fmla="*/ 0 h 204"/>
                <a:gd name="T60" fmla="*/ 0 w 1462"/>
                <a:gd name="T61" fmla="*/ 0 h 204"/>
                <a:gd name="T62" fmla="*/ 0 w 1462"/>
                <a:gd name="T63" fmla="*/ 0 h 204"/>
                <a:gd name="T64" fmla="*/ 0 w 1462"/>
                <a:gd name="T65" fmla="*/ 0 h 204"/>
                <a:gd name="T66" fmla="*/ 0 w 1462"/>
                <a:gd name="T67" fmla="*/ 0 h 204"/>
                <a:gd name="T68" fmla="*/ 0 w 1462"/>
                <a:gd name="T69" fmla="*/ 0 h 204"/>
                <a:gd name="T70" fmla="*/ 0 w 1462"/>
                <a:gd name="T71" fmla="*/ 0 h 204"/>
                <a:gd name="T72" fmla="*/ 0 w 1462"/>
                <a:gd name="T73" fmla="*/ 0 h 204"/>
                <a:gd name="T74" fmla="*/ 0 w 1462"/>
                <a:gd name="T75" fmla="*/ 0 h 204"/>
                <a:gd name="T76" fmla="*/ 0 w 1462"/>
                <a:gd name="T77" fmla="*/ 0 h 204"/>
                <a:gd name="T78" fmla="*/ 0 w 1462"/>
                <a:gd name="T79" fmla="*/ 0 h 204"/>
                <a:gd name="T80" fmla="*/ 0 w 1462"/>
                <a:gd name="T81" fmla="*/ 0 h 204"/>
                <a:gd name="T82" fmla="*/ 0 w 1462"/>
                <a:gd name="T83" fmla="*/ 0 h 204"/>
                <a:gd name="T84" fmla="*/ 0 w 1462"/>
                <a:gd name="T85" fmla="*/ 0 h 204"/>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462"/>
                <a:gd name="T130" fmla="*/ 0 h 204"/>
                <a:gd name="T131" fmla="*/ 1462 w 1462"/>
                <a:gd name="T132" fmla="*/ 204 h 204"/>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462" h="204">
                  <a:moveTo>
                    <a:pt x="0" y="204"/>
                  </a:moveTo>
                  <a:lnTo>
                    <a:pt x="44" y="204"/>
                  </a:lnTo>
                  <a:lnTo>
                    <a:pt x="84" y="204"/>
                  </a:lnTo>
                  <a:lnTo>
                    <a:pt x="121" y="204"/>
                  </a:lnTo>
                  <a:lnTo>
                    <a:pt x="157" y="204"/>
                  </a:lnTo>
                  <a:lnTo>
                    <a:pt x="188" y="204"/>
                  </a:lnTo>
                  <a:lnTo>
                    <a:pt x="218" y="204"/>
                  </a:lnTo>
                  <a:lnTo>
                    <a:pt x="247" y="204"/>
                  </a:lnTo>
                  <a:lnTo>
                    <a:pt x="274" y="204"/>
                  </a:lnTo>
                  <a:lnTo>
                    <a:pt x="301" y="204"/>
                  </a:lnTo>
                  <a:lnTo>
                    <a:pt x="326" y="204"/>
                  </a:lnTo>
                  <a:lnTo>
                    <a:pt x="352" y="204"/>
                  </a:lnTo>
                  <a:lnTo>
                    <a:pt x="377" y="204"/>
                  </a:lnTo>
                  <a:lnTo>
                    <a:pt x="403" y="204"/>
                  </a:lnTo>
                  <a:lnTo>
                    <a:pt x="430" y="204"/>
                  </a:lnTo>
                  <a:lnTo>
                    <a:pt x="459" y="204"/>
                  </a:lnTo>
                  <a:lnTo>
                    <a:pt x="488" y="204"/>
                  </a:lnTo>
                  <a:lnTo>
                    <a:pt x="519" y="204"/>
                  </a:lnTo>
                  <a:lnTo>
                    <a:pt x="553" y="204"/>
                  </a:lnTo>
                  <a:lnTo>
                    <a:pt x="589" y="204"/>
                  </a:lnTo>
                  <a:lnTo>
                    <a:pt x="628" y="204"/>
                  </a:lnTo>
                  <a:lnTo>
                    <a:pt x="671" y="204"/>
                  </a:lnTo>
                  <a:lnTo>
                    <a:pt x="717" y="204"/>
                  </a:lnTo>
                  <a:lnTo>
                    <a:pt x="767" y="204"/>
                  </a:lnTo>
                  <a:lnTo>
                    <a:pt x="823" y="204"/>
                  </a:lnTo>
                  <a:lnTo>
                    <a:pt x="882" y="204"/>
                  </a:lnTo>
                  <a:lnTo>
                    <a:pt x="946" y="204"/>
                  </a:lnTo>
                  <a:lnTo>
                    <a:pt x="1017" y="204"/>
                  </a:lnTo>
                  <a:lnTo>
                    <a:pt x="1092" y="204"/>
                  </a:lnTo>
                  <a:lnTo>
                    <a:pt x="1175" y="204"/>
                  </a:lnTo>
                  <a:lnTo>
                    <a:pt x="1263" y="204"/>
                  </a:lnTo>
                  <a:lnTo>
                    <a:pt x="1359" y="204"/>
                  </a:lnTo>
                  <a:lnTo>
                    <a:pt x="1462" y="204"/>
                  </a:lnTo>
                  <a:lnTo>
                    <a:pt x="1451" y="198"/>
                  </a:lnTo>
                  <a:lnTo>
                    <a:pt x="1442" y="193"/>
                  </a:lnTo>
                  <a:lnTo>
                    <a:pt x="1433" y="187"/>
                  </a:lnTo>
                  <a:lnTo>
                    <a:pt x="1425" y="182"/>
                  </a:lnTo>
                  <a:lnTo>
                    <a:pt x="1419" y="178"/>
                  </a:lnTo>
                  <a:lnTo>
                    <a:pt x="1411" y="174"/>
                  </a:lnTo>
                  <a:lnTo>
                    <a:pt x="1404" y="170"/>
                  </a:lnTo>
                  <a:lnTo>
                    <a:pt x="1399" y="166"/>
                  </a:lnTo>
                  <a:lnTo>
                    <a:pt x="1392" y="162"/>
                  </a:lnTo>
                  <a:lnTo>
                    <a:pt x="1386" y="159"/>
                  </a:lnTo>
                  <a:lnTo>
                    <a:pt x="1381" y="156"/>
                  </a:lnTo>
                  <a:lnTo>
                    <a:pt x="1374" y="151"/>
                  </a:lnTo>
                  <a:lnTo>
                    <a:pt x="1369" y="148"/>
                  </a:lnTo>
                  <a:lnTo>
                    <a:pt x="1363" y="144"/>
                  </a:lnTo>
                  <a:lnTo>
                    <a:pt x="1356" y="140"/>
                  </a:lnTo>
                  <a:lnTo>
                    <a:pt x="1348" y="137"/>
                  </a:lnTo>
                  <a:lnTo>
                    <a:pt x="1342" y="131"/>
                  </a:lnTo>
                  <a:lnTo>
                    <a:pt x="1334" y="126"/>
                  </a:lnTo>
                  <a:lnTo>
                    <a:pt x="1326" y="122"/>
                  </a:lnTo>
                  <a:lnTo>
                    <a:pt x="1316" y="116"/>
                  </a:lnTo>
                  <a:lnTo>
                    <a:pt x="1307" y="111"/>
                  </a:lnTo>
                  <a:lnTo>
                    <a:pt x="1296" y="104"/>
                  </a:lnTo>
                  <a:lnTo>
                    <a:pt x="1285" y="97"/>
                  </a:lnTo>
                  <a:lnTo>
                    <a:pt x="1273" y="89"/>
                  </a:lnTo>
                  <a:lnTo>
                    <a:pt x="1258" y="82"/>
                  </a:lnTo>
                  <a:lnTo>
                    <a:pt x="1244" y="73"/>
                  </a:lnTo>
                  <a:lnTo>
                    <a:pt x="1227" y="62"/>
                  </a:lnTo>
                  <a:lnTo>
                    <a:pt x="1210" y="52"/>
                  </a:lnTo>
                  <a:lnTo>
                    <a:pt x="1191" y="40"/>
                  </a:lnTo>
                  <a:lnTo>
                    <a:pt x="1171" y="28"/>
                  </a:lnTo>
                  <a:lnTo>
                    <a:pt x="1149" y="15"/>
                  </a:lnTo>
                  <a:lnTo>
                    <a:pt x="1126" y="0"/>
                  </a:lnTo>
                  <a:lnTo>
                    <a:pt x="1102" y="0"/>
                  </a:lnTo>
                  <a:lnTo>
                    <a:pt x="1080" y="0"/>
                  </a:lnTo>
                  <a:lnTo>
                    <a:pt x="1061" y="0"/>
                  </a:lnTo>
                  <a:lnTo>
                    <a:pt x="1042" y="0"/>
                  </a:lnTo>
                  <a:lnTo>
                    <a:pt x="1024" y="0"/>
                  </a:lnTo>
                  <a:lnTo>
                    <a:pt x="1009" y="0"/>
                  </a:lnTo>
                  <a:lnTo>
                    <a:pt x="993" y="0"/>
                  </a:lnTo>
                  <a:lnTo>
                    <a:pt x="979" y="0"/>
                  </a:lnTo>
                  <a:lnTo>
                    <a:pt x="964" y="0"/>
                  </a:lnTo>
                  <a:lnTo>
                    <a:pt x="951" y="0"/>
                  </a:lnTo>
                  <a:lnTo>
                    <a:pt x="938" y="0"/>
                  </a:lnTo>
                  <a:lnTo>
                    <a:pt x="923" y="0"/>
                  </a:lnTo>
                  <a:lnTo>
                    <a:pt x="910" y="0"/>
                  </a:lnTo>
                  <a:lnTo>
                    <a:pt x="895" y="0"/>
                  </a:lnTo>
                  <a:lnTo>
                    <a:pt x="881" y="0"/>
                  </a:lnTo>
                  <a:lnTo>
                    <a:pt x="864" y="0"/>
                  </a:lnTo>
                  <a:lnTo>
                    <a:pt x="847" y="0"/>
                  </a:lnTo>
                  <a:lnTo>
                    <a:pt x="830" y="0"/>
                  </a:lnTo>
                  <a:lnTo>
                    <a:pt x="809" y="0"/>
                  </a:lnTo>
                  <a:lnTo>
                    <a:pt x="789" y="0"/>
                  </a:lnTo>
                  <a:lnTo>
                    <a:pt x="766" y="0"/>
                  </a:lnTo>
                  <a:lnTo>
                    <a:pt x="742" y="0"/>
                  </a:lnTo>
                  <a:lnTo>
                    <a:pt x="715" y="0"/>
                  </a:lnTo>
                  <a:lnTo>
                    <a:pt x="685" y="0"/>
                  </a:lnTo>
                  <a:lnTo>
                    <a:pt x="654" y="0"/>
                  </a:lnTo>
                  <a:lnTo>
                    <a:pt x="618" y="0"/>
                  </a:lnTo>
                  <a:lnTo>
                    <a:pt x="581" y="0"/>
                  </a:lnTo>
                  <a:lnTo>
                    <a:pt x="540" y="0"/>
                  </a:lnTo>
                  <a:lnTo>
                    <a:pt x="497" y="0"/>
                  </a:lnTo>
                  <a:lnTo>
                    <a:pt x="449" y="0"/>
                  </a:lnTo>
                  <a:lnTo>
                    <a:pt x="397" y="0"/>
                  </a:lnTo>
                  <a:lnTo>
                    <a:pt x="343" y="0"/>
                  </a:lnTo>
                  <a:lnTo>
                    <a:pt x="333" y="6"/>
                  </a:lnTo>
                  <a:lnTo>
                    <a:pt x="323" y="12"/>
                  </a:lnTo>
                  <a:lnTo>
                    <a:pt x="315" y="18"/>
                  </a:lnTo>
                  <a:lnTo>
                    <a:pt x="306" y="22"/>
                  </a:lnTo>
                  <a:lnTo>
                    <a:pt x="298" y="27"/>
                  </a:lnTo>
                  <a:lnTo>
                    <a:pt x="292" y="31"/>
                  </a:lnTo>
                  <a:lnTo>
                    <a:pt x="285" y="34"/>
                  </a:lnTo>
                  <a:lnTo>
                    <a:pt x="279" y="39"/>
                  </a:lnTo>
                  <a:lnTo>
                    <a:pt x="273" y="42"/>
                  </a:lnTo>
                  <a:lnTo>
                    <a:pt x="267" y="46"/>
                  </a:lnTo>
                  <a:lnTo>
                    <a:pt x="260" y="49"/>
                  </a:lnTo>
                  <a:lnTo>
                    <a:pt x="255" y="52"/>
                  </a:lnTo>
                  <a:lnTo>
                    <a:pt x="249" y="57"/>
                  </a:lnTo>
                  <a:lnTo>
                    <a:pt x="243" y="60"/>
                  </a:lnTo>
                  <a:lnTo>
                    <a:pt x="236" y="64"/>
                  </a:lnTo>
                  <a:lnTo>
                    <a:pt x="229" y="68"/>
                  </a:lnTo>
                  <a:lnTo>
                    <a:pt x="221" y="73"/>
                  </a:lnTo>
                  <a:lnTo>
                    <a:pt x="214" y="77"/>
                  </a:lnTo>
                  <a:lnTo>
                    <a:pt x="205" y="82"/>
                  </a:lnTo>
                  <a:lnTo>
                    <a:pt x="196" y="88"/>
                  </a:lnTo>
                  <a:lnTo>
                    <a:pt x="186" y="94"/>
                  </a:lnTo>
                  <a:lnTo>
                    <a:pt x="176" y="100"/>
                  </a:lnTo>
                  <a:lnTo>
                    <a:pt x="164" y="107"/>
                  </a:lnTo>
                  <a:lnTo>
                    <a:pt x="150" y="114"/>
                  </a:lnTo>
                  <a:lnTo>
                    <a:pt x="136" y="123"/>
                  </a:lnTo>
                  <a:lnTo>
                    <a:pt x="121" y="132"/>
                  </a:lnTo>
                  <a:lnTo>
                    <a:pt x="105" y="142"/>
                  </a:lnTo>
                  <a:lnTo>
                    <a:pt x="87" y="152"/>
                  </a:lnTo>
                  <a:lnTo>
                    <a:pt x="68" y="163"/>
                  </a:lnTo>
                  <a:lnTo>
                    <a:pt x="47" y="177"/>
                  </a:lnTo>
                  <a:lnTo>
                    <a:pt x="24" y="190"/>
                  </a:lnTo>
                  <a:lnTo>
                    <a:pt x="0" y="204"/>
                  </a:lnTo>
                  <a:close/>
                </a:path>
              </a:pathLst>
            </a:custGeom>
            <a:solidFill>
              <a:srgbClr val="838A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3543" name="Freeform 193">
              <a:extLst>
                <a:ext uri="{FF2B5EF4-FFF2-40B4-BE49-F238E27FC236}">
                  <a16:creationId xmlns:a16="http://schemas.microsoft.com/office/drawing/2014/main" id="{5F6C3C93-1CAA-4B64-B3BF-0B9141AE73E5}"/>
                </a:ext>
              </a:extLst>
            </p:cNvPr>
            <p:cNvSpPr>
              <a:spLocks/>
            </p:cNvSpPr>
            <p:nvPr/>
          </p:nvSpPr>
          <p:spPr bwMode="auto">
            <a:xfrm>
              <a:off x="3213" y="2676"/>
              <a:ext cx="283" cy="41"/>
            </a:xfrm>
            <a:custGeom>
              <a:avLst/>
              <a:gdLst>
                <a:gd name="T0" fmla="*/ 0 w 1417"/>
                <a:gd name="T1" fmla="*/ 0 h 205"/>
                <a:gd name="T2" fmla="*/ 0 w 1417"/>
                <a:gd name="T3" fmla="*/ 0 h 205"/>
                <a:gd name="T4" fmla="*/ 0 w 1417"/>
                <a:gd name="T5" fmla="*/ 0 h 205"/>
                <a:gd name="T6" fmla="*/ 0 w 1417"/>
                <a:gd name="T7" fmla="*/ 0 h 205"/>
                <a:gd name="T8" fmla="*/ 0 w 1417"/>
                <a:gd name="T9" fmla="*/ 0 h 205"/>
                <a:gd name="T10" fmla="*/ 0 w 1417"/>
                <a:gd name="T11" fmla="*/ 0 h 205"/>
                <a:gd name="T12" fmla="*/ 0 60000 65536"/>
                <a:gd name="T13" fmla="*/ 0 60000 65536"/>
                <a:gd name="T14" fmla="*/ 0 60000 65536"/>
                <a:gd name="T15" fmla="*/ 0 60000 65536"/>
                <a:gd name="T16" fmla="*/ 0 60000 65536"/>
                <a:gd name="T17" fmla="*/ 0 60000 65536"/>
                <a:gd name="T18" fmla="*/ 0 w 1417"/>
                <a:gd name="T19" fmla="*/ 0 h 205"/>
                <a:gd name="T20" fmla="*/ 1417 w 1417"/>
                <a:gd name="T21" fmla="*/ 205 h 205"/>
              </a:gdLst>
              <a:ahLst/>
              <a:cxnLst>
                <a:cxn ang="T12">
                  <a:pos x="T0" y="T1"/>
                </a:cxn>
                <a:cxn ang="T13">
                  <a:pos x="T2" y="T3"/>
                </a:cxn>
                <a:cxn ang="T14">
                  <a:pos x="T4" y="T5"/>
                </a:cxn>
                <a:cxn ang="T15">
                  <a:pos x="T6" y="T7"/>
                </a:cxn>
                <a:cxn ang="T16">
                  <a:pos x="T8" y="T9"/>
                </a:cxn>
                <a:cxn ang="T17">
                  <a:pos x="T10" y="T11"/>
                </a:cxn>
              </a:cxnLst>
              <a:rect l="T18" t="T19" r="T20" b="T21"/>
              <a:pathLst>
                <a:path w="1417" h="205">
                  <a:moveTo>
                    <a:pt x="0" y="205"/>
                  </a:moveTo>
                  <a:lnTo>
                    <a:pt x="1417" y="205"/>
                  </a:lnTo>
                  <a:lnTo>
                    <a:pt x="1079" y="0"/>
                  </a:lnTo>
                  <a:lnTo>
                    <a:pt x="349" y="0"/>
                  </a:lnTo>
                  <a:lnTo>
                    <a:pt x="0" y="205"/>
                  </a:lnTo>
                  <a:close/>
                </a:path>
              </a:pathLst>
            </a:custGeom>
            <a:solidFill>
              <a:srgbClr val="79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3544" name="Freeform 194">
              <a:extLst>
                <a:ext uri="{FF2B5EF4-FFF2-40B4-BE49-F238E27FC236}">
                  <a16:creationId xmlns:a16="http://schemas.microsoft.com/office/drawing/2014/main" id="{9DE6808F-B0B4-469C-B387-4AE7345568EE}"/>
                </a:ext>
              </a:extLst>
            </p:cNvPr>
            <p:cNvSpPr>
              <a:spLocks/>
            </p:cNvSpPr>
            <p:nvPr/>
          </p:nvSpPr>
          <p:spPr bwMode="auto">
            <a:xfrm>
              <a:off x="3165" y="2724"/>
              <a:ext cx="379" cy="105"/>
            </a:xfrm>
            <a:custGeom>
              <a:avLst/>
              <a:gdLst>
                <a:gd name="T0" fmla="*/ 0 w 1894"/>
                <a:gd name="T1" fmla="*/ 0 h 523"/>
                <a:gd name="T2" fmla="*/ 0 w 1894"/>
                <a:gd name="T3" fmla="*/ 0 h 523"/>
                <a:gd name="T4" fmla="*/ 0 w 1894"/>
                <a:gd name="T5" fmla="*/ 0 h 523"/>
                <a:gd name="T6" fmla="*/ 0 w 1894"/>
                <a:gd name="T7" fmla="*/ 0 h 523"/>
                <a:gd name="T8" fmla="*/ 0 w 1894"/>
                <a:gd name="T9" fmla="*/ 0 h 523"/>
                <a:gd name="T10" fmla="*/ 0 w 1894"/>
                <a:gd name="T11" fmla="*/ 0 h 523"/>
                <a:gd name="T12" fmla="*/ 0 w 1894"/>
                <a:gd name="T13" fmla="*/ 0 h 523"/>
                <a:gd name="T14" fmla="*/ 0 60000 65536"/>
                <a:gd name="T15" fmla="*/ 0 60000 65536"/>
                <a:gd name="T16" fmla="*/ 0 60000 65536"/>
                <a:gd name="T17" fmla="*/ 0 60000 65536"/>
                <a:gd name="T18" fmla="*/ 0 60000 65536"/>
                <a:gd name="T19" fmla="*/ 0 60000 65536"/>
                <a:gd name="T20" fmla="*/ 0 60000 65536"/>
                <a:gd name="T21" fmla="*/ 0 w 1894"/>
                <a:gd name="T22" fmla="*/ 0 h 523"/>
                <a:gd name="T23" fmla="*/ 1894 w 1894"/>
                <a:gd name="T24" fmla="*/ 523 h 52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94" h="523">
                  <a:moveTo>
                    <a:pt x="0" y="0"/>
                  </a:moveTo>
                  <a:lnTo>
                    <a:pt x="1891" y="0"/>
                  </a:lnTo>
                  <a:lnTo>
                    <a:pt x="1894" y="523"/>
                  </a:lnTo>
                  <a:lnTo>
                    <a:pt x="1" y="523"/>
                  </a:lnTo>
                  <a:lnTo>
                    <a:pt x="1" y="0"/>
                  </a:lnTo>
                  <a:lnTo>
                    <a:pt x="0" y="0"/>
                  </a:lnTo>
                  <a:close/>
                </a:path>
              </a:pathLst>
            </a:custGeom>
            <a:solidFill>
              <a:srgbClr val="ACB3B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3545" name="Freeform 195">
              <a:extLst>
                <a:ext uri="{FF2B5EF4-FFF2-40B4-BE49-F238E27FC236}">
                  <a16:creationId xmlns:a16="http://schemas.microsoft.com/office/drawing/2014/main" id="{80B5E809-F555-4800-AF2F-D1D9A32CA220}"/>
                </a:ext>
              </a:extLst>
            </p:cNvPr>
            <p:cNvSpPr>
              <a:spLocks/>
            </p:cNvSpPr>
            <p:nvPr/>
          </p:nvSpPr>
          <p:spPr bwMode="auto">
            <a:xfrm>
              <a:off x="3162" y="2826"/>
              <a:ext cx="385" cy="11"/>
            </a:xfrm>
            <a:custGeom>
              <a:avLst/>
              <a:gdLst>
                <a:gd name="T0" fmla="*/ 0 w 1924"/>
                <a:gd name="T1" fmla="*/ 0 h 57"/>
                <a:gd name="T2" fmla="*/ 0 w 1924"/>
                <a:gd name="T3" fmla="*/ 0 h 57"/>
                <a:gd name="T4" fmla="*/ 0 w 1924"/>
                <a:gd name="T5" fmla="*/ 0 h 57"/>
                <a:gd name="T6" fmla="*/ 0 w 1924"/>
                <a:gd name="T7" fmla="*/ 0 h 57"/>
                <a:gd name="T8" fmla="*/ 0 w 1924"/>
                <a:gd name="T9" fmla="*/ 0 h 57"/>
                <a:gd name="T10" fmla="*/ 0 w 1924"/>
                <a:gd name="T11" fmla="*/ 0 h 57"/>
                <a:gd name="T12" fmla="*/ 0 60000 65536"/>
                <a:gd name="T13" fmla="*/ 0 60000 65536"/>
                <a:gd name="T14" fmla="*/ 0 60000 65536"/>
                <a:gd name="T15" fmla="*/ 0 60000 65536"/>
                <a:gd name="T16" fmla="*/ 0 60000 65536"/>
                <a:gd name="T17" fmla="*/ 0 60000 65536"/>
                <a:gd name="T18" fmla="*/ 0 w 1924"/>
                <a:gd name="T19" fmla="*/ 0 h 57"/>
                <a:gd name="T20" fmla="*/ 1924 w 1924"/>
                <a:gd name="T21" fmla="*/ 57 h 57"/>
              </a:gdLst>
              <a:ahLst/>
              <a:cxnLst>
                <a:cxn ang="T12">
                  <a:pos x="T0" y="T1"/>
                </a:cxn>
                <a:cxn ang="T13">
                  <a:pos x="T2" y="T3"/>
                </a:cxn>
                <a:cxn ang="T14">
                  <a:pos x="T4" y="T5"/>
                </a:cxn>
                <a:cxn ang="T15">
                  <a:pos x="T6" y="T7"/>
                </a:cxn>
                <a:cxn ang="T16">
                  <a:pos x="T8" y="T9"/>
                </a:cxn>
                <a:cxn ang="T17">
                  <a:pos x="T10" y="T11"/>
                </a:cxn>
              </a:cxnLst>
              <a:rect l="T18" t="T19" r="T20" b="T21"/>
              <a:pathLst>
                <a:path w="1924" h="57">
                  <a:moveTo>
                    <a:pt x="1924" y="0"/>
                  </a:moveTo>
                  <a:lnTo>
                    <a:pt x="0" y="0"/>
                  </a:lnTo>
                  <a:lnTo>
                    <a:pt x="0" y="57"/>
                  </a:lnTo>
                  <a:lnTo>
                    <a:pt x="1924" y="57"/>
                  </a:lnTo>
                  <a:lnTo>
                    <a:pt x="1924" y="0"/>
                  </a:lnTo>
                  <a:close/>
                </a:path>
              </a:pathLst>
            </a:custGeom>
            <a:solidFill>
              <a:srgbClr val="C5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3546" name="Freeform 196">
              <a:extLst>
                <a:ext uri="{FF2B5EF4-FFF2-40B4-BE49-F238E27FC236}">
                  <a16:creationId xmlns:a16="http://schemas.microsoft.com/office/drawing/2014/main" id="{997C7966-1A0D-4C27-8FBE-35E493A776D4}"/>
                </a:ext>
              </a:extLst>
            </p:cNvPr>
            <p:cNvSpPr>
              <a:spLocks/>
            </p:cNvSpPr>
            <p:nvPr/>
          </p:nvSpPr>
          <p:spPr bwMode="auto">
            <a:xfrm>
              <a:off x="3188" y="2799"/>
              <a:ext cx="14" cy="14"/>
            </a:xfrm>
            <a:custGeom>
              <a:avLst/>
              <a:gdLst>
                <a:gd name="T0" fmla="*/ 0 w 67"/>
                <a:gd name="T1" fmla="*/ 0 h 68"/>
                <a:gd name="T2" fmla="*/ 0 w 67"/>
                <a:gd name="T3" fmla="*/ 0 h 68"/>
                <a:gd name="T4" fmla="*/ 0 w 67"/>
                <a:gd name="T5" fmla="*/ 0 h 68"/>
                <a:gd name="T6" fmla="*/ 0 w 67"/>
                <a:gd name="T7" fmla="*/ 0 h 68"/>
                <a:gd name="T8" fmla="*/ 0 w 67"/>
                <a:gd name="T9" fmla="*/ 0 h 68"/>
                <a:gd name="T10" fmla="*/ 0 w 67"/>
                <a:gd name="T11" fmla="*/ 0 h 68"/>
                <a:gd name="T12" fmla="*/ 0 w 67"/>
                <a:gd name="T13" fmla="*/ 0 h 68"/>
                <a:gd name="T14" fmla="*/ 0 w 67"/>
                <a:gd name="T15" fmla="*/ 0 h 68"/>
                <a:gd name="T16" fmla="*/ 0 w 67"/>
                <a:gd name="T17" fmla="*/ 0 h 68"/>
                <a:gd name="T18" fmla="*/ 0 w 67"/>
                <a:gd name="T19" fmla="*/ 0 h 68"/>
                <a:gd name="T20" fmla="*/ 0 w 67"/>
                <a:gd name="T21" fmla="*/ 0 h 68"/>
                <a:gd name="T22" fmla="*/ 0 w 67"/>
                <a:gd name="T23" fmla="*/ 0 h 68"/>
                <a:gd name="T24" fmla="*/ 0 w 67"/>
                <a:gd name="T25" fmla="*/ 0 h 68"/>
                <a:gd name="T26" fmla="*/ 0 w 67"/>
                <a:gd name="T27" fmla="*/ 0 h 68"/>
                <a:gd name="T28" fmla="*/ 0 w 67"/>
                <a:gd name="T29" fmla="*/ 0 h 68"/>
                <a:gd name="T30" fmla="*/ 0 w 67"/>
                <a:gd name="T31" fmla="*/ 0 h 68"/>
                <a:gd name="T32" fmla="*/ 0 w 67"/>
                <a:gd name="T33" fmla="*/ 0 h 68"/>
                <a:gd name="T34" fmla="*/ 0 w 67"/>
                <a:gd name="T35" fmla="*/ 0 h 68"/>
                <a:gd name="T36" fmla="*/ 0 w 67"/>
                <a:gd name="T37" fmla="*/ 0 h 68"/>
                <a:gd name="T38" fmla="*/ 0 w 67"/>
                <a:gd name="T39" fmla="*/ 0 h 68"/>
                <a:gd name="T40" fmla="*/ 0 w 67"/>
                <a:gd name="T41" fmla="*/ 0 h 68"/>
                <a:gd name="T42" fmla="*/ 0 w 67"/>
                <a:gd name="T43" fmla="*/ 0 h 68"/>
                <a:gd name="T44" fmla="*/ 0 w 67"/>
                <a:gd name="T45" fmla="*/ 0 h 68"/>
                <a:gd name="T46" fmla="*/ 0 w 67"/>
                <a:gd name="T47" fmla="*/ 0 h 68"/>
                <a:gd name="T48" fmla="*/ 0 w 67"/>
                <a:gd name="T49" fmla="*/ 0 h 68"/>
                <a:gd name="T50" fmla="*/ 0 w 67"/>
                <a:gd name="T51" fmla="*/ 0 h 68"/>
                <a:gd name="T52" fmla="*/ 0 w 67"/>
                <a:gd name="T53" fmla="*/ 0 h 68"/>
                <a:gd name="T54" fmla="*/ 0 w 67"/>
                <a:gd name="T55" fmla="*/ 0 h 68"/>
                <a:gd name="T56" fmla="*/ 0 w 67"/>
                <a:gd name="T57" fmla="*/ 0 h 68"/>
                <a:gd name="T58" fmla="*/ 0 w 67"/>
                <a:gd name="T59" fmla="*/ 0 h 68"/>
                <a:gd name="T60" fmla="*/ 0 w 67"/>
                <a:gd name="T61" fmla="*/ 0 h 68"/>
                <a:gd name="T62" fmla="*/ 0 w 67"/>
                <a:gd name="T63" fmla="*/ 0 h 68"/>
                <a:gd name="T64" fmla="*/ 0 w 67"/>
                <a:gd name="T65" fmla="*/ 0 h 68"/>
                <a:gd name="T66" fmla="*/ 0 w 67"/>
                <a:gd name="T67" fmla="*/ 0 h 6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67"/>
                <a:gd name="T103" fmla="*/ 0 h 68"/>
                <a:gd name="T104" fmla="*/ 67 w 67"/>
                <a:gd name="T105" fmla="*/ 68 h 68"/>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67" h="68">
                  <a:moveTo>
                    <a:pt x="0" y="33"/>
                  </a:moveTo>
                  <a:lnTo>
                    <a:pt x="0" y="26"/>
                  </a:lnTo>
                  <a:lnTo>
                    <a:pt x="2" y="21"/>
                  </a:lnTo>
                  <a:lnTo>
                    <a:pt x="5" y="15"/>
                  </a:lnTo>
                  <a:lnTo>
                    <a:pt x="10" y="10"/>
                  </a:lnTo>
                  <a:lnTo>
                    <a:pt x="14" y="6"/>
                  </a:lnTo>
                  <a:lnTo>
                    <a:pt x="20" y="3"/>
                  </a:lnTo>
                  <a:lnTo>
                    <a:pt x="26" y="1"/>
                  </a:lnTo>
                  <a:lnTo>
                    <a:pt x="33" y="0"/>
                  </a:lnTo>
                  <a:lnTo>
                    <a:pt x="40" y="1"/>
                  </a:lnTo>
                  <a:lnTo>
                    <a:pt x="45" y="3"/>
                  </a:lnTo>
                  <a:lnTo>
                    <a:pt x="52" y="6"/>
                  </a:lnTo>
                  <a:lnTo>
                    <a:pt x="57" y="10"/>
                  </a:lnTo>
                  <a:lnTo>
                    <a:pt x="61" y="15"/>
                  </a:lnTo>
                  <a:lnTo>
                    <a:pt x="64" y="21"/>
                  </a:lnTo>
                  <a:lnTo>
                    <a:pt x="65" y="26"/>
                  </a:lnTo>
                  <a:lnTo>
                    <a:pt x="67" y="33"/>
                  </a:lnTo>
                  <a:lnTo>
                    <a:pt x="65" y="41"/>
                  </a:lnTo>
                  <a:lnTo>
                    <a:pt x="64" y="47"/>
                  </a:lnTo>
                  <a:lnTo>
                    <a:pt x="61" y="52"/>
                  </a:lnTo>
                  <a:lnTo>
                    <a:pt x="57" y="58"/>
                  </a:lnTo>
                  <a:lnTo>
                    <a:pt x="52" y="62"/>
                  </a:lnTo>
                  <a:lnTo>
                    <a:pt x="45" y="65"/>
                  </a:lnTo>
                  <a:lnTo>
                    <a:pt x="40" y="67"/>
                  </a:lnTo>
                  <a:lnTo>
                    <a:pt x="33" y="68"/>
                  </a:lnTo>
                  <a:lnTo>
                    <a:pt x="26" y="67"/>
                  </a:lnTo>
                  <a:lnTo>
                    <a:pt x="20" y="65"/>
                  </a:lnTo>
                  <a:lnTo>
                    <a:pt x="14" y="62"/>
                  </a:lnTo>
                  <a:lnTo>
                    <a:pt x="10" y="58"/>
                  </a:lnTo>
                  <a:lnTo>
                    <a:pt x="5" y="52"/>
                  </a:lnTo>
                  <a:lnTo>
                    <a:pt x="2" y="47"/>
                  </a:lnTo>
                  <a:lnTo>
                    <a:pt x="0" y="41"/>
                  </a:lnTo>
                  <a:lnTo>
                    <a:pt x="0" y="33"/>
                  </a:lnTo>
                  <a:close/>
                </a:path>
              </a:pathLst>
            </a:custGeom>
            <a:solidFill>
              <a:srgbClr val="5F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3547" name="Freeform 197">
              <a:extLst>
                <a:ext uri="{FF2B5EF4-FFF2-40B4-BE49-F238E27FC236}">
                  <a16:creationId xmlns:a16="http://schemas.microsoft.com/office/drawing/2014/main" id="{3594705C-F3D3-4E26-AE2E-B966F5ACB644}"/>
                </a:ext>
              </a:extLst>
            </p:cNvPr>
            <p:cNvSpPr>
              <a:spLocks/>
            </p:cNvSpPr>
            <p:nvPr/>
          </p:nvSpPr>
          <p:spPr bwMode="auto">
            <a:xfrm>
              <a:off x="3188" y="2800"/>
              <a:ext cx="12" cy="12"/>
            </a:xfrm>
            <a:custGeom>
              <a:avLst/>
              <a:gdLst>
                <a:gd name="T0" fmla="*/ 0 w 59"/>
                <a:gd name="T1" fmla="*/ 0 h 61"/>
                <a:gd name="T2" fmla="*/ 0 w 59"/>
                <a:gd name="T3" fmla="*/ 0 h 61"/>
                <a:gd name="T4" fmla="*/ 0 w 59"/>
                <a:gd name="T5" fmla="*/ 0 h 61"/>
                <a:gd name="T6" fmla="*/ 0 w 59"/>
                <a:gd name="T7" fmla="*/ 0 h 61"/>
                <a:gd name="T8" fmla="*/ 0 w 59"/>
                <a:gd name="T9" fmla="*/ 0 h 61"/>
                <a:gd name="T10" fmla="*/ 0 w 59"/>
                <a:gd name="T11" fmla="*/ 0 h 61"/>
                <a:gd name="T12" fmla="*/ 0 w 59"/>
                <a:gd name="T13" fmla="*/ 0 h 61"/>
                <a:gd name="T14" fmla="*/ 0 w 59"/>
                <a:gd name="T15" fmla="*/ 0 h 61"/>
                <a:gd name="T16" fmla="*/ 0 w 59"/>
                <a:gd name="T17" fmla="*/ 0 h 61"/>
                <a:gd name="T18" fmla="*/ 0 w 59"/>
                <a:gd name="T19" fmla="*/ 0 h 61"/>
                <a:gd name="T20" fmla="*/ 0 w 59"/>
                <a:gd name="T21" fmla="*/ 0 h 61"/>
                <a:gd name="T22" fmla="*/ 0 w 59"/>
                <a:gd name="T23" fmla="*/ 0 h 61"/>
                <a:gd name="T24" fmla="*/ 0 w 59"/>
                <a:gd name="T25" fmla="*/ 0 h 61"/>
                <a:gd name="T26" fmla="*/ 0 w 59"/>
                <a:gd name="T27" fmla="*/ 0 h 61"/>
                <a:gd name="T28" fmla="*/ 0 w 59"/>
                <a:gd name="T29" fmla="*/ 0 h 61"/>
                <a:gd name="T30" fmla="*/ 0 w 59"/>
                <a:gd name="T31" fmla="*/ 0 h 61"/>
                <a:gd name="T32" fmla="*/ 0 w 59"/>
                <a:gd name="T33" fmla="*/ 0 h 61"/>
                <a:gd name="T34" fmla="*/ 0 w 59"/>
                <a:gd name="T35" fmla="*/ 0 h 61"/>
                <a:gd name="T36" fmla="*/ 0 w 59"/>
                <a:gd name="T37" fmla="*/ 0 h 61"/>
                <a:gd name="T38" fmla="*/ 0 w 59"/>
                <a:gd name="T39" fmla="*/ 0 h 61"/>
                <a:gd name="T40" fmla="*/ 0 w 59"/>
                <a:gd name="T41" fmla="*/ 0 h 61"/>
                <a:gd name="T42" fmla="*/ 0 w 59"/>
                <a:gd name="T43" fmla="*/ 0 h 61"/>
                <a:gd name="T44" fmla="*/ 0 w 59"/>
                <a:gd name="T45" fmla="*/ 0 h 61"/>
                <a:gd name="T46" fmla="*/ 0 w 59"/>
                <a:gd name="T47" fmla="*/ 0 h 61"/>
                <a:gd name="T48" fmla="*/ 0 w 59"/>
                <a:gd name="T49" fmla="*/ 0 h 61"/>
                <a:gd name="T50" fmla="*/ 0 w 59"/>
                <a:gd name="T51" fmla="*/ 0 h 61"/>
                <a:gd name="T52" fmla="*/ 0 w 59"/>
                <a:gd name="T53" fmla="*/ 0 h 61"/>
                <a:gd name="T54" fmla="*/ 0 w 59"/>
                <a:gd name="T55" fmla="*/ 0 h 61"/>
                <a:gd name="T56" fmla="*/ 0 w 59"/>
                <a:gd name="T57" fmla="*/ 0 h 61"/>
                <a:gd name="T58" fmla="*/ 0 w 59"/>
                <a:gd name="T59" fmla="*/ 0 h 61"/>
                <a:gd name="T60" fmla="*/ 0 w 59"/>
                <a:gd name="T61" fmla="*/ 0 h 61"/>
                <a:gd name="T62" fmla="*/ 0 w 59"/>
                <a:gd name="T63" fmla="*/ 0 h 61"/>
                <a:gd name="T64" fmla="*/ 0 w 59"/>
                <a:gd name="T65" fmla="*/ 0 h 61"/>
                <a:gd name="T66" fmla="*/ 0 w 59"/>
                <a:gd name="T67" fmla="*/ 0 h 61"/>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59"/>
                <a:gd name="T103" fmla="*/ 0 h 61"/>
                <a:gd name="T104" fmla="*/ 59 w 59"/>
                <a:gd name="T105" fmla="*/ 61 h 61"/>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59" h="61">
                  <a:moveTo>
                    <a:pt x="0" y="30"/>
                  </a:moveTo>
                  <a:lnTo>
                    <a:pt x="0" y="25"/>
                  </a:lnTo>
                  <a:lnTo>
                    <a:pt x="2" y="19"/>
                  </a:lnTo>
                  <a:lnTo>
                    <a:pt x="4" y="14"/>
                  </a:lnTo>
                  <a:lnTo>
                    <a:pt x="9" y="9"/>
                  </a:lnTo>
                  <a:lnTo>
                    <a:pt x="13" y="6"/>
                  </a:lnTo>
                  <a:lnTo>
                    <a:pt x="18" y="2"/>
                  </a:lnTo>
                  <a:lnTo>
                    <a:pt x="23" y="1"/>
                  </a:lnTo>
                  <a:lnTo>
                    <a:pt x="29" y="0"/>
                  </a:lnTo>
                  <a:lnTo>
                    <a:pt x="35" y="1"/>
                  </a:lnTo>
                  <a:lnTo>
                    <a:pt x="41" y="2"/>
                  </a:lnTo>
                  <a:lnTo>
                    <a:pt x="45" y="6"/>
                  </a:lnTo>
                  <a:lnTo>
                    <a:pt x="50" y="9"/>
                  </a:lnTo>
                  <a:lnTo>
                    <a:pt x="54" y="14"/>
                  </a:lnTo>
                  <a:lnTo>
                    <a:pt x="57" y="19"/>
                  </a:lnTo>
                  <a:lnTo>
                    <a:pt x="59" y="25"/>
                  </a:lnTo>
                  <a:lnTo>
                    <a:pt x="59" y="30"/>
                  </a:lnTo>
                  <a:lnTo>
                    <a:pt x="59" y="36"/>
                  </a:lnTo>
                  <a:lnTo>
                    <a:pt x="57" y="43"/>
                  </a:lnTo>
                  <a:lnTo>
                    <a:pt x="54" y="47"/>
                  </a:lnTo>
                  <a:lnTo>
                    <a:pt x="50" y="52"/>
                  </a:lnTo>
                  <a:lnTo>
                    <a:pt x="45" y="55"/>
                  </a:lnTo>
                  <a:lnTo>
                    <a:pt x="41" y="58"/>
                  </a:lnTo>
                  <a:lnTo>
                    <a:pt x="35" y="61"/>
                  </a:lnTo>
                  <a:lnTo>
                    <a:pt x="29" y="61"/>
                  </a:lnTo>
                  <a:lnTo>
                    <a:pt x="23" y="61"/>
                  </a:lnTo>
                  <a:lnTo>
                    <a:pt x="18" y="58"/>
                  </a:lnTo>
                  <a:lnTo>
                    <a:pt x="13" y="55"/>
                  </a:lnTo>
                  <a:lnTo>
                    <a:pt x="9" y="52"/>
                  </a:lnTo>
                  <a:lnTo>
                    <a:pt x="4" y="47"/>
                  </a:lnTo>
                  <a:lnTo>
                    <a:pt x="2" y="43"/>
                  </a:lnTo>
                  <a:lnTo>
                    <a:pt x="0" y="36"/>
                  </a:lnTo>
                  <a:lnTo>
                    <a:pt x="0" y="30"/>
                  </a:lnTo>
                  <a:close/>
                </a:path>
              </a:pathLst>
            </a:custGeom>
            <a:solidFill>
              <a:srgbClr val="ECF3F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3548" name="Freeform 198">
              <a:extLst>
                <a:ext uri="{FF2B5EF4-FFF2-40B4-BE49-F238E27FC236}">
                  <a16:creationId xmlns:a16="http://schemas.microsoft.com/office/drawing/2014/main" id="{5F83A51C-6F0E-4B79-A023-FC7556A980E6}"/>
                </a:ext>
              </a:extLst>
            </p:cNvPr>
            <p:cNvSpPr>
              <a:spLocks/>
            </p:cNvSpPr>
            <p:nvPr/>
          </p:nvSpPr>
          <p:spPr bwMode="auto">
            <a:xfrm>
              <a:off x="3189" y="2801"/>
              <a:ext cx="10" cy="5"/>
            </a:xfrm>
            <a:custGeom>
              <a:avLst/>
              <a:gdLst>
                <a:gd name="T0" fmla="*/ 0 w 48"/>
                <a:gd name="T1" fmla="*/ 0 h 23"/>
                <a:gd name="T2" fmla="*/ 0 w 48"/>
                <a:gd name="T3" fmla="*/ 0 h 23"/>
                <a:gd name="T4" fmla="*/ 0 w 48"/>
                <a:gd name="T5" fmla="*/ 0 h 23"/>
                <a:gd name="T6" fmla="*/ 0 w 48"/>
                <a:gd name="T7" fmla="*/ 0 h 23"/>
                <a:gd name="T8" fmla="*/ 0 w 48"/>
                <a:gd name="T9" fmla="*/ 0 h 23"/>
                <a:gd name="T10" fmla="*/ 0 w 48"/>
                <a:gd name="T11" fmla="*/ 0 h 23"/>
                <a:gd name="T12" fmla="*/ 0 w 48"/>
                <a:gd name="T13" fmla="*/ 0 h 23"/>
                <a:gd name="T14" fmla="*/ 0 w 48"/>
                <a:gd name="T15" fmla="*/ 0 h 23"/>
                <a:gd name="T16" fmla="*/ 0 w 48"/>
                <a:gd name="T17" fmla="*/ 0 h 23"/>
                <a:gd name="T18" fmla="*/ 0 w 48"/>
                <a:gd name="T19" fmla="*/ 0 h 23"/>
                <a:gd name="T20" fmla="*/ 0 w 48"/>
                <a:gd name="T21" fmla="*/ 0 h 23"/>
                <a:gd name="T22" fmla="*/ 0 w 48"/>
                <a:gd name="T23" fmla="*/ 0 h 23"/>
                <a:gd name="T24" fmla="*/ 0 w 48"/>
                <a:gd name="T25" fmla="*/ 0 h 23"/>
                <a:gd name="T26" fmla="*/ 0 w 48"/>
                <a:gd name="T27" fmla="*/ 0 h 23"/>
                <a:gd name="T28" fmla="*/ 0 w 48"/>
                <a:gd name="T29" fmla="*/ 0 h 23"/>
                <a:gd name="T30" fmla="*/ 0 w 48"/>
                <a:gd name="T31" fmla="*/ 0 h 23"/>
                <a:gd name="T32" fmla="*/ 0 w 48"/>
                <a:gd name="T33" fmla="*/ 0 h 23"/>
                <a:gd name="T34" fmla="*/ 0 w 48"/>
                <a:gd name="T35" fmla="*/ 0 h 23"/>
                <a:gd name="T36" fmla="*/ 0 w 48"/>
                <a:gd name="T37" fmla="*/ 0 h 23"/>
                <a:gd name="T38" fmla="*/ 0 w 48"/>
                <a:gd name="T39" fmla="*/ 0 h 23"/>
                <a:gd name="T40" fmla="*/ 0 w 48"/>
                <a:gd name="T41" fmla="*/ 0 h 23"/>
                <a:gd name="T42" fmla="*/ 0 w 48"/>
                <a:gd name="T43" fmla="*/ 0 h 23"/>
                <a:gd name="T44" fmla="*/ 0 w 48"/>
                <a:gd name="T45" fmla="*/ 0 h 23"/>
                <a:gd name="T46" fmla="*/ 0 w 48"/>
                <a:gd name="T47" fmla="*/ 0 h 23"/>
                <a:gd name="T48" fmla="*/ 0 w 48"/>
                <a:gd name="T49" fmla="*/ 0 h 23"/>
                <a:gd name="T50" fmla="*/ 0 w 48"/>
                <a:gd name="T51" fmla="*/ 0 h 23"/>
                <a:gd name="T52" fmla="*/ 0 w 48"/>
                <a:gd name="T53" fmla="*/ 0 h 23"/>
                <a:gd name="T54" fmla="*/ 0 w 48"/>
                <a:gd name="T55" fmla="*/ 0 h 23"/>
                <a:gd name="T56" fmla="*/ 0 w 48"/>
                <a:gd name="T57" fmla="*/ 0 h 23"/>
                <a:gd name="T58" fmla="*/ 0 w 48"/>
                <a:gd name="T59" fmla="*/ 0 h 23"/>
                <a:gd name="T60" fmla="*/ 0 w 48"/>
                <a:gd name="T61" fmla="*/ 0 h 23"/>
                <a:gd name="T62" fmla="*/ 0 w 48"/>
                <a:gd name="T63" fmla="*/ 0 h 23"/>
                <a:gd name="T64" fmla="*/ 0 w 48"/>
                <a:gd name="T65" fmla="*/ 0 h 23"/>
                <a:gd name="T66" fmla="*/ 0 w 48"/>
                <a:gd name="T67" fmla="*/ 0 h 23"/>
                <a:gd name="T68" fmla="*/ 0 w 48"/>
                <a:gd name="T69" fmla="*/ 0 h 23"/>
                <a:gd name="T70" fmla="*/ 0 w 48"/>
                <a:gd name="T71" fmla="*/ 0 h 23"/>
                <a:gd name="T72" fmla="*/ 0 w 48"/>
                <a:gd name="T73" fmla="*/ 0 h 23"/>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48"/>
                <a:gd name="T112" fmla="*/ 0 h 23"/>
                <a:gd name="T113" fmla="*/ 48 w 48"/>
                <a:gd name="T114" fmla="*/ 23 h 23"/>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48" h="23">
                  <a:moveTo>
                    <a:pt x="0" y="23"/>
                  </a:moveTo>
                  <a:lnTo>
                    <a:pt x="1" y="19"/>
                  </a:lnTo>
                  <a:lnTo>
                    <a:pt x="3" y="14"/>
                  </a:lnTo>
                  <a:lnTo>
                    <a:pt x="5" y="10"/>
                  </a:lnTo>
                  <a:lnTo>
                    <a:pt x="8" y="7"/>
                  </a:lnTo>
                  <a:lnTo>
                    <a:pt x="11" y="4"/>
                  </a:lnTo>
                  <a:lnTo>
                    <a:pt x="16" y="2"/>
                  </a:lnTo>
                  <a:lnTo>
                    <a:pt x="20" y="0"/>
                  </a:lnTo>
                  <a:lnTo>
                    <a:pt x="24" y="0"/>
                  </a:lnTo>
                  <a:lnTo>
                    <a:pt x="29" y="0"/>
                  </a:lnTo>
                  <a:lnTo>
                    <a:pt x="34" y="2"/>
                  </a:lnTo>
                  <a:lnTo>
                    <a:pt x="37" y="4"/>
                  </a:lnTo>
                  <a:lnTo>
                    <a:pt x="40" y="7"/>
                  </a:lnTo>
                  <a:lnTo>
                    <a:pt x="44" y="10"/>
                  </a:lnTo>
                  <a:lnTo>
                    <a:pt x="46" y="14"/>
                  </a:lnTo>
                  <a:lnTo>
                    <a:pt x="47" y="19"/>
                  </a:lnTo>
                  <a:lnTo>
                    <a:pt x="48" y="23"/>
                  </a:lnTo>
                  <a:lnTo>
                    <a:pt x="41" y="23"/>
                  </a:lnTo>
                  <a:lnTo>
                    <a:pt x="41" y="20"/>
                  </a:lnTo>
                  <a:lnTo>
                    <a:pt x="40" y="17"/>
                  </a:lnTo>
                  <a:lnTo>
                    <a:pt x="38" y="14"/>
                  </a:lnTo>
                  <a:lnTo>
                    <a:pt x="36" y="11"/>
                  </a:lnTo>
                  <a:lnTo>
                    <a:pt x="34" y="9"/>
                  </a:lnTo>
                  <a:lnTo>
                    <a:pt x="31" y="7"/>
                  </a:lnTo>
                  <a:lnTo>
                    <a:pt x="27" y="7"/>
                  </a:lnTo>
                  <a:lnTo>
                    <a:pt x="24" y="5"/>
                  </a:lnTo>
                  <a:lnTo>
                    <a:pt x="21" y="7"/>
                  </a:lnTo>
                  <a:lnTo>
                    <a:pt x="18" y="7"/>
                  </a:lnTo>
                  <a:lnTo>
                    <a:pt x="15" y="9"/>
                  </a:lnTo>
                  <a:lnTo>
                    <a:pt x="13" y="11"/>
                  </a:lnTo>
                  <a:lnTo>
                    <a:pt x="10" y="14"/>
                  </a:lnTo>
                  <a:lnTo>
                    <a:pt x="8" y="17"/>
                  </a:lnTo>
                  <a:lnTo>
                    <a:pt x="7" y="20"/>
                  </a:lnTo>
                  <a:lnTo>
                    <a:pt x="7" y="23"/>
                  </a:lnTo>
                  <a:lnTo>
                    <a:pt x="1" y="23"/>
                  </a:lnTo>
                  <a:lnTo>
                    <a:pt x="0" y="23"/>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3549" name="Freeform 199">
              <a:extLst>
                <a:ext uri="{FF2B5EF4-FFF2-40B4-BE49-F238E27FC236}">
                  <a16:creationId xmlns:a16="http://schemas.microsoft.com/office/drawing/2014/main" id="{7C17FE7C-646A-4BAD-8211-44846E8F8AB7}"/>
                </a:ext>
              </a:extLst>
            </p:cNvPr>
            <p:cNvSpPr>
              <a:spLocks/>
            </p:cNvSpPr>
            <p:nvPr/>
          </p:nvSpPr>
          <p:spPr bwMode="auto">
            <a:xfrm>
              <a:off x="3189" y="2806"/>
              <a:ext cx="10" cy="5"/>
            </a:xfrm>
            <a:custGeom>
              <a:avLst/>
              <a:gdLst>
                <a:gd name="T0" fmla="*/ 0 w 48"/>
                <a:gd name="T1" fmla="*/ 0 h 24"/>
                <a:gd name="T2" fmla="*/ 0 w 48"/>
                <a:gd name="T3" fmla="*/ 0 h 24"/>
                <a:gd name="T4" fmla="*/ 0 w 48"/>
                <a:gd name="T5" fmla="*/ 0 h 24"/>
                <a:gd name="T6" fmla="*/ 0 w 48"/>
                <a:gd name="T7" fmla="*/ 0 h 24"/>
                <a:gd name="T8" fmla="*/ 0 w 48"/>
                <a:gd name="T9" fmla="*/ 0 h 24"/>
                <a:gd name="T10" fmla="*/ 0 w 48"/>
                <a:gd name="T11" fmla="*/ 0 h 24"/>
                <a:gd name="T12" fmla="*/ 0 w 48"/>
                <a:gd name="T13" fmla="*/ 0 h 24"/>
                <a:gd name="T14" fmla="*/ 0 w 48"/>
                <a:gd name="T15" fmla="*/ 0 h 24"/>
                <a:gd name="T16" fmla="*/ 0 w 48"/>
                <a:gd name="T17" fmla="*/ 0 h 24"/>
                <a:gd name="T18" fmla="*/ 0 w 48"/>
                <a:gd name="T19" fmla="*/ 0 h 24"/>
                <a:gd name="T20" fmla="*/ 0 w 48"/>
                <a:gd name="T21" fmla="*/ 0 h 24"/>
                <a:gd name="T22" fmla="*/ 0 w 48"/>
                <a:gd name="T23" fmla="*/ 0 h 24"/>
                <a:gd name="T24" fmla="*/ 0 w 48"/>
                <a:gd name="T25" fmla="*/ 0 h 24"/>
                <a:gd name="T26" fmla="*/ 0 w 48"/>
                <a:gd name="T27" fmla="*/ 0 h 24"/>
                <a:gd name="T28" fmla="*/ 0 w 48"/>
                <a:gd name="T29" fmla="*/ 0 h 24"/>
                <a:gd name="T30" fmla="*/ 0 w 48"/>
                <a:gd name="T31" fmla="*/ 0 h 24"/>
                <a:gd name="T32" fmla="*/ 0 w 48"/>
                <a:gd name="T33" fmla="*/ 0 h 24"/>
                <a:gd name="T34" fmla="*/ 0 w 48"/>
                <a:gd name="T35" fmla="*/ 0 h 24"/>
                <a:gd name="T36" fmla="*/ 0 w 48"/>
                <a:gd name="T37" fmla="*/ 0 h 24"/>
                <a:gd name="T38" fmla="*/ 0 w 48"/>
                <a:gd name="T39" fmla="*/ 0 h 24"/>
                <a:gd name="T40" fmla="*/ 0 w 48"/>
                <a:gd name="T41" fmla="*/ 0 h 24"/>
                <a:gd name="T42" fmla="*/ 0 w 48"/>
                <a:gd name="T43" fmla="*/ 0 h 24"/>
                <a:gd name="T44" fmla="*/ 0 w 48"/>
                <a:gd name="T45" fmla="*/ 0 h 24"/>
                <a:gd name="T46" fmla="*/ 0 w 48"/>
                <a:gd name="T47" fmla="*/ 0 h 24"/>
                <a:gd name="T48" fmla="*/ 0 w 48"/>
                <a:gd name="T49" fmla="*/ 0 h 24"/>
                <a:gd name="T50" fmla="*/ 0 w 48"/>
                <a:gd name="T51" fmla="*/ 0 h 24"/>
                <a:gd name="T52" fmla="*/ 0 w 48"/>
                <a:gd name="T53" fmla="*/ 0 h 24"/>
                <a:gd name="T54" fmla="*/ 0 w 48"/>
                <a:gd name="T55" fmla="*/ 0 h 24"/>
                <a:gd name="T56" fmla="*/ 0 w 48"/>
                <a:gd name="T57" fmla="*/ 0 h 24"/>
                <a:gd name="T58" fmla="*/ 0 w 48"/>
                <a:gd name="T59" fmla="*/ 0 h 24"/>
                <a:gd name="T60" fmla="*/ 0 w 48"/>
                <a:gd name="T61" fmla="*/ 0 h 24"/>
                <a:gd name="T62" fmla="*/ 0 w 48"/>
                <a:gd name="T63" fmla="*/ 0 h 24"/>
                <a:gd name="T64" fmla="*/ 0 w 48"/>
                <a:gd name="T65" fmla="*/ 0 h 24"/>
                <a:gd name="T66" fmla="*/ 0 w 48"/>
                <a:gd name="T67" fmla="*/ 0 h 24"/>
                <a:gd name="T68" fmla="*/ 0 w 48"/>
                <a:gd name="T69" fmla="*/ 0 h 24"/>
                <a:gd name="T70" fmla="*/ 0 w 48"/>
                <a:gd name="T71" fmla="*/ 0 h 24"/>
                <a:gd name="T72" fmla="*/ 0 w 48"/>
                <a:gd name="T73" fmla="*/ 0 h 24"/>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48"/>
                <a:gd name="T112" fmla="*/ 0 h 24"/>
                <a:gd name="T113" fmla="*/ 48 w 48"/>
                <a:gd name="T114" fmla="*/ 24 h 24"/>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48" h="24">
                  <a:moveTo>
                    <a:pt x="0" y="0"/>
                  </a:moveTo>
                  <a:lnTo>
                    <a:pt x="1" y="6"/>
                  </a:lnTo>
                  <a:lnTo>
                    <a:pt x="3" y="9"/>
                  </a:lnTo>
                  <a:lnTo>
                    <a:pt x="5" y="14"/>
                  </a:lnTo>
                  <a:lnTo>
                    <a:pt x="8" y="17"/>
                  </a:lnTo>
                  <a:lnTo>
                    <a:pt x="11" y="21"/>
                  </a:lnTo>
                  <a:lnTo>
                    <a:pt x="16" y="22"/>
                  </a:lnTo>
                  <a:lnTo>
                    <a:pt x="20" y="24"/>
                  </a:lnTo>
                  <a:lnTo>
                    <a:pt x="24" y="24"/>
                  </a:lnTo>
                  <a:lnTo>
                    <a:pt x="29" y="24"/>
                  </a:lnTo>
                  <a:lnTo>
                    <a:pt x="34" y="22"/>
                  </a:lnTo>
                  <a:lnTo>
                    <a:pt x="37" y="21"/>
                  </a:lnTo>
                  <a:lnTo>
                    <a:pt x="40" y="17"/>
                  </a:lnTo>
                  <a:lnTo>
                    <a:pt x="44" y="14"/>
                  </a:lnTo>
                  <a:lnTo>
                    <a:pt x="46" y="9"/>
                  </a:lnTo>
                  <a:lnTo>
                    <a:pt x="47" y="6"/>
                  </a:lnTo>
                  <a:lnTo>
                    <a:pt x="48" y="0"/>
                  </a:lnTo>
                  <a:lnTo>
                    <a:pt x="41" y="0"/>
                  </a:lnTo>
                  <a:lnTo>
                    <a:pt x="41" y="4"/>
                  </a:lnTo>
                  <a:lnTo>
                    <a:pt x="40" y="7"/>
                  </a:lnTo>
                  <a:lnTo>
                    <a:pt x="38" y="10"/>
                  </a:lnTo>
                  <a:lnTo>
                    <a:pt x="36" y="13"/>
                  </a:lnTo>
                  <a:lnTo>
                    <a:pt x="34" y="15"/>
                  </a:lnTo>
                  <a:lnTo>
                    <a:pt x="31" y="17"/>
                  </a:lnTo>
                  <a:lnTo>
                    <a:pt x="27" y="17"/>
                  </a:lnTo>
                  <a:lnTo>
                    <a:pt x="24" y="17"/>
                  </a:lnTo>
                  <a:lnTo>
                    <a:pt x="21" y="17"/>
                  </a:lnTo>
                  <a:lnTo>
                    <a:pt x="18" y="17"/>
                  </a:lnTo>
                  <a:lnTo>
                    <a:pt x="15" y="15"/>
                  </a:lnTo>
                  <a:lnTo>
                    <a:pt x="13" y="13"/>
                  </a:lnTo>
                  <a:lnTo>
                    <a:pt x="10" y="10"/>
                  </a:lnTo>
                  <a:lnTo>
                    <a:pt x="8" y="7"/>
                  </a:lnTo>
                  <a:lnTo>
                    <a:pt x="7" y="4"/>
                  </a:lnTo>
                  <a:lnTo>
                    <a:pt x="7" y="0"/>
                  </a:lnTo>
                  <a:lnTo>
                    <a:pt x="1"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3550" name="Freeform 200">
              <a:extLst>
                <a:ext uri="{FF2B5EF4-FFF2-40B4-BE49-F238E27FC236}">
                  <a16:creationId xmlns:a16="http://schemas.microsoft.com/office/drawing/2014/main" id="{3501AB61-E01C-43A0-84E8-D2DBA1C557B4}"/>
                </a:ext>
              </a:extLst>
            </p:cNvPr>
            <p:cNvSpPr>
              <a:spLocks/>
            </p:cNvSpPr>
            <p:nvPr/>
          </p:nvSpPr>
          <p:spPr bwMode="auto">
            <a:xfrm>
              <a:off x="3191" y="2802"/>
              <a:ext cx="7" cy="7"/>
            </a:xfrm>
            <a:custGeom>
              <a:avLst/>
              <a:gdLst>
                <a:gd name="T0" fmla="*/ 0 w 34"/>
                <a:gd name="T1" fmla="*/ 0 h 35"/>
                <a:gd name="T2" fmla="*/ 0 w 34"/>
                <a:gd name="T3" fmla="*/ 0 h 35"/>
                <a:gd name="T4" fmla="*/ 0 w 34"/>
                <a:gd name="T5" fmla="*/ 0 h 35"/>
                <a:gd name="T6" fmla="*/ 0 w 34"/>
                <a:gd name="T7" fmla="*/ 0 h 35"/>
                <a:gd name="T8" fmla="*/ 0 w 34"/>
                <a:gd name="T9" fmla="*/ 0 h 35"/>
                <a:gd name="T10" fmla="*/ 0 w 34"/>
                <a:gd name="T11" fmla="*/ 0 h 35"/>
                <a:gd name="T12" fmla="*/ 0 w 34"/>
                <a:gd name="T13" fmla="*/ 0 h 35"/>
                <a:gd name="T14" fmla="*/ 0 w 34"/>
                <a:gd name="T15" fmla="*/ 0 h 35"/>
                <a:gd name="T16" fmla="*/ 0 w 34"/>
                <a:gd name="T17" fmla="*/ 0 h 35"/>
                <a:gd name="T18" fmla="*/ 0 w 34"/>
                <a:gd name="T19" fmla="*/ 0 h 35"/>
                <a:gd name="T20" fmla="*/ 0 w 34"/>
                <a:gd name="T21" fmla="*/ 0 h 35"/>
                <a:gd name="T22" fmla="*/ 0 w 34"/>
                <a:gd name="T23" fmla="*/ 0 h 35"/>
                <a:gd name="T24" fmla="*/ 0 w 34"/>
                <a:gd name="T25" fmla="*/ 0 h 35"/>
                <a:gd name="T26" fmla="*/ 0 w 34"/>
                <a:gd name="T27" fmla="*/ 0 h 35"/>
                <a:gd name="T28" fmla="*/ 0 w 34"/>
                <a:gd name="T29" fmla="*/ 0 h 35"/>
                <a:gd name="T30" fmla="*/ 0 w 34"/>
                <a:gd name="T31" fmla="*/ 0 h 35"/>
                <a:gd name="T32" fmla="*/ 0 w 34"/>
                <a:gd name="T33" fmla="*/ 0 h 35"/>
                <a:gd name="T34" fmla="*/ 0 w 34"/>
                <a:gd name="T35" fmla="*/ 0 h 35"/>
                <a:gd name="T36" fmla="*/ 0 w 34"/>
                <a:gd name="T37" fmla="*/ 0 h 35"/>
                <a:gd name="T38" fmla="*/ 0 w 34"/>
                <a:gd name="T39" fmla="*/ 0 h 35"/>
                <a:gd name="T40" fmla="*/ 0 w 34"/>
                <a:gd name="T41" fmla="*/ 0 h 35"/>
                <a:gd name="T42" fmla="*/ 0 w 34"/>
                <a:gd name="T43" fmla="*/ 0 h 35"/>
                <a:gd name="T44" fmla="*/ 0 w 34"/>
                <a:gd name="T45" fmla="*/ 0 h 35"/>
                <a:gd name="T46" fmla="*/ 0 w 34"/>
                <a:gd name="T47" fmla="*/ 0 h 35"/>
                <a:gd name="T48" fmla="*/ 0 w 34"/>
                <a:gd name="T49" fmla="*/ 0 h 35"/>
                <a:gd name="T50" fmla="*/ 0 w 34"/>
                <a:gd name="T51" fmla="*/ 0 h 35"/>
                <a:gd name="T52" fmla="*/ 0 w 34"/>
                <a:gd name="T53" fmla="*/ 0 h 35"/>
                <a:gd name="T54" fmla="*/ 0 w 34"/>
                <a:gd name="T55" fmla="*/ 0 h 35"/>
                <a:gd name="T56" fmla="*/ 0 w 34"/>
                <a:gd name="T57" fmla="*/ 0 h 35"/>
                <a:gd name="T58" fmla="*/ 0 w 34"/>
                <a:gd name="T59" fmla="*/ 0 h 35"/>
                <a:gd name="T60" fmla="*/ 0 w 34"/>
                <a:gd name="T61" fmla="*/ 0 h 35"/>
                <a:gd name="T62" fmla="*/ 0 w 34"/>
                <a:gd name="T63" fmla="*/ 0 h 35"/>
                <a:gd name="T64" fmla="*/ 0 w 34"/>
                <a:gd name="T65" fmla="*/ 0 h 3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4"/>
                <a:gd name="T100" fmla="*/ 0 h 35"/>
                <a:gd name="T101" fmla="*/ 34 w 34"/>
                <a:gd name="T102" fmla="*/ 35 h 35"/>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4" h="35">
                  <a:moveTo>
                    <a:pt x="0" y="18"/>
                  </a:moveTo>
                  <a:lnTo>
                    <a:pt x="0" y="15"/>
                  </a:lnTo>
                  <a:lnTo>
                    <a:pt x="1" y="12"/>
                  </a:lnTo>
                  <a:lnTo>
                    <a:pt x="3" y="9"/>
                  </a:lnTo>
                  <a:lnTo>
                    <a:pt x="6" y="6"/>
                  </a:lnTo>
                  <a:lnTo>
                    <a:pt x="8" y="4"/>
                  </a:lnTo>
                  <a:lnTo>
                    <a:pt x="11" y="2"/>
                  </a:lnTo>
                  <a:lnTo>
                    <a:pt x="14" y="2"/>
                  </a:lnTo>
                  <a:lnTo>
                    <a:pt x="17" y="0"/>
                  </a:lnTo>
                  <a:lnTo>
                    <a:pt x="20" y="2"/>
                  </a:lnTo>
                  <a:lnTo>
                    <a:pt x="24" y="2"/>
                  </a:lnTo>
                  <a:lnTo>
                    <a:pt x="27" y="4"/>
                  </a:lnTo>
                  <a:lnTo>
                    <a:pt x="29" y="6"/>
                  </a:lnTo>
                  <a:lnTo>
                    <a:pt x="31" y="9"/>
                  </a:lnTo>
                  <a:lnTo>
                    <a:pt x="33" y="12"/>
                  </a:lnTo>
                  <a:lnTo>
                    <a:pt x="34" y="15"/>
                  </a:lnTo>
                  <a:lnTo>
                    <a:pt x="34" y="18"/>
                  </a:lnTo>
                  <a:lnTo>
                    <a:pt x="34" y="22"/>
                  </a:lnTo>
                  <a:lnTo>
                    <a:pt x="33" y="25"/>
                  </a:lnTo>
                  <a:lnTo>
                    <a:pt x="31" y="28"/>
                  </a:lnTo>
                  <a:lnTo>
                    <a:pt x="29" y="31"/>
                  </a:lnTo>
                  <a:lnTo>
                    <a:pt x="27" y="33"/>
                  </a:lnTo>
                  <a:lnTo>
                    <a:pt x="24" y="35"/>
                  </a:lnTo>
                  <a:lnTo>
                    <a:pt x="20" y="35"/>
                  </a:lnTo>
                  <a:lnTo>
                    <a:pt x="17" y="35"/>
                  </a:lnTo>
                  <a:lnTo>
                    <a:pt x="14" y="35"/>
                  </a:lnTo>
                  <a:lnTo>
                    <a:pt x="11" y="35"/>
                  </a:lnTo>
                  <a:lnTo>
                    <a:pt x="8" y="33"/>
                  </a:lnTo>
                  <a:lnTo>
                    <a:pt x="6" y="31"/>
                  </a:lnTo>
                  <a:lnTo>
                    <a:pt x="3" y="28"/>
                  </a:lnTo>
                  <a:lnTo>
                    <a:pt x="1" y="25"/>
                  </a:lnTo>
                  <a:lnTo>
                    <a:pt x="0" y="22"/>
                  </a:lnTo>
                  <a:lnTo>
                    <a:pt x="0" y="18"/>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3551" name="Freeform 201">
              <a:extLst>
                <a:ext uri="{FF2B5EF4-FFF2-40B4-BE49-F238E27FC236}">
                  <a16:creationId xmlns:a16="http://schemas.microsoft.com/office/drawing/2014/main" id="{C7FCE112-792C-43D2-9345-6435FD6AA6F9}"/>
                </a:ext>
              </a:extLst>
            </p:cNvPr>
            <p:cNvSpPr>
              <a:spLocks/>
            </p:cNvSpPr>
            <p:nvPr/>
          </p:nvSpPr>
          <p:spPr bwMode="auto">
            <a:xfrm>
              <a:off x="3189" y="2801"/>
              <a:ext cx="10" cy="10"/>
            </a:xfrm>
            <a:custGeom>
              <a:avLst/>
              <a:gdLst>
                <a:gd name="T0" fmla="*/ 0 w 48"/>
                <a:gd name="T1" fmla="*/ 0 h 47"/>
                <a:gd name="T2" fmla="*/ 0 w 48"/>
                <a:gd name="T3" fmla="*/ 0 h 47"/>
                <a:gd name="T4" fmla="*/ 0 w 48"/>
                <a:gd name="T5" fmla="*/ 0 h 47"/>
                <a:gd name="T6" fmla="*/ 0 w 48"/>
                <a:gd name="T7" fmla="*/ 0 h 47"/>
                <a:gd name="T8" fmla="*/ 0 w 48"/>
                <a:gd name="T9" fmla="*/ 0 h 47"/>
                <a:gd name="T10" fmla="*/ 0 w 48"/>
                <a:gd name="T11" fmla="*/ 0 h 47"/>
                <a:gd name="T12" fmla="*/ 0 w 48"/>
                <a:gd name="T13" fmla="*/ 0 h 47"/>
                <a:gd name="T14" fmla="*/ 0 w 48"/>
                <a:gd name="T15" fmla="*/ 0 h 47"/>
                <a:gd name="T16" fmla="*/ 0 w 48"/>
                <a:gd name="T17" fmla="*/ 0 h 47"/>
                <a:gd name="T18" fmla="*/ 0 w 48"/>
                <a:gd name="T19" fmla="*/ 0 h 47"/>
                <a:gd name="T20" fmla="*/ 0 w 48"/>
                <a:gd name="T21" fmla="*/ 0 h 47"/>
                <a:gd name="T22" fmla="*/ 0 w 48"/>
                <a:gd name="T23" fmla="*/ 0 h 47"/>
                <a:gd name="T24" fmla="*/ 0 w 48"/>
                <a:gd name="T25" fmla="*/ 0 h 47"/>
                <a:gd name="T26" fmla="*/ 0 w 48"/>
                <a:gd name="T27" fmla="*/ 0 h 47"/>
                <a:gd name="T28" fmla="*/ 0 w 48"/>
                <a:gd name="T29" fmla="*/ 0 h 47"/>
                <a:gd name="T30" fmla="*/ 0 w 48"/>
                <a:gd name="T31" fmla="*/ 0 h 47"/>
                <a:gd name="T32" fmla="*/ 0 w 48"/>
                <a:gd name="T33" fmla="*/ 0 h 47"/>
                <a:gd name="T34" fmla="*/ 0 w 48"/>
                <a:gd name="T35" fmla="*/ 0 h 47"/>
                <a:gd name="T36" fmla="*/ 0 w 48"/>
                <a:gd name="T37" fmla="*/ 0 h 47"/>
                <a:gd name="T38" fmla="*/ 0 w 48"/>
                <a:gd name="T39" fmla="*/ 0 h 47"/>
                <a:gd name="T40" fmla="*/ 0 w 48"/>
                <a:gd name="T41" fmla="*/ 0 h 47"/>
                <a:gd name="T42" fmla="*/ 0 w 48"/>
                <a:gd name="T43" fmla="*/ 0 h 47"/>
                <a:gd name="T44" fmla="*/ 0 w 48"/>
                <a:gd name="T45" fmla="*/ 0 h 47"/>
                <a:gd name="T46" fmla="*/ 0 w 48"/>
                <a:gd name="T47" fmla="*/ 0 h 47"/>
                <a:gd name="T48" fmla="*/ 0 w 48"/>
                <a:gd name="T49" fmla="*/ 0 h 47"/>
                <a:gd name="T50" fmla="*/ 0 w 48"/>
                <a:gd name="T51" fmla="*/ 0 h 47"/>
                <a:gd name="T52" fmla="*/ 0 w 48"/>
                <a:gd name="T53" fmla="*/ 0 h 47"/>
                <a:gd name="T54" fmla="*/ 0 w 48"/>
                <a:gd name="T55" fmla="*/ 0 h 47"/>
                <a:gd name="T56" fmla="*/ 0 w 48"/>
                <a:gd name="T57" fmla="*/ 0 h 47"/>
                <a:gd name="T58" fmla="*/ 0 w 48"/>
                <a:gd name="T59" fmla="*/ 0 h 47"/>
                <a:gd name="T60" fmla="*/ 0 w 48"/>
                <a:gd name="T61" fmla="*/ 0 h 47"/>
                <a:gd name="T62" fmla="*/ 0 w 48"/>
                <a:gd name="T63" fmla="*/ 0 h 47"/>
                <a:gd name="T64" fmla="*/ 0 w 48"/>
                <a:gd name="T65" fmla="*/ 0 h 4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48"/>
                <a:gd name="T100" fmla="*/ 0 h 47"/>
                <a:gd name="T101" fmla="*/ 48 w 48"/>
                <a:gd name="T102" fmla="*/ 47 h 4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48" h="47">
                  <a:moveTo>
                    <a:pt x="0" y="23"/>
                  </a:moveTo>
                  <a:lnTo>
                    <a:pt x="1" y="19"/>
                  </a:lnTo>
                  <a:lnTo>
                    <a:pt x="3" y="14"/>
                  </a:lnTo>
                  <a:lnTo>
                    <a:pt x="5" y="10"/>
                  </a:lnTo>
                  <a:lnTo>
                    <a:pt x="8" y="7"/>
                  </a:lnTo>
                  <a:lnTo>
                    <a:pt x="11" y="4"/>
                  </a:lnTo>
                  <a:lnTo>
                    <a:pt x="16" y="2"/>
                  </a:lnTo>
                  <a:lnTo>
                    <a:pt x="20" y="0"/>
                  </a:lnTo>
                  <a:lnTo>
                    <a:pt x="24" y="0"/>
                  </a:lnTo>
                  <a:lnTo>
                    <a:pt x="29" y="0"/>
                  </a:lnTo>
                  <a:lnTo>
                    <a:pt x="34" y="2"/>
                  </a:lnTo>
                  <a:lnTo>
                    <a:pt x="37" y="4"/>
                  </a:lnTo>
                  <a:lnTo>
                    <a:pt x="40" y="7"/>
                  </a:lnTo>
                  <a:lnTo>
                    <a:pt x="44" y="10"/>
                  </a:lnTo>
                  <a:lnTo>
                    <a:pt x="46" y="14"/>
                  </a:lnTo>
                  <a:lnTo>
                    <a:pt x="47" y="19"/>
                  </a:lnTo>
                  <a:lnTo>
                    <a:pt x="48" y="23"/>
                  </a:lnTo>
                  <a:lnTo>
                    <a:pt x="47" y="29"/>
                  </a:lnTo>
                  <a:lnTo>
                    <a:pt x="46" y="32"/>
                  </a:lnTo>
                  <a:lnTo>
                    <a:pt x="44" y="37"/>
                  </a:lnTo>
                  <a:lnTo>
                    <a:pt x="40" y="40"/>
                  </a:lnTo>
                  <a:lnTo>
                    <a:pt x="37" y="44"/>
                  </a:lnTo>
                  <a:lnTo>
                    <a:pt x="34" y="45"/>
                  </a:lnTo>
                  <a:lnTo>
                    <a:pt x="29" y="47"/>
                  </a:lnTo>
                  <a:lnTo>
                    <a:pt x="24" y="47"/>
                  </a:lnTo>
                  <a:lnTo>
                    <a:pt x="20" y="47"/>
                  </a:lnTo>
                  <a:lnTo>
                    <a:pt x="16" y="45"/>
                  </a:lnTo>
                  <a:lnTo>
                    <a:pt x="11" y="44"/>
                  </a:lnTo>
                  <a:lnTo>
                    <a:pt x="8" y="40"/>
                  </a:lnTo>
                  <a:lnTo>
                    <a:pt x="5" y="37"/>
                  </a:lnTo>
                  <a:lnTo>
                    <a:pt x="3" y="32"/>
                  </a:lnTo>
                  <a:lnTo>
                    <a:pt x="1" y="29"/>
                  </a:lnTo>
                  <a:lnTo>
                    <a:pt x="1" y="23"/>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3552" name="Freeform 202">
              <a:extLst>
                <a:ext uri="{FF2B5EF4-FFF2-40B4-BE49-F238E27FC236}">
                  <a16:creationId xmlns:a16="http://schemas.microsoft.com/office/drawing/2014/main" id="{05EA689E-67F1-4F73-9962-239AC54017E3}"/>
                </a:ext>
              </a:extLst>
            </p:cNvPr>
            <p:cNvSpPr>
              <a:spLocks/>
            </p:cNvSpPr>
            <p:nvPr/>
          </p:nvSpPr>
          <p:spPr bwMode="auto">
            <a:xfrm>
              <a:off x="3193" y="2802"/>
              <a:ext cx="2" cy="3"/>
            </a:xfrm>
            <a:custGeom>
              <a:avLst/>
              <a:gdLst>
                <a:gd name="T0" fmla="*/ 0 w 7"/>
                <a:gd name="T1" fmla="*/ 0 h 14"/>
                <a:gd name="T2" fmla="*/ 0 w 7"/>
                <a:gd name="T3" fmla="*/ 0 h 14"/>
                <a:gd name="T4" fmla="*/ 0 w 7"/>
                <a:gd name="T5" fmla="*/ 0 h 14"/>
                <a:gd name="T6" fmla="*/ 0 w 7"/>
                <a:gd name="T7" fmla="*/ 0 h 14"/>
                <a:gd name="T8" fmla="*/ 0 w 7"/>
                <a:gd name="T9" fmla="*/ 0 h 14"/>
                <a:gd name="T10" fmla="*/ 0 w 7"/>
                <a:gd name="T11" fmla="*/ 0 h 14"/>
                <a:gd name="T12" fmla="*/ 0 60000 65536"/>
                <a:gd name="T13" fmla="*/ 0 60000 65536"/>
                <a:gd name="T14" fmla="*/ 0 60000 65536"/>
                <a:gd name="T15" fmla="*/ 0 60000 65536"/>
                <a:gd name="T16" fmla="*/ 0 60000 65536"/>
                <a:gd name="T17" fmla="*/ 0 60000 65536"/>
                <a:gd name="T18" fmla="*/ 0 w 7"/>
                <a:gd name="T19" fmla="*/ 0 h 14"/>
                <a:gd name="T20" fmla="*/ 7 w 7"/>
                <a:gd name="T21" fmla="*/ 14 h 14"/>
              </a:gdLst>
              <a:ahLst/>
              <a:cxnLst>
                <a:cxn ang="T12">
                  <a:pos x="T0" y="T1"/>
                </a:cxn>
                <a:cxn ang="T13">
                  <a:pos x="T2" y="T3"/>
                </a:cxn>
                <a:cxn ang="T14">
                  <a:pos x="T4" y="T5"/>
                </a:cxn>
                <a:cxn ang="T15">
                  <a:pos x="T6" y="T7"/>
                </a:cxn>
                <a:cxn ang="T16">
                  <a:pos x="T8" y="T9"/>
                </a:cxn>
                <a:cxn ang="T17">
                  <a:pos x="T10" y="T11"/>
                </a:cxn>
              </a:cxnLst>
              <a:rect l="T18" t="T19" r="T20" b="T21"/>
              <a:pathLst>
                <a:path w="7" h="14">
                  <a:moveTo>
                    <a:pt x="0" y="14"/>
                  </a:moveTo>
                  <a:lnTo>
                    <a:pt x="0" y="0"/>
                  </a:lnTo>
                  <a:lnTo>
                    <a:pt x="7" y="0"/>
                  </a:lnTo>
                  <a:lnTo>
                    <a:pt x="7" y="14"/>
                  </a:lnTo>
                  <a:lnTo>
                    <a:pt x="0" y="14"/>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3553" name="Freeform 203">
              <a:extLst>
                <a:ext uri="{FF2B5EF4-FFF2-40B4-BE49-F238E27FC236}">
                  <a16:creationId xmlns:a16="http://schemas.microsoft.com/office/drawing/2014/main" id="{8487C02E-69D2-4688-AA78-5CD17DBCD846}"/>
                </a:ext>
              </a:extLst>
            </p:cNvPr>
            <p:cNvSpPr>
              <a:spLocks/>
            </p:cNvSpPr>
            <p:nvPr/>
          </p:nvSpPr>
          <p:spPr bwMode="auto">
            <a:xfrm>
              <a:off x="3193" y="2802"/>
              <a:ext cx="2" cy="3"/>
            </a:xfrm>
            <a:custGeom>
              <a:avLst/>
              <a:gdLst>
                <a:gd name="T0" fmla="*/ 0 w 7"/>
                <a:gd name="T1" fmla="*/ 0 h 14"/>
                <a:gd name="T2" fmla="*/ 0 w 7"/>
                <a:gd name="T3" fmla="*/ 0 h 14"/>
                <a:gd name="T4" fmla="*/ 0 w 7"/>
                <a:gd name="T5" fmla="*/ 0 h 14"/>
                <a:gd name="T6" fmla="*/ 0 w 7"/>
                <a:gd name="T7" fmla="*/ 0 h 14"/>
                <a:gd name="T8" fmla="*/ 0 w 7"/>
                <a:gd name="T9" fmla="*/ 0 h 14"/>
                <a:gd name="T10" fmla="*/ 0 w 7"/>
                <a:gd name="T11" fmla="*/ 0 h 14"/>
                <a:gd name="T12" fmla="*/ 0 60000 65536"/>
                <a:gd name="T13" fmla="*/ 0 60000 65536"/>
                <a:gd name="T14" fmla="*/ 0 60000 65536"/>
                <a:gd name="T15" fmla="*/ 0 60000 65536"/>
                <a:gd name="T16" fmla="*/ 0 60000 65536"/>
                <a:gd name="T17" fmla="*/ 0 60000 65536"/>
                <a:gd name="T18" fmla="*/ 0 w 7"/>
                <a:gd name="T19" fmla="*/ 0 h 14"/>
                <a:gd name="T20" fmla="*/ 7 w 7"/>
                <a:gd name="T21" fmla="*/ 14 h 14"/>
              </a:gdLst>
              <a:ahLst/>
              <a:cxnLst>
                <a:cxn ang="T12">
                  <a:pos x="T0" y="T1"/>
                </a:cxn>
                <a:cxn ang="T13">
                  <a:pos x="T2" y="T3"/>
                </a:cxn>
                <a:cxn ang="T14">
                  <a:pos x="T4" y="T5"/>
                </a:cxn>
                <a:cxn ang="T15">
                  <a:pos x="T6" y="T7"/>
                </a:cxn>
                <a:cxn ang="T16">
                  <a:pos x="T8" y="T9"/>
                </a:cxn>
                <a:cxn ang="T17">
                  <a:pos x="T10" y="T11"/>
                </a:cxn>
              </a:cxnLst>
              <a:rect l="T18" t="T19" r="T20" b="T21"/>
              <a:pathLst>
                <a:path w="7" h="14">
                  <a:moveTo>
                    <a:pt x="0" y="14"/>
                  </a:moveTo>
                  <a:lnTo>
                    <a:pt x="0" y="0"/>
                  </a:lnTo>
                  <a:lnTo>
                    <a:pt x="7" y="0"/>
                  </a:lnTo>
                  <a:lnTo>
                    <a:pt x="7" y="14"/>
                  </a:lnTo>
                  <a:lnTo>
                    <a:pt x="0" y="14"/>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3554" name="Rectangle 204">
              <a:extLst>
                <a:ext uri="{FF2B5EF4-FFF2-40B4-BE49-F238E27FC236}">
                  <a16:creationId xmlns:a16="http://schemas.microsoft.com/office/drawing/2014/main" id="{D5B40EB3-CAD6-444C-9B8E-6AF148540DE4}"/>
                </a:ext>
              </a:extLst>
            </p:cNvPr>
            <p:cNvSpPr>
              <a:spLocks noChangeArrowheads="1"/>
            </p:cNvSpPr>
            <p:nvPr/>
          </p:nvSpPr>
          <p:spPr bwMode="auto">
            <a:xfrm>
              <a:off x="3183" y="2798"/>
              <a:ext cx="55" cy="17"/>
            </a:xfrm>
            <a:prstGeom prst="rect">
              <a:avLst/>
            </a:prstGeom>
            <a:noFill/>
            <a:ln w="0">
              <a:solidFill>
                <a:srgbClr val="79808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b="1">
                <a:solidFill>
                  <a:srgbClr val="000000"/>
                </a:solidFill>
                <a:ea typeface="宋体" panose="02010600030101010101" pitchFamily="2" charset="-122"/>
              </a:endParaRPr>
            </a:p>
          </p:txBody>
        </p:sp>
        <p:sp>
          <p:nvSpPr>
            <p:cNvPr id="13555" name="Rectangle 205">
              <a:extLst>
                <a:ext uri="{FF2B5EF4-FFF2-40B4-BE49-F238E27FC236}">
                  <a16:creationId xmlns:a16="http://schemas.microsoft.com/office/drawing/2014/main" id="{0023760F-1373-4328-95F1-7D70C9A39663}"/>
                </a:ext>
              </a:extLst>
            </p:cNvPr>
            <p:cNvSpPr>
              <a:spLocks noChangeArrowheads="1"/>
            </p:cNvSpPr>
            <p:nvPr/>
          </p:nvSpPr>
          <p:spPr bwMode="auto">
            <a:xfrm>
              <a:off x="3266" y="2768"/>
              <a:ext cx="242" cy="47"/>
            </a:xfrm>
            <a:prstGeom prst="rect">
              <a:avLst/>
            </a:prstGeom>
            <a:noFill/>
            <a:ln w="0">
              <a:solidFill>
                <a:srgbClr val="79808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b="1">
                <a:solidFill>
                  <a:srgbClr val="000000"/>
                </a:solidFill>
                <a:ea typeface="宋体" panose="02010600030101010101" pitchFamily="2" charset="-122"/>
              </a:endParaRPr>
            </a:p>
          </p:txBody>
        </p:sp>
        <p:sp>
          <p:nvSpPr>
            <p:cNvPr id="13556" name="Freeform 206">
              <a:extLst>
                <a:ext uri="{FF2B5EF4-FFF2-40B4-BE49-F238E27FC236}">
                  <a16:creationId xmlns:a16="http://schemas.microsoft.com/office/drawing/2014/main" id="{A3D50E7A-D095-4AD9-9110-D15A7C2C4A85}"/>
                </a:ext>
              </a:extLst>
            </p:cNvPr>
            <p:cNvSpPr>
              <a:spLocks/>
            </p:cNvSpPr>
            <p:nvPr/>
          </p:nvSpPr>
          <p:spPr bwMode="auto">
            <a:xfrm>
              <a:off x="3177" y="2733"/>
              <a:ext cx="70" cy="19"/>
            </a:xfrm>
            <a:custGeom>
              <a:avLst/>
              <a:gdLst>
                <a:gd name="T0" fmla="*/ 0 w 348"/>
                <a:gd name="T1" fmla="*/ 0 h 96"/>
                <a:gd name="T2" fmla="*/ 0 w 348"/>
                <a:gd name="T3" fmla="*/ 0 h 96"/>
                <a:gd name="T4" fmla="*/ 0 w 348"/>
                <a:gd name="T5" fmla="*/ 0 h 96"/>
                <a:gd name="T6" fmla="*/ 0 w 348"/>
                <a:gd name="T7" fmla="*/ 0 h 96"/>
                <a:gd name="T8" fmla="*/ 0 w 348"/>
                <a:gd name="T9" fmla="*/ 0 h 96"/>
                <a:gd name="T10" fmla="*/ 0 w 348"/>
                <a:gd name="T11" fmla="*/ 0 h 96"/>
                <a:gd name="T12" fmla="*/ 0 w 348"/>
                <a:gd name="T13" fmla="*/ 0 h 96"/>
                <a:gd name="T14" fmla="*/ 0 60000 65536"/>
                <a:gd name="T15" fmla="*/ 0 60000 65536"/>
                <a:gd name="T16" fmla="*/ 0 60000 65536"/>
                <a:gd name="T17" fmla="*/ 0 60000 65536"/>
                <a:gd name="T18" fmla="*/ 0 60000 65536"/>
                <a:gd name="T19" fmla="*/ 0 60000 65536"/>
                <a:gd name="T20" fmla="*/ 0 60000 65536"/>
                <a:gd name="T21" fmla="*/ 0 w 348"/>
                <a:gd name="T22" fmla="*/ 0 h 96"/>
                <a:gd name="T23" fmla="*/ 348 w 348"/>
                <a:gd name="T24" fmla="*/ 96 h 9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48" h="96">
                  <a:moveTo>
                    <a:pt x="0" y="96"/>
                  </a:moveTo>
                  <a:lnTo>
                    <a:pt x="348" y="96"/>
                  </a:lnTo>
                  <a:lnTo>
                    <a:pt x="348" y="0"/>
                  </a:lnTo>
                  <a:lnTo>
                    <a:pt x="0" y="0"/>
                  </a:lnTo>
                  <a:lnTo>
                    <a:pt x="0" y="96"/>
                  </a:lnTo>
                  <a:close/>
                </a:path>
              </a:pathLst>
            </a:custGeom>
            <a:solidFill>
              <a:srgbClr val="79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3557" name="Freeform 207">
              <a:extLst>
                <a:ext uri="{FF2B5EF4-FFF2-40B4-BE49-F238E27FC236}">
                  <a16:creationId xmlns:a16="http://schemas.microsoft.com/office/drawing/2014/main" id="{7BF0A5AD-BBED-4A33-83F5-2EC75D0A47C8}"/>
                </a:ext>
              </a:extLst>
            </p:cNvPr>
            <p:cNvSpPr>
              <a:spLocks/>
            </p:cNvSpPr>
            <p:nvPr/>
          </p:nvSpPr>
          <p:spPr bwMode="auto">
            <a:xfrm>
              <a:off x="3206" y="2799"/>
              <a:ext cx="29" cy="14"/>
            </a:xfrm>
            <a:custGeom>
              <a:avLst/>
              <a:gdLst>
                <a:gd name="T0" fmla="*/ 0 w 141"/>
                <a:gd name="T1" fmla="*/ 0 h 68"/>
                <a:gd name="T2" fmla="*/ 0 w 141"/>
                <a:gd name="T3" fmla="*/ 0 h 68"/>
                <a:gd name="T4" fmla="*/ 0 w 141"/>
                <a:gd name="T5" fmla="*/ 0 h 68"/>
                <a:gd name="T6" fmla="*/ 0 w 141"/>
                <a:gd name="T7" fmla="*/ 0 h 68"/>
                <a:gd name="T8" fmla="*/ 0 w 141"/>
                <a:gd name="T9" fmla="*/ 0 h 68"/>
                <a:gd name="T10" fmla="*/ 0 w 141"/>
                <a:gd name="T11" fmla="*/ 0 h 68"/>
                <a:gd name="T12" fmla="*/ 0 w 141"/>
                <a:gd name="T13" fmla="*/ 0 h 68"/>
                <a:gd name="T14" fmla="*/ 0 60000 65536"/>
                <a:gd name="T15" fmla="*/ 0 60000 65536"/>
                <a:gd name="T16" fmla="*/ 0 60000 65536"/>
                <a:gd name="T17" fmla="*/ 0 60000 65536"/>
                <a:gd name="T18" fmla="*/ 0 60000 65536"/>
                <a:gd name="T19" fmla="*/ 0 60000 65536"/>
                <a:gd name="T20" fmla="*/ 0 60000 65536"/>
                <a:gd name="T21" fmla="*/ 0 w 141"/>
                <a:gd name="T22" fmla="*/ 0 h 68"/>
                <a:gd name="T23" fmla="*/ 141 w 141"/>
                <a:gd name="T24" fmla="*/ 68 h 6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1" h="68">
                  <a:moveTo>
                    <a:pt x="0" y="68"/>
                  </a:moveTo>
                  <a:lnTo>
                    <a:pt x="1" y="0"/>
                  </a:lnTo>
                  <a:lnTo>
                    <a:pt x="141" y="0"/>
                  </a:lnTo>
                  <a:lnTo>
                    <a:pt x="141" y="68"/>
                  </a:lnTo>
                  <a:lnTo>
                    <a:pt x="1" y="68"/>
                  </a:lnTo>
                  <a:lnTo>
                    <a:pt x="0" y="68"/>
                  </a:lnTo>
                  <a:close/>
                </a:path>
              </a:pathLst>
            </a:custGeom>
            <a:solidFill>
              <a:srgbClr val="2C333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3558" name="Freeform 208">
              <a:extLst>
                <a:ext uri="{FF2B5EF4-FFF2-40B4-BE49-F238E27FC236}">
                  <a16:creationId xmlns:a16="http://schemas.microsoft.com/office/drawing/2014/main" id="{FE9CBC7C-9FDD-40AA-8813-DAEC20E88EB0}"/>
                </a:ext>
              </a:extLst>
            </p:cNvPr>
            <p:cNvSpPr>
              <a:spLocks/>
            </p:cNvSpPr>
            <p:nvPr/>
          </p:nvSpPr>
          <p:spPr bwMode="auto">
            <a:xfrm>
              <a:off x="3208" y="2800"/>
              <a:ext cx="25" cy="12"/>
            </a:xfrm>
            <a:custGeom>
              <a:avLst/>
              <a:gdLst>
                <a:gd name="T0" fmla="*/ 0 w 123"/>
                <a:gd name="T1" fmla="*/ 0 h 61"/>
                <a:gd name="T2" fmla="*/ 0 w 123"/>
                <a:gd name="T3" fmla="*/ 0 h 61"/>
                <a:gd name="T4" fmla="*/ 0 w 123"/>
                <a:gd name="T5" fmla="*/ 0 h 61"/>
                <a:gd name="T6" fmla="*/ 0 w 123"/>
                <a:gd name="T7" fmla="*/ 0 h 61"/>
                <a:gd name="T8" fmla="*/ 0 w 123"/>
                <a:gd name="T9" fmla="*/ 0 h 61"/>
                <a:gd name="T10" fmla="*/ 0 w 123"/>
                <a:gd name="T11" fmla="*/ 0 h 61"/>
                <a:gd name="T12" fmla="*/ 0 w 123"/>
                <a:gd name="T13" fmla="*/ 0 h 61"/>
                <a:gd name="T14" fmla="*/ 0 60000 65536"/>
                <a:gd name="T15" fmla="*/ 0 60000 65536"/>
                <a:gd name="T16" fmla="*/ 0 60000 65536"/>
                <a:gd name="T17" fmla="*/ 0 60000 65536"/>
                <a:gd name="T18" fmla="*/ 0 60000 65536"/>
                <a:gd name="T19" fmla="*/ 0 60000 65536"/>
                <a:gd name="T20" fmla="*/ 0 60000 65536"/>
                <a:gd name="T21" fmla="*/ 0 w 123"/>
                <a:gd name="T22" fmla="*/ 0 h 61"/>
                <a:gd name="T23" fmla="*/ 123 w 123"/>
                <a:gd name="T24" fmla="*/ 61 h 6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3" h="61">
                  <a:moveTo>
                    <a:pt x="0" y="61"/>
                  </a:moveTo>
                  <a:lnTo>
                    <a:pt x="0" y="0"/>
                  </a:lnTo>
                  <a:lnTo>
                    <a:pt x="123" y="0"/>
                  </a:lnTo>
                  <a:lnTo>
                    <a:pt x="123" y="61"/>
                  </a:lnTo>
                  <a:lnTo>
                    <a:pt x="0" y="61"/>
                  </a:lnTo>
                  <a:close/>
                </a:path>
              </a:pathLst>
            </a:custGeom>
            <a:solidFill>
              <a:srgbClr val="C5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3559" name="Freeform 209">
              <a:extLst>
                <a:ext uri="{FF2B5EF4-FFF2-40B4-BE49-F238E27FC236}">
                  <a16:creationId xmlns:a16="http://schemas.microsoft.com/office/drawing/2014/main" id="{86A02E76-9B33-46CE-94A5-BC4030CF843E}"/>
                </a:ext>
              </a:extLst>
            </p:cNvPr>
            <p:cNvSpPr>
              <a:spLocks/>
            </p:cNvSpPr>
            <p:nvPr/>
          </p:nvSpPr>
          <p:spPr bwMode="auto">
            <a:xfrm>
              <a:off x="3213" y="2800"/>
              <a:ext cx="15" cy="12"/>
            </a:xfrm>
            <a:custGeom>
              <a:avLst/>
              <a:gdLst>
                <a:gd name="T0" fmla="*/ 0 w 79"/>
                <a:gd name="T1" fmla="*/ 0 h 61"/>
                <a:gd name="T2" fmla="*/ 0 w 79"/>
                <a:gd name="T3" fmla="*/ 0 h 61"/>
                <a:gd name="T4" fmla="*/ 0 w 79"/>
                <a:gd name="T5" fmla="*/ 0 h 61"/>
                <a:gd name="T6" fmla="*/ 0 w 79"/>
                <a:gd name="T7" fmla="*/ 0 h 61"/>
                <a:gd name="T8" fmla="*/ 0 w 79"/>
                <a:gd name="T9" fmla="*/ 0 h 61"/>
                <a:gd name="T10" fmla="*/ 0 w 79"/>
                <a:gd name="T11" fmla="*/ 0 h 61"/>
                <a:gd name="T12" fmla="*/ 0 60000 65536"/>
                <a:gd name="T13" fmla="*/ 0 60000 65536"/>
                <a:gd name="T14" fmla="*/ 0 60000 65536"/>
                <a:gd name="T15" fmla="*/ 0 60000 65536"/>
                <a:gd name="T16" fmla="*/ 0 60000 65536"/>
                <a:gd name="T17" fmla="*/ 0 60000 65536"/>
                <a:gd name="T18" fmla="*/ 0 w 79"/>
                <a:gd name="T19" fmla="*/ 0 h 61"/>
                <a:gd name="T20" fmla="*/ 79 w 79"/>
                <a:gd name="T21" fmla="*/ 61 h 61"/>
              </a:gdLst>
              <a:ahLst/>
              <a:cxnLst>
                <a:cxn ang="T12">
                  <a:pos x="T0" y="T1"/>
                </a:cxn>
                <a:cxn ang="T13">
                  <a:pos x="T2" y="T3"/>
                </a:cxn>
                <a:cxn ang="T14">
                  <a:pos x="T4" y="T5"/>
                </a:cxn>
                <a:cxn ang="T15">
                  <a:pos x="T6" y="T7"/>
                </a:cxn>
                <a:cxn ang="T16">
                  <a:pos x="T8" y="T9"/>
                </a:cxn>
                <a:cxn ang="T17">
                  <a:pos x="T10" y="T11"/>
                </a:cxn>
              </a:cxnLst>
              <a:rect l="T18" t="T19" r="T20" b="T21"/>
              <a:pathLst>
                <a:path w="79" h="61">
                  <a:moveTo>
                    <a:pt x="0" y="61"/>
                  </a:moveTo>
                  <a:lnTo>
                    <a:pt x="0" y="0"/>
                  </a:lnTo>
                  <a:lnTo>
                    <a:pt x="79" y="0"/>
                  </a:lnTo>
                  <a:lnTo>
                    <a:pt x="79" y="61"/>
                  </a:lnTo>
                  <a:lnTo>
                    <a:pt x="0" y="61"/>
                  </a:lnTo>
                  <a:close/>
                </a:path>
              </a:pathLst>
            </a:custGeom>
            <a:solidFill>
              <a:srgbClr val="92999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3560" name="Freeform 210">
              <a:extLst>
                <a:ext uri="{FF2B5EF4-FFF2-40B4-BE49-F238E27FC236}">
                  <a16:creationId xmlns:a16="http://schemas.microsoft.com/office/drawing/2014/main" id="{CAB1139C-FD9D-4424-818B-34EB7C3AE86F}"/>
                </a:ext>
              </a:extLst>
            </p:cNvPr>
            <p:cNvSpPr>
              <a:spLocks/>
            </p:cNvSpPr>
            <p:nvPr/>
          </p:nvSpPr>
          <p:spPr bwMode="auto">
            <a:xfrm>
              <a:off x="3215" y="2800"/>
              <a:ext cx="11" cy="12"/>
            </a:xfrm>
            <a:custGeom>
              <a:avLst/>
              <a:gdLst>
                <a:gd name="T0" fmla="*/ 0 w 57"/>
                <a:gd name="T1" fmla="*/ 0 h 61"/>
                <a:gd name="T2" fmla="*/ 0 w 57"/>
                <a:gd name="T3" fmla="*/ 0 h 61"/>
                <a:gd name="T4" fmla="*/ 0 w 57"/>
                <a:gd name="T5" fmla="*/ 0 h 61"/>
                <a:gd name="T6" fmla="*/ 0 w 57"/>
                <a:gd name="T7" fmla="*/ 0 h 61"/>
                <a:gd name="T8" fmla="*/ 0 w 57"/>
                <a:gd name="T9" fmla="*/ 0 h 61"/>
                <a:gd name="T10" fmla="*/ 0 w 57"/>
                <a:gd name="T11" fmla="*/ 0 h 61"/>
                <a:gd name="T12" fmla="*/ 0 60000 65536"/>
                <a:gd name="T13" fmla="*/ 0 60000 65536"/>
                <a:gd name="T14" fmla="*/ 0 60000 65536"/>
                <a:gd name="T15" fmla="*/ 0 60000 65536"/>
                <a:gd name="T16" fmla="*/ 0 60000 65536"/>
                <a:gd name="T17" fmla="*/ 0 60000 65536"/>
                <a:gd name="T18" fmla="*/ 0 w 57"/>
                <a:gd name="T19" fmla="*/ 0 h 61"/>
                <a:gd name="T20" fmla="*/ 57 w 57"/>
                <a:gd name="T21" fmla="*/ 61 h 61"/>
              </a:gdLst>
              <a:ahLst/>
              <a:cxnLst>
                <a:cxn ang="T12">
                  <a:pos x="T0" y="T1"/>
                </a:cxn>
                <a:cxn ang="T13">
                  <a:pos x="T2" y="T3"/>
                </a:cxn>
                <a:cxn ang="T14">
                  <a:pos x="T4" y="T5"/>
                </a:cxn>
                <a:cxn ang="T15">
                  <a:pos x="T6" y="T7"/>
                </a:cxn>
                <a:cxn ang="T16">
                  <a:pos x="T8" y="T9"/>
                </a:cxn>
                <a:cxn ang="T17">
                  <a:pos x="T10" y="T11"/>
                </a:cxn>
              </a:cxnLst>
              <a:rect l="T18" t="T19" r="T20" b="T21"/>
              <a:pathLst>
                <a:path w="57" h="61">
                  <a:moveTo>
                    <a:pt x="0" y="61"/>
                  </a:moveTo>
                  <a:lnTo>
                    <a:pt x="0" y="0"/>
                  </a:lnTo>
                  <a:lnTo>
                    <a:pt x="57" y="0"/>
                  </a:lnTo>
                  <a:lnTo>
                    <a:pt x="57" y="61"/>
                  </a:lnTo>
                  <a:lnTo>
                    <a:pt x="0" y="61"/>
                  </a:lnTo>
                  <a:close/>
                </a:path>
              </a:pathLst>
            </a:custGeom>
            <a:solidFill>
              <a:srgbClr val="92999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3561" name="Freeform 211">
              <a:extLst>
                <a:ext uri="{FF2B5EF4-FFF2-40B4-BE49-F238E27FC236}">
                  <a16:creationId xmlns:a16="http://schemas.microsoft.com/office/drawing/2014/main" id="{F9D11FF0-C3F2-4210-878E-B03C1814FE22}"/>
                </a:ext>
              </a:extLst>
            </p:cNvPr>
            <p:cNvSpPr>
              <a:spLocks/>
            </p:cNvSpPr>
            <p:nvPr/>
          </p:nvSpPr>
          <p:spPr bwMode="auto">
            <a:xfrm>
              <a:off x="3206" y="2785"/>
              <a:ext cx="6" cy="6"/>
            </a:xfrm>
            <a:custGeom>
              <a:avLst/>
              <a:gdLst>
                <a:gd name="T0" fmla="*/ 0 w 29"/>
                <a:gd name="T1" fmla="*/ 0 h 29"/>
                <a:gd name="T2" fmla="*/ 0 w 29"/>
                <a:gd name="T3" fmla="*/ 0 h 29"/>
                <a:gd name="T4" fmla="*/ 0 w 29"/>
                <a:gd name="T5" fmla="*/ 0 h 29"/>
                <a:gd name="T6" fmla="*/ 0 w 29"/>
                <a:gd name="T7" fmla="*/ 0 h 29"/>
                <a:gd name="T8" fmla="*/ 0 w 29"/>
                <a:gd name="T9" fmla="*/ 0 h 29"/>
                <a:gd name="T10" fmla="*/ 0 w 29"/>
                <a:gd name="T11" fmla="*/ 0 h 29"/>
                <a:gd name="T12" fmla="*/ 0 w 29"/>
                <a:gd name="T13" fmla="*/ 0 h 29"/>
                <a:gd name="T14" fmla="*/ 0 w 29"/>
                <a:gd name="T15" fmla="*/ 0 h 29"/>
                <a:gd name="T16" fmla="*/ 0 w 29"/>
                <a:gd name="T17" fmla="*/ 0 h 29"/>
                <a:gd name="T18" fmla="*/ 0 w 29"/>
                <a:gd name="T19" fmla="*/ 0 h 29"/>
                <a:gd name="T20" fmla="*/ 0 w 29"/>
                <a:gd name="T21" fmla="*/ 0 h 29"/>
                <a:gd name="T22" fmla="*/ 0 w 29"/>
                <a:gd name="T23" fmla="*/ 0 h 29"/>
                <a:gd name="T24" fmla="*/ 0 w 29"/>
                <a:gd name="T25" fmla="*/ 0 h 29"/>
                <a:gd name="T26" fmla="*/ 0 w 29"/>
                <a:gd name="T27" fmla="*/ 0 h 29"/>
                <a:gd name="T28" fmla="*/ 0 w 29"/>
                <a:gd name="T29" fmla="*/ 0 h 29"/>
                <a:gd name="T30" fmla="*/ 0 w 29"/>
                <a:gd name="T31" fmla="*/ 0 h 29"/>
                <a:gd name="T32" fmla="*/ 0 w 29"/>
                <a:gd name="T33" fmla="*/ 0 h 29"/>
                <a:gd name="T34" fmla="*/ 0 w 29"/>
                <a:gd name="T35" fmla="*/ 0 h 29"/>
                <a:gd name="T36" fmla="*/ 0 w 29"/>
                <a:gd name="T37" fmla="*/ 0 h 29"/>
                <a:gd name="T38" fmla="*/ 0 w 29"/>
                <a:gd name="T39" fmla="*/ 0 h 29"/>
                <a:gd name="T40" fmla="*/ 0 w 29"/>
                <a:gd name="T41" fmla="*/ 0 h 29"/>
                <a:gd name="T42" fmla="*/ 0 w 29"/>
                <a:gd name="T43" fmla="*/ 0 h 29"/>
                <a:gd name="T44" fmla="*/ 0 w 29"/>
                <a:gd name="T45" fmla="*/ 0 h 29"/>
                <a:gd name="T46" fmla="*/ 0 w 29"/>
                <a:gd name="T47" fmla="*/ 0 h 29"/>
                <a:gd name="T48" fmla="*/ 0 w 29"/>
                <a:gd name="T49" fmla="*/ 0 h 29"/>
                <a:gd name="T50" fmla="*/ 0 w 29"/>
                <a:gd name="T51" fmla="*/ 0 h 29"/>
                <a:gd name="T52" fmla="*/ 0 w 29"/>
                <a:gd name="T53" fmla="*/ 0 h 29"/>
                <a:gd name="T54" fmla="*/ 0 w 29"/>
                <a:gd name="T55" fmla="*/ 0 h 29"/>
                <a:gd name="T56" fmla="*/ 0 w 29"/>
                <a:gd name="T57" fmla="*/ 0 h 29"/>
                <a:gd name="T58" fmla="*/ 0 w 29"/>
                <a:gd name="T59" fmla="*/ 0 h 29"/>
                <a:gd name="T60" fmla="*/ 0 w 29"/>
                <a:gd name="T61" fmla="*/ 0 h 29"/>
                <a:gd name="T62" fmla="*/ 0 w 29"/>
                <a:gd name="T63" fmla="*/ 0 h 29"/>
                <a:gd name="T64" fmla="*/ 0 w 29"/>
                <a:gd name="T65" fmla="*/ 0 h 29"/>
                <a:gd name="T66" fmla="*/ 0 w 29"/>
                <a:gd name="T67" fmla="*/ 0 h 29"/>
                <a:gd name="T68" fmla="*/ 0 w 29"/>
                <a:gd name="T69" fmla="*/ 0 h 29"/>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29"/>
                <a:gd name="T106" fmla="*/ 0 h 29"/>
                <a:gd name="T107" fmla="*/ 29 w 29"/>
                <a:gd name="T108" fmla="*/ 29 h 29"/>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29" h="29">
                  <a:moveTo>
                    <a:pt x="14" y="0"/>
                  </a:moveTo>
                  <a:lnTo>
                    <a:pt x="18" y="1"/>
                  </a:lnTo>
                  <a:lnTo>
                    <a:pt x="21" y="1"/>
                  </a:lnTo>
                  <a:lnTo>
                    <a:pt x="22" y="2"/>
                  </a:lnTo>
                  <a:lnTo>
                    <a:pt x="26" y="5"/>
                  </a:lnTo>
                  <a:lnTo>
                    <a:pt x="27" y="7"/>
                  </a:lnTo>
                  <a:lnTo>
                    <a:pt x="28" y="9"/>
                  </a:lnTo>
                  <a:lnTo>
                    <a:pt x="29" y="11"/>
                  </a:lnTo>
                  <a:lnTo>
                    <a:pt x="29" y="15"/>
                  </a:lnTo>
                  <a:lnTo>
                    <a:pt x="29" y="18"/>
                  </a:lnTo>
                  <a:lnTo>
                    <a:pt x="28" y="20"/>
                  </a:lnTo>
                  <a:lnTo>
                    <a:pt x="27" y="22"/>
                  </a:lnTo>
                  <a:lnTo>
                    <a:pt x="26" y="25"/>
                  </a:lnTo>
                  <a:lnTo>
                    <a:pt x="22" y="27"/>
                  </a:lnTo>
                  <a:lnTo>
                    <a:pt x="21" y="29"/>
                  </a:lnTo>
                  <a:lnTo>
                    <a:pt x="18" y="29"/>
                  </a:lnTo>
                  <a:lnTo>
                    <a:pt x="14" y="29"/>
                  </a:lnTo>
                  <a:lnTo>
                    <a:pt x="12" y="29"/>
                  </a:lnTo>
                  <a:lnTo>
                    <a:pt x="9" y="29"/>
                  </a:lnTo>
                  <a:lnTo>
                    <a:pt x="7" y="27"/>
                  </a:lnTo>
                  <a:lnTo>
                    <a:pt x="4" y="25"/>
                  </a:lnTo>
                  <a:lnTo>
                    <a:pt x="3" y="22"/>
                  </a:lnTo>
                  <a:lnTo>
                    <a:pt x="1" y="20"/>
                  </a:lnTo>
                  <a:lnTo>
                    <a:pt x="1" y="18"/>
                  </a:lnTo>
                  <a:lnTo>
                    <a:pt x="0" y="15"/>
                  </a:lnTo>
                  <a:lnTo>
                    <a:pt x="1" y="11"/>
                  </a:lnTo>
                  <a:lnTo>
                    <a:pt x="1" y="9"/>
                  </a:lnTo>
                  <a:lnTo>
                    <a:pt x="3" y="7"/>
                  </a:lnTo>
                  <a:lnTo>
                    <a:pt x="4" y="5"/>
                  </a:lnTo>
                  <a:lnTo>
                    <a:pt x="7" y="2"/>
                  </a:lnTo>
                  <a:lnTo>
                    <a:pt x="9" y="1"/>
                  </a:lnTo>
                  <a:lnTo>
                    <a:pt x="12" y="1"/>
                  </a:lnTo>
                  <a:lnTo>
                    <a:pt x="14" y="0"/>
                  </a:lnTo>
                  <a:close/>
                </a:path>
              </a:pathLst>
            </a:custGeom>
            <a:solidFill>
              <a:srgbClr val="C5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3562" name="Freeform 212">
              <a:extLst>
                <a:ext uri="{FF2B5EF4-FFF2-40B4-BE49-F238E27FC236}">
                  <a16:creationId xmlns:a16="http://schemas.microsoft.com/office/drawing/2014/main" id="{51A6C74C-7BB9-4120-AB5C-6278EC6B923C}"/>
                </a:ext>
              </a:extLst>
            </p:cNvPr>
            <p:cNvSpPr>
              <a:spLocks/>
            </p:cNvSpPr>
            <p:nvPr/>
          </p:nvSpPr>
          <p:spPr bwMode="auto">
            <a:xfrm>
              <a:off x="3228" y="2785"/>
              <a:ext cx="6" cy="6"/>
            </a:xfrm>
            <a:custGeom>
              <a:avLst/>
              <a:gdLst>
                <a:gd name="T0" fmla="*/ 0 w 30"/>
                <a:gd name="T1" fmla="*/ 0 h 29"/>
                <a:gd name="T2" fmla="*/ 0 w 30"/>
                <a:gd name="T3" fmla="*/ 0 h 29"/>
                <a:gd name="T4" fmla="*/ 0 w 30"/>
                <a:gd name="T5" fmla="*/ 0 h 29"/>
                <a:gd name="T6" fmla="*/ 0 w 30"/>
                <a:gd name="T7" fmla="*/ 0 h 29"/>
                <a:gd name="T8" fmla="*/ 0 w 30"/>
                <a:gd name="T9" fmla="*/ 0 h 29"/>
                <a:gd name="T10" fmla="*/ 0 w 30"/>
                <a:gd name="T11" fmla="*/ 0 h 29"/>
                <a:gd name="T12" fmla="*/ 0 w 30"/>
                <a:gd name="T13" fmla="*/ 0 h 29"/>
                <a:gd name="T14" fmla="*/ 0 w 30"/>
                <a:gd name="T15" fmla="*/ 0 h 29"/>
                <a:gd name="T16" fmla="*/ 0 w 30"/>
                <a:gd name="T17" fmla="*/ 0 h 29"/>
                <a:gd name="T18" fmla="*/ 0 w 30"/>
                <a:gd name="T19" fmla="*/ 0 h 29"/>
                <a:gd name="T20" fmla="*/ 0 w 30"/>
                <a:gd name="T21" fmla="*/ 0 h 29"/>
                <a:gd name="T22" fmla="*/ 0 w 30"/>
                <a:gd name="T23" fmla="*/ 0 h 29"/>
                <a:gd name="T24" fmla="*/ 0 w 30"/>
                <a:gd name="T25" fmla="*/ 0 h 29"/>
                <a:gd name="T26" fmla="*/ 0 w 30"/>
                <a:gd name="T27" fmla="*/ 0 h 29"/>
                <a:gd name="T28" fmla="*/ 0 w 30"/>
                <a:gd name="T29" fmla="*/ 0 h 29"/>
                <a:gd name="T30" fmla="*/ 0 w 30"/>
                <a:gd name="T31" fmla="*/ 0 h 29"/>
                <a:gd name="T32" fmla="*/ 0 w 30"/>
                <a:gd name="T33" fmla="*/ 0 h 29"/>
                <a:gd name="T34" fmla="*/ 0 w 30"/>
                <a:gd name="T35" fmla="*/ 0 h 29"/>
                <a:gd name="T36" fmla="*/ 0 w 30"/>
                <a:gd name="T37" fmla="*/ 0 h 29"/>
                <a:gd name="T38" fmla="*/ 0 w 30"/>
                <a:gd name="T39" fmla="*/ 0 h 29"/>
                <a:gd name="T40" fmla="*/ 0 w 30"/>
                <a:gd name="T41" fmla="*/ 0 h 29"/>
                <a:gd name="T42" fmla="*/ 0 w 30"/>
                <a:gd name="T43" fmla="*/ 0 h 29"/>
                <a:gd name="T44" fmla="*/ 0 w 30"/>
                <a:gd name="T45" fmla="*/ 0 h 29"/>
                <a:gd name="T46" fmla="*/ 0 w 30"/>
                <a:gd name="T47" fmla="*/ 0 h 29"/>
                <a:gd name="T48" fmla="*/ 0 w 30"/>
                <a:gd name="T49" fmla="*/ 0 h 29"/>
                <a:gd name="T50" fmla="*/ 0 w 30"/>
                <a:gd name="T51" fmla="*/ 0 h 29"/>
                <a:gd name="T52" fmla="*/ 0 w 30"/>
                <a:gd name="T53" fmla="*/ 0 h 29"/>
                <a:gd name="T54" fmla="*/ 0 w 30"/>
                <a:gd name="T55" fmla="*/ 0 h 29"/>
                <a:gd name="T56" fmla="*/ 0 w 30"/>
                <a:gd name="T57" fmla="*/ 0 h 29"/>
                <a:gd name="T58" fmla="*/ 0 w 30"/>
                <a:gd name="T59" fmla="*/ 0 h 29"/>
                <a:gd name="T60" fmla="*/ 0 w 30"/>
                <a:gd name="T61" fmla="*/ 0 h 29"/>
                <a:gd name="T62" fmla="*/ 0 w 30"/>
                <a:gd name="T63" fmla="*/ 0 h 29"/>
                <a:gd name="T64" fmla="*/ 0 w 30"/>
                <a:gd name="T65" fmla="*/ 0 h 29"/>
                <a:gd name="T66" fmla="*/ 0 w 30"/>
                <a:gd name="T67" fmla="*/ 0 h 29"/>
                <a:gd name="T68" fmla="*/ 0 w 30"/>
                <a:gd name="T69" fmla="*/ 0 h 29"/>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30"/>
                <a:gd name="T106" fmla="*/ 0 h 29"/>
                <a:gd name="T107" fmla="*/ 30 w 30"/>
                <a:gd name="T108" fmla="*/ 29 h 29"/>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30" h="29">
                  <a:moveTo>
                    <a:pt x="16" y="0"/>
                  </a:moveTo>
                  <a:lnTo>
                    <a:pt x="18" y="1"/>
                  </a:lnTo>
                  <a:lnTo>
                    <a:pt x="21" y="1"/>
                  </a:lnTo>
                  <a:lnTo>
                    <a:pt x="24" y="2"/>
                  </a:lnTo>
                  <a:lnTo>
                    <a:pt x="26" y="5"/>
                  </a:lnTo>
                  <a:lnTo>
                    <a:pt x="27" y="7"/>
                  </a:lnTo>
                  <a:lnTo>
                    <a:pt x="29" y="9"/>
                  </a:lnTo>
                  <a:lnTo>
                    <a:pt x="30" y="11"/>
                  </a:lnTo>
                  <a:lnTo>
                    <a:pt x="30" y="15"/>
                  </a:lnTo>
                  <a:lnTo>
                    <a:pt x="30" y="18"/>
                  </a:lnTo>
                  <a:lnTo>
                    <a:pt x="29" y="20"/>
                  </a:lnTo>
                  <a:lnTo>
                    <a:pt x="27" y="22"/>
                  </a:lnTo>
                  <a:lnTo>
                    <a:pt x="26" y="25"/>
                  </a:lnTo>
                  <a:lnTo>
                    <a:pt x="24" y="27"/>
                  </a:lnTo>
                  <a:lnTo>
                    <a:pt x="21" y="29"/>
                  </a:lnTo>
                  <a:lnTo>
                    <a:pt x="18" y="29"/>
                  </a:lnTo>
                  <a:lnTo>
                    <a:pt x="16" y="29"/>
                  </a:lnTo>
                  <a:lnTo>
                    <a:pt x="12" y="29"/>
                  </a:lnTo>
                  <a:lnTo>
                    <a:pt x="9" y="29"/>
                  </a:lnTo>
                  <a:lnTo>
                    <a:pt x="8" y="27"/>
                  </a:lnTo>
                  <a:lnTo>
                    <a:pt x="6" y="25"/>
                  </a:lnTo>
                  <a:lnTo>
                    <a:pt x="4" y="22"/>
                  </a:lnTo>
                  <a:lnTo>
                    <a:pt x="2" y="20"/>
                  </a:lnTo>
                  <a:lnTo>
                    <a:pt x="1" y="18"/>
                  </a:lnTo>
                  <a:lnTo>
                    <a:pt x="0" y="15"/>
                  </a:lnTo>
                  <a:lnTo>
                    <a:pt x="1" y="11"/>
                  </a:lnTo>
                  <a:lnTo>
                    <a:pt x="2" y="9"/>
                  </a:lnTo>
                  <a:lnTo>
                    <a:pt x="4" y="7"/>
                  </a:lnTo>
                  <a:lnTo>
                    <a:pt x="6" y="5"/>
                  </a:lnTo>
                  <a:lnTo>
                    <a:pt x="8" y="2"/>
                  </a:lnTo>
                  <a:lnTo>
                    <a:pt x="9" y="1"/>
                  </a:lnTo>
                  <a:lnTo>
                    <a:pt x="12" y="1"/>
                  </a:lnTo>
                  <a:lnTo>
                    <a:pt x="16" y="0"/>
                  </a:lnTo>
                  <a:close/>
                </a:path>
              </a:pathLst>
            </a:custGeom>
            <a:solidFill>
              <a:srgbClr val="C5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3563" name="Freeform 213">
              <a:extLst>
                <a:ext uri="{FF2B5EF4-FFF2-40B4-BE49-F238E27FC236}">
                  <a16:creationId xmlns:a16="http://schemas.microsoft.com/office/drawing/2014/main" id="{2FF66541-C2F8-4238-ABBF-834462340294}"/>
                </a:ext>
              </a:extLst>
            </p:cNvPr>
            <p:cNvSpPr>
              <a:spLocks/>
            </p:cNvSpPr>
            <p:nvPr/>
          </p:nvSpPr>
          <p:spPr bwMode="auto">
            <a:xfrm>
              <a:off x="3206" y="2785"/>
              <a:ext cx="5" cy="5"/>
            </a:xfrm>
            <a:custGeom>
              <a:avLst/>
              <a:gdLst>
                <a:gd name="T0" fmla="*/ 0 w 22"/>
                <a:gd name="T1" fmla="*/ 0 h 22"/>
                <a:gd name="T2" fmla="*/ 0 w 22"/>
                <a:gd name="T3" fmla="*/ 0 h 22"/>
                <a:gd name="T4" fmla="*/ 0 w 22"/>
                <a:gd name="T5" fmla="*/ 0 h 22"/>
                <a:gd name="T6" fmla="*/ 0 w 22"/>
                <a:gd name="T7" fmla="*/ 0 h 22"/>
                <a:gd name="T8" fmla="*/ 0 w 22"/>
                <a:gd name="T9" fmla="*/ 0 h 22"/>
                <a:gd name="T10" fmla="*/ 0 w 22"/>
                <a:gd name="T11" fmla="*/ 0 h 22"/>
                <a:gd name="T12" fmla="*/ 0 w 22"/>
                <a:gd name="T13" fmla="*/ 0 h 22"/>
                <a:gd name="T14" fmla="*/ 0 w 22"/>
                <a:gd name="T15" fmla="*/ 0 h 22"/>
                <a:gd name="T16" fmla="*/ 0 w 22"/>
                <a:gd name="T17" fmla="*/ 0 h 22"/>
                <a:gd name="T18" fmla="*/ 0 w 22"/>
                <a:gd name="T19" fmla="*/ 0 h 22"/>
                <a:gd name="T20" fmla="*/ 0 w 22"/>
                <a:gd name="T21" fmla="*/ 0 h 22"/>
                <a:gd name="T22" fmla="*/ 0 w 22"/>
                <a:gd name="T23" fmla="*/ 0 h 22"/>
                <a:gd name="T24" fmla="*/ 0 w 22"/>
                <a:gd name="T25" fmla="*/ 0 h 22"/>
                <a:gd name="T26" fmla="*/ 0 w 22"/>
                <a:gd name="T27" fmla="*/ 0 h 22"/>
                <a:gd name="T28" fmla="*/ 0 w 22"/>
                <a:gd name="T29" fmla="*/ 0 h 22"/>
                <a:gd name="T30" fmla="*/ 0 w 22"/>
                <a:gd name="T31" fmla="*/ 0 h 22"/>
                <a:gd name="T32" fmla="*/ 0 w 22"/>
                <a:gd name="T33" fmla="*/ 0 h 22"/>
                <a:gd name="T34" fmla="*/ 0 w 22"/>
                <a:gd name="T35" fmla="*/ 0 h 22"/>
                <a:gd name="T36" fmla="*/ 0 w 22"/>
                <a:gd name="T37" fmla="*/ 0 h 2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2"/>
                <a:gd name="T58" fmla="*/ 0 h 22"/>
                <a:gd name="T59" fmla="*/ 22 w 22"/>
                <a:gd name="T60" fmla="*/ 22 h 22"/>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2" h="22">
                  <a:moveTo>
                    <a:pt x="11" y="0"/>
                  </a:moveTo>
                  <a:lnTo>
                    <a:pt x="16" y="1"/>
                  </a:lnTo>
                  <a:lnTo>
                    <a:pt x="19" y="3"/>
                  </a:lnTo>
                  <a:lnTo>
                    <a:pt x="21" y="7"/>
                  </a:lnTo>
                  <a:lnTo>
                    <a:pt x="22" y="11"/>
                  </a:lnTo>
                  <a:lnTo>
                    <a:pt x="21" y="16"/>
                  </a:lnTo>
                  <a:lnTo>
                    <a:pt x="19" y="19"/>
                  </a:lnTo>
                  <a:lnTo>
                    <a:pt x="16" y="21"/>
                  </a:lnTo>
                  <a:lnTo>
                    <a:pt x="11" y="22"/>
                  </a:lnTo>
                  <a:lnTo>
                    <a:pt x="7" y="21"/>
                  </a:lnTo>
                  <a:lnTo>
                    <a:pt x="3" y="19"/>
                  </a:lnTo>
                  <a:lnTo>
                    <a:pt x="1" y="16"/>
                  </a:lnTo>
                  <a:lnTo>
                    <a:pt x="0" y="11"/>
                  </a:lnTo>
                  <a:lnTo>
                    <a:pt x="1" y="7"/>
                  </a:lnTo>
                  <a:lnTo>
                    <a:pt x="3" y="3"/>
                  </a:lnTo>
                  <a:lnTo>
                    <a:pt x="7" y="1"/>
                  </a:lnTo>
                  <a:lnTo>
                    <a:pt x="11" y="0"/>
                  </a:lnTo>
                  <a:close/>
                </a:path>
              </a:pathLst>
            </a:custGeom>
            <a:solidFill>
              <a:srgbClr val="131A1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3564" name="Freeform 214">
              <a:extLst>
                <a:ext uri="{FF2B5EF4-FFF2-40B4-BE49-F238E27FC236}">
                  <a16:creationId xmlns:a16="http://schemas.microsoft.com/office/drawing/2014/main" id="{42250710-C22F-4D8A-AF3F-D405AC3D9458}"/>
                </a:ext>
              </a:extLst>
            </p:cNvPr>
            <p:cNvSpPr>
              <a:spLocks/>
            </p:cNvSpPr>
            <p:nvPr/>
          </p:nvSpPr>
          <p:spPr bwMode="auto">
            <a:xfrm>
              <a:off x="3228" y="2785"/>
              <a:ext cx="5" cy="5"/>
            </a:xfrm>
            <a:custGeom>
              <a:avLst/>
              <a:gdLst>
                <a:gd name="T0" fmla="*/ 0 w 22"/>
                <a:gd name="T1" fmla="*/ 0 h 22"/>
                <a:gd name="T2" fmla="*/ 0 w 22"/>
                <a:gd name="T3" fmla="*/ 0 h 22"/>
                <a:gd name="T4" fmla="*/ 0 w 22"/>
                <a:gd name="T5" fmla="*/ 0 h 22"/>
                <a:gd name="T6" fmla="*/ 0 w 22"/>
                <a:gd name="T7" fmla="*/ 0 h 22"/>
                <a:gd name="T8" fmla="*/ 0 w 22"/>
                <a:gd name="T9" fmla="*/ 0 h 22"/>
                <a:gd name="T10" fmla="*/ 0 w 22"/>
                <a:gd name="T11" fmla="*/ 0 h 22"/>
                <a:gd name="T12" fmla="*/ 0 w 22"/>
                <a:gd name="T13" fmla="*/ 0 h 22"/>
                <a:gd name="T14" fmla="*/ 0 w 22"/>
                <a:gd name="T15" fmla="*/ 0 h 22"/>
                <a:gd name="T16" fmla="*/ 0 w 22"/>
                <a:gd name="T17" fmla="*/ 0 h 22"/>
                <a:gd name="T18" fmla="*/ 0 w 22"/>
                <a:gd name="T19" fmla="*/ 0 h 22"/>
                <a:gd name="T20" fmla="*/ 0 w 22"/>
                <a:gd name="T21" fmla="*/ 0 h 22"/>
                <a:gd name="T22" fmla="*/ 0 w 22"/>
                <a:gd name="T23" fmla="*/ 0 h 22"/>
                <a:gd name="T24" fmla="*/ 0 w 22"/>
                <a:gd name="T25" fmla="*/ 0 h 22"/>
                <a:gd name="T26" fmla="*/ 0 w 22"/>
                <a:gd name="T27" fmla="*/ 0 h 22"/>
                <a:gd name="T28" fmla="*/ 0 w 22"/>
                <a:gd name="T29" fmla="*/ 0 h 22"/>
                <a:gd name="T30" fmla="*/ 0 w 22"/>
                <a:gd name="T31" fmla="*/ 0 h 22"/>
                <a:gd name="T32" fmla="*/ 0 w 22"/>
                <a:gd name="T33" fmla="*/ 0 h 22"/>
                <a:gd name="T34" fmla="*/ 0 w 22"/>
                <a:gd name="T35" fmla="*/ 0 h 22"/>
                <a:gd name="T36" fmla="*/ 0 w 22"/>
                <a:gd name="T37" fmla="*/ 0 h 2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2"/>
                <a:gd name="T58" fmla="*/ 0 h 22"/>
                <a:gd name="T59" fmla="*/ 22 w 22"/>
                <a:gd name="T60" fmla="*/ 22 h 22"/>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2" h="22">
                  <a:moveTo>
                    <a:pt x="11" y="0"/>
                  </a:moveTo>
                  <a:lnTo>
                    <a:pt x="16" y="1"/>
                  </a:lnTo>
                  <a:lnTo>
                    <a:pt x="19" y="3"/>
                  </a:lnTo>
                  <a:lnTo>
                    <a:pt x="22" y="7"/>
                  </a:lnTo>
                  <a:lnTo>
                    <a:pt x="22" y="11"/>
                  </a:lnTo>
                  <a:lnTo>
                    <a:pt x="22" y="16"/>
                  </a:lnTo>
                  <a:lnTo>
                    <a:pt x="19" y="19"/>
                  </a:lnTo>
                  <a:lnTo>
                    <a:pt x="16" y="21"/>
                  </a:lnTo>
                  <a:lnTo>
                    <a:pt x="11" y="22"/>
                  </a:lnTo>
                  <a:lnTo>
                    <a:pt x="8" y="21"/>
                  </a:lnTo>
                  <a:lnTo>
                    <a:pt x="5" y="19"/>
                  </a:lnTo>
                  <a:lnTo>
                    <a:pt x="1" y="16"/>
                  </a:lnTo>
                  <a:lnTo>
                    <a:pt x="0" y="11"/>
                  </a:lnTo>
                  <a:lnTo>
                    <a:pt x="1" y="7"/>
                  </a:lnTo>
                  <a:lnTo>
                    <a:pt x="5" y="3"/>
                  </a:lnTo>
                  <a:lnTo>
                    <a:pt x="8" y="1"/>
                  </a:lnTo>
                  <a:lnTo>
                    <a:pt x="11" y="0"/>
                  </a:lnTo>
                  <a:close/>
                </a:path>
              </a:pathLst>
            </a:custGeom>
            <a:solidFill>
              <a:srgbClr val="131A1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pic>
        <p:nvPicPr>
          <p:cNvPr id="13349" name="Picture 215">
            <a:extLst>
              <a:ext uri="{FF2B5EF4-FFF2-40B4-BE49-F238E27FC236}">
                <a16:creationId xmlns:a16="http://schemas.microsoft.com/office/drawing/2014/main" id="{802622E1-4C78-43DA-8C99-5805E6897688}"/>
              </a:ext>
            </a:extLst>
          </p:cNvPr>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529388" y="1541463"/>
            <a:ext cx="703262"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50" name="Picture 216">
            <a:extLst>
              <a:ext uri="{FF2B5EF4-FFF2-40B4-BE49-F238E27FC236}">
                <a16:creationId xmlns:a16="http://schemas.microsoft.com/office/drawing/2014/main" id="{DCECEF76-39C1-4FD8-BF2F-EC46DDAFE680}"/>
              </a:ext>
            </a:extLst>
          </p:cNvPr>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81788" y="1693863"/>
            <a:ext cx="703262"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9" name="Text Box 217">
            <a:extLst>
              <a:ext uri="{FF2B5EF4-FFF2-40B4-BE49-F238E27FC236}">
                <a16:creationId xmlns:a16="http://schemas.microsoft.com/office/drawing/2014/main" id="{33F8859F-D4A9-4306-A4CB-497E7DD407F5}"/>
              </a:ext>
            </a:extLst>
          </p:cNvPr>
          <p:cNvSpPr txBox="1">
            <a:spLocks noChangeArrowheads="1"/>
          </p:cNvSpPr>
          <p:nvPr/>
        </p:nvSpPr>
        <p:spPr bwMode="auto">
          <a:xfrm>
            <a:off x="606425" y="2628900"/>
            <a:ext cx="1250950" cy="438150"/>
          </a:xfrm>
          <a:prstGeom prst="rect">
            <a:avLst/>
          </a:prstGeom>
          <a:noFill/>
          <a:ln>
            <a:noFill/>
          </a:ln>
          <a:effectLst/>
        </p:spPr>
        <p:txBody>
          <a:bodyPr wrap="none" lIns="99276" tIns="49638" rIns="99276" bIns="49638">
            <a:spAutoFit/>
          </a:bodyPr>
          <a:lstStyle>
            <a:lvl1pPr defTabSz="992188">
              <a:defRPr kumimoji="1" sz="2400">
                <a:solidFill>
                  <a:schemeClr val="tx1"/>
                </a:solidFill>
                <a:latin typeface="Times New Roman" pitchFamily="18" charset="0"/>
                <a:ea typeface="宋体" charset="-122"/>
              </a:defRPr>
            </a:lvl1pPr>
            <a:lvl2pPr marL="496888" defTabSz="992188">
              <a:defRPr kumimoji="1" sz="2400">
                <a:solidFill>
                  <a:schemeClr val="tx1"/>
                </a:solidFill>
                <a:latin typeface="Times New Roman" pitchFamily="18" charset="0"/>
                <a:ea typeface="宋体" charset="-122"/>
              </a:defRPr>
            </a:lvl2pPr>
            <a:lvl3pPr marL="992188" defTabSz="992188">
              <a:defRPr kumimoji="1" sz="2400">
                <a:solidFill>
                  <a:schemeClr val="tx1"/>
                </a:solidFill>
                <a:latin typeface="Times New Roman" pitchFamily="18" charset="0"/>
                <a:ea typeface="宋体" charset="-122"/>
              </a:defRPr>
            </a:lvl3pPr>
            <a:lvl4pPr marL="1489075" defTabSz="992188">
              <a:defRPr kumimoji="1" sz="2400">
                <a:solidFill>
                  <a:schemeClr val="tx1"/>
                </a:solidFill>
                <a:latin typeface="Times New Roman" pitchFamily="18" charset="0"/>
                <a:ea typeface="宋体" charset="-122"/>
              </a:defRPr>
            </a:lvl4pPr>
            <a:lvl5pPr marL="1985963" defTabSz="992188">
              <a:defRPr kumimoji="1" sz="2400">
                <a:solidFill>
                  <a:schemeClr val="tx1"/>
                </a:solidFill>
                <a:latin typeface="Times New Roman" pitchFamily="18" charset="0"/>
                <a:ea typeface="宋体" charset="-122"/>
              </a:defRPr>
            </a:lvl5pPr>
            <a:lvl6pPr marL="2443163" defTabSz="992188" fontAlgn="base">
              <a:spcBef>
                <a:spcPct val="0"/>
              </a:spcBef>
              <a:spcAft>
                <a:spcPct val="0"/>
              </a:spcAft>
              <a:defRPr kumimoji="1" sz="2400">
                <a:solidFill>
                  <a:schemeClr val="tx1"/>
                </a:solidFill>
                <a:latin typeface="Times New Roman" pitchFamily="18" charset="0"/>
                <a:ea typeface="宋体" charset="-122"/>
              </a:defRPr>
            </a:lvl6pPr>
            <a:lvl7pPr marL="2900363" defTabSz="992188" fontAlgn="base">
              <a:spcBef>
                <a:spcPct val="0"/>
              </a:spcBef>
              <a:spcAft>
                <a:spcPct val="0"/>
              </a:spcAft>
              <a:defRPr kumimoji="1" sz="2400">
                <a:solidFill>
                  <a:schemeClr val="tx1"/>
                </a:solidFill>
                <a:latin typeface="Times New Roman" pitchFamily="18" charset="0"/>
                <a:ea typeface="宋体" charset="-122"/>
              </a:defRPr>
            </a:lvl7pPr>
            <a:lvl8pPr marL="3357563" defTabSz="992188" fontAlgn="base">
              <a:spcBef>
                <a:spcPct val="0"/>
              </a:spcBef>
              <a:spcAft>
                <a:spcPct val="0"/>
              </a:spcAft>
              <a:defRPr kumimoji="1" sz="2400">
                <a:solidFill>
                  <a:schemeClr val="tx1"/>
                </a:solidFill>
                <a:latin typeface="Times New Roman" pitchFamily="18" charset="0"/>
                <a:ea typeface="宋体" charset="-122"/>
              </a:defRPr>
            </a:lvl8pPr>
            <a:lvl9pPr marL="3814763" defTabSz="992188" fontAlgn="base">
              <a:spcBef>
                <a:spcPct val="0"/>
              </a:spcBef>
              <a:spcAft>
                <a:spcPct val="0"/>
              </a:spcAft>
              <a:defRPr kumimoji="1" sz="2400">
                <a:solidFill>
                  <a:schemeClr val="tx1"/>
                </a:solidFill>
                <a:latin typeface="Times New Roman" pitchFamily="18" charset="0"/>
                <a:ea typeface="宋体" charset="-122"/>
              </a:defRPr>
            </a:lvl9pPr>
          </a:lstStyle>
          <a:p>
            <a:pPr algn="ctr" eaLnBrk="1" hangingPunct="1">
              <a:defRPr/>
            </a:pPr>
            <a:r>
              <a:rPr lang="en-US" altLang="zh-TW" sz="2200" b="1">
                <a:solidFill>
                  <a:srgbClr val="000000"/>
                </a:solidFill>
                <a:effectLst>
                  <a:outerShdw blurRad="38100" dist="38100" dir="2700000" algn="tl">
                    <a:srgbClr val="C0C0C0"/>
                  </a:outerShdw>
                </a:effectLst>
                <a:ea typeface="PMingLiU" pitchFamily="18" charset="-120"/>
              </a:rPr>
              <a:t>Partners</a:t>
            </a:r>
          </a:p>
        </p:txBody>
      </p:sp>
      <p:grpSp>
        <p:nvGrpSpPr>
          <p:cNvPr id="13352" name="Group 218">
            <a:extLst>
              <a:ext uri="{FF2B5EF4-FFF2-40B4-BE49-F238E27FC236}">
                <a16:creationId xmlns:a16="http://schemas.microsoft.com/office/drawing/2014/main" id="{51DFF515-77A8-4AEE-AC2D-0458CDEAD924}"/>
              </a:ext>
            </a:extLst>
          </p:cNvPr>
          <p:cNvGrpSpPr>
            <a:grpSpLocks/>
          </p:cNvGrpSpPr>
          <p:nvPr/>
        </p:nvGrpSpPr>
        <p:grpSpPr bwMode="auto">
          <a:xfrm>
            <a:off x="801688" y="3260725"/>
            <a:ext cx="855662" cy="669925"/>
            <a:chOff x="572" y="2887"/>
            <a:chExt cx="539" cy="422"/>
          </a:xfrm>
        </p:grpSpPr>
        <p:pic>
          <p:nvPicPr>
            <p:cNvPr id="13530" name="Picture 219">
              <a:extLst>
                <a:ext uri="{FF2B5EF4-FFF2-40B4-BE49-F238E27FC236}">
                  <a16:creationId xmlns:a16="http://schemas.microsoft.com/office/drawing/2014/main" id="{F9A4B8EF-7C2D-4DC9-9A55-FA324B7826F7}"/>
                </a:ext>
              </a:extLst>
            </p:cNvPr>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2" y="2887"/>
              <a:ext cx="443" cy="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531" name="Picture 220">
              <a:extLst>
                <a:ext uri="{FF2B5EF4-FFF2-40B4-BE49-F238E27FC236}">
                  <a16:creationId xmlns:a16="http://schemas.microsoft.com/office/drawing/2014/main" id="{F80B5942-2871-440B-AC19-E66F2AC2D470}"/>
                </a:ext>
              </a:extLst>
            </p:cNvPr>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8" y="2983"/>
              <a:ext cx="443" cy="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3353" name="Group 221">
            <a:extLst>
              <a:ext uri="{FF2B5EF4-FFF2-40B4-BE49-F238E27FC236}">
                <a16:creationId xmlns:a16="http://schemas.microsoft.com/office/drawing/2014/main" id="{0022DC18-60BE-4E55-A424-86C1C2D79E02}"/>
              </a:ext>
            </a:extLst>
          </p:cNvPr>
          <p:cNvGrpSpPr>
            <a:grpSpLocks/>
          </p:cNvGrpSpPr>
          <p:nvPr/>
        </p:nvGrpSpPr>
        <p:grpSpPr bwMode="auto">
          <a:xfrm>
            <a:off x="801688" y="1998663"/>
            <a:ext cx="855662" cy="669925"/>
            <a:chOff x="531" y="2092"/>
            <a:chExt cx="539" cy="422"/>
          </a:xfrm>
        </p:grpSpPr>
        <p:pic>
          <p:nvPicPr>
            <p:cNvPr id="13528" name="Picture 222">
              <a:extLst>
                <a:ext uri="{FF2B5EF4-FFF2-40B4-BE49-F238E27FC236}">
                  <a16:creationId xmlns:a16="http://schemas.microsoft.com/office/drawing/2014/main" id="{CBE7A9FE-94B9-4223-9F7F-B6E89A5A18A2}"/>
                </a:ext>
              </a:extLst>
            </p:cNvPr>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1" y="2092"/>
              <a:ext cx="443" cy="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529" name="Picture 223">
              <a:extLst>
                <a:ext uri="{FF2B5EF4-FFF2-40B4-BE49-F238E27FC236}">
                  <a16:creationId xmlns:a16="http://schemas.microsoft.com/office/drawing/2014/main" id="{B8D261EE-B827-4174-A6A7-ED549DFCDD49}"/>
                </a:ext>
              </a:extLst>
            </p:cNvPr>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27" y="2188"/>
              <a:ext cx="443" cy="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3354" name="Group 224">
            <a:extLst>
              <a:ext uri="{FF2B5EF4-FFF2-40B4-BE49-F238E27FC236}">
                <a16:creationId xmlns:a16="http://schemas.microsoft.com/office/drawing/2014/main" id="{2355D5C5-B7C5-4346-95CD-7C1BFAB02A63}"/>
              </a:ext>
            </a:extLst>
          </p:cNvPr>
          <p:cNvGrpSpPr>
            <a:grpSpLocks/>
          </p:cNvGrpSpPr>
          <p:nvPr/>
        </p:nvGrpSpPr>
        <p:grpSpPr bwMode="auto">
          <a:xfrm>
            <a:off x="801688" y="708025"/>
            <a:ext cx="855662" cy="669925"/>
            <a:chOff x="508" y="1279"/>
            <a:chExt cx="539" cy="422"/>
          </a:xfrm>
        </p:grpSpPr>
        <p:pic>
          <p:nvPicPr>
            <p:cNvPr id="13526" name="Picture 225">
              <a:extLst>
                <a:ext uri="{FF2B5EF4-FFF2-40B4-BE49-F238E27FC236}">
                  <a16:creationId xmlns:a16="http://schemas.microsoft.com/office/drawing/2014/main" id="{9D6D3A88-0B9C-4941-AA38-500C1C1A9F52}"/>
                </a:ext>
              </a:extLst>
            </p:cNvPr>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8" y="1279"/>
              <a:ext cx="443" cy="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527" name="Picture 226">
              <a:extLst>
                <a:ext uri="{FF2B5EF4-FFF2-40B4-BE49-F238E27FC236}">
                  <a16:creationId xmlns:a16="http://schemas.microsoft.com/office/drawing/2014/main" id="{40369040-87AC-4E91-AD95-221C5DA836B5}"/>
                </a:ext>
              </a:extLst>
            </p:cNvPr>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4" y="1375"/>
              <a:ext cx="443" cy="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3355" name="Group 228">
            <a:extLst>
              <a:ext uri="{FF2B5EF4-FFF2-40B4-BE49-F238E27FC236}">
                <a16:creationId xmlns:a16="http://schemas.microsoft.com/office/drawing/2014/main" id="{A39B8C86-D4E0-4872-9FA1-313AFF8D0F0E}"/>
              </a:ext>
            </a:extLst>
          </p:cNvPr>
          <p:cNvGrpSpPr>
            <a:grpSpLocks/>
          </p:cNvGrpSpPr>
          <p:nvPr/>
        </p:nvGrpSpPr>
        <p:grpSpPr bwMode="auto">
          <a:xfrm flipH="1">
            <a:off x="4643438" y="3381375"/>
            <a:ext cx="374650" cy="579438"/>
            <a:chOff x="5181" y="2356"/>
            <a:chExt cx="236" cy="365"/>
          </a:xfrm>
        </p:grpSpPr>
        <p:grpSp>
          <p:nvGrpSpPr>
            <p:cNvPr id="13479" name="Group 229">
              <a:extLst>
                <a:ext uri="{FF2B5EF4-FFF2-40B4-BE49-F238E27FC236}">
                  <a16:creationId xmlns:a16="http://schemas.microsoft.com/office/drawing/2014/main" id="{F96268F6-6FCC-46A1-887E-821E6EE8DAF9}"/>
                </a:ext>
              </a:extLst>
            </p:cNvPr>
            <p:cNvGrpSpPr>
              <a:grpSpLocks/>
            </p:cNvGrpSpPr>
            <p:nvPr/>
          </p:nvGrpSpPr>
          <p:grpSpPr bwMode="auto">
            <a:xfrm>
              <a:off x="5181" y="2356"/>
              <a:ext cx="236" cy="365"/>
              <a:chOff x="5181" y="2356"/>
              <a:chExt cx="236" cy="365"/>
            </a:xfrm>
          </p:grpSpPr>
          <p:sp>
            <p:nvSpPr>
              <p:cNvPr id="13519" name="Freeform 230">
                <a:extLst>
                  <a:ext uri="{FF2B5EF4-FFF2-40B4-BE49-F238E27FC236}">
                    <a16:creationId xmlns:a16="http://schemas.microsoft.com/office/drawing/2014/main" id="{D72EB3D6-A6E5-4596-BC05-25B62B749C74}"/>
                  </a:ext>
                </a:extLst>
              </p:cNvPr>
              <p:cNvSpPr>
                <a:spLocks/>
              </p:cNvSpPr>
              <p:nvPr/>
            </p:nvSpPr>
            <p:spPr bwMode="auto">
              <a:xfrm>
                <a:off x="5250" y="2380"/>
                <a:ext cx="159" cy="6"/>
              </a:xfrm>
              <a:custGeom>
                <a:avLst/>
                <a:gdLst>
                  <a:gd name="T0" fmla="*/ 0 w 1270"/>
                  <a:gd name="T1" fmla="*/ 0 h 46"/>
                  <a:gd name="T2" fmla="*/ 0 w 1270"/>
                  <a:gd name="T3" fmla="*/ 0 h 46"/>
                  <a:gd name="T4" fmla="*/ 0 w 1270"/>
                  <a:gd name="T5" fmla="*/ 0 h 46"/>
                  <a:gd name="T6" fmla="*/ 0 w 1270"/>
                  <a:gd name="T7" fmla="*/ 0 h 46"/>
                  <a:gd name="T8" fmla="*/ 0 w 1270"/>
                  <a:gd name="T9" fmla="*/ 0 h 46"/>
                  <a:gd name="T10" fmla="*/ 0 60000 65536"/>
                  <a:gd name="T11" fmla="*/ 0 60000 65536"/>
                  <a:gd name="T12" fmla="*/ 0 60000 65536"/>
                  <a:gd name="T13" fmla="*/ 0 60000 65536"/>
                  <a:gd name="T14" fmla="*/ 0 60000 65536"/>
                  <a:gd name="T15" fmla="*/ 0 w 1270"/>
                  <a:gd name="T16" fmla="*/ 0 h 46"/>
                  <a:gd name="T17" fmla="*/ 1270 w 1270"/>
                  <a:gd name="T18" fmla="*/ 46 h 46"/>
                </a:gdLst>
                <a:ahLst/>
                <a:cxnLst>
                  <a:cxn ang="T10">
                    <a:pos x="T0" y="T1"/>
                  </a:cxn>
                  <a:cxn ang="T11">
                    <a:pos x="T2" y="T3"/>
                  </a:cxn>
                  <a:cxn ang="T12">
                    <a:pos x="T4" y="T5"/>
                  </a:cxn>
                  <a:cxn ang="T13">
                    <a:pos x="T6" y="T7"/>
                  </a:cxn>
                  <a:cxn ang="T14">
                    <a:pos x="T8" y="T9"/>
                  </a:cxn>
                </a:cxnLst>
                <a:rect l="T15" t="T16" r="T17" b="T18"/>
                <a:pathLst>
                  <a:path w="1270" h="46">
                    <a:moveTo>
                      <a:pt x="0" y="0"/>
                    </a:moveTo>
                    <a:lnTo>
                      <a:pt x="75" y="46"/>
                    </a:lnTo>
                    <a:lnTo>
                      <a:pt x="1270" y="46"/>
                    </a:lnTo>
                    <a:lnTo>
                      <a:pt x="1232" y="0"/>
                    </a:lnTo>
                    <a:lnTo>
                      <a:pt x="0" y="0"/>
                    </a:lnTo>
                    <a:close/>
                  </a:path>
                </a:pathLst>
              </a:custGeom>
              <a:solidFill>
                <a:srgbClr val="E0E0E0"/>
              </a:solidFill>
              <a:ln w="3175">
                <a:solidFill>
                  <a:srgbClr val="808080"/>
                </a:solidFill>
                <a:round/>
                <a:headEnd/>
                <a:tailEnd/>
              </a:ln>
            </p:spPr>
            <p:txBody>
              <a:bodyPr/>
              <a:lstStyle/>
              <a:p>
                <a:endParaRPr lang="zh-CN" altLang="en-US"/>
              </a:p>
            </p:txBody>
          </p:sp>
          <p:sp>
            <p:nvSpPr>
              <p:cNvPr id="13520" name="Freeform 231">
                <a:extLst>
                  <a:ext uri="{FF2B5EF4-FFF2-40B4-BE49-F238E27FC236}">
                    <a16:creationId xmlns:a16="http://schemas.microsoft.com/office/drawing/2014/main" id="{C04990AD-CBAE-4336-87F3-C8A93D63FE41}"/>
                  </a:ext>
                </a:extLst>
              </p:cNvPr>
              <p:cNvSpPr>
                <a:spLocks/>
              </p:cNvSpPr>
              <p:nvPr/>
            </p:nvSpPr>
            <p:spPr bwMode="auto">
              <a:xfrm>
                <a:off x="5250" y="2379"/>
                <a:ext cx="40" cy="342"/>
              </a:xfrm>
              <a:custGeom>
                <a:avLst/>
                <a:gdLst>
                  <a:gd name="T0" fmla="*/ 0 w 321"/>
                  <a:gd name="T1" fmla="*/ 0 h 2391"/>
                  <a:gd name="T2" fmla="*/ 0 w 321"/>
                  <a:gd name="T3" fmla="*/ 0 h 2391"/>
                  <a:gd name="T4" fmla="*/ 0 w 321"/>
                  <a:gd name="T5" fmla="*/ 0 h 2391"/>
                  <a:gd name="T6" fmla="*/ 0 w 321"/>
                  <a:gd name="T7" fmla="*/ 0 h 2391"/>
                  <a:gd name="T8" fmla="*/ 0 w 321"/>
                  <a:gd name="T9" fmla="*/ 0 h 2391"/>
                  <a:gd name="T10" fmla="*/ 0 w 321"/>
                  <a:gd name="T11" fmla="*/ 0 h 2391"/>
                  <a:gd name="T12" fmla="*/ 0 w 321"/>
                  <a:gd name="T13" fmla="*/ 0 h 2391"/>
                  <a:gd name="T14" fmla="*/ 0 60000 65536"/>
                  <a:gd name="T15" fmla="*/ 0 60000 65536"/>
                  <a:gd name="T16" fmla="*/ 0 60000 65536"/>
                  <a:gd name="T17" fmla="*/ 0 60000 65536"/>
                  <a:gd name="T18" fmla="*/ 0 60000 65536"/>
                  <a:gd name="T19" fmla="*/ 0 60000 65536"/>
                  <a:gd name="T20" fmla="*/ 0 60000 65536"/>
                  <a:gd name="T21" fmla="*/ 0 w 321"/>
                  <a:gd name="T22" fmla="*/ 0 h 2391"/>
                  <a:gd name="T23" fmla="*/ 321 w 321"/>
                  <a:gd name="T24" fmla="*/ 2391 h 239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21" h="2391">
                    <a:moveTo>
                      <a:pt x="0" y="2310"/>
                    </a:moveTo>
                    <a:lnTo>
                      <a:pt x="66" y="2391"/>
                    </a:lnTo>
                    <a:lnTo>
                      <a:pt x="321" y="794"/>
                    </a:lnTo>
                    <a:lnTo>
                      <a:pt x="82" y="47"/>
                    </a:lnTo>
                    <a:lnTo>
                      <a:pt x="3" y="0"/>
                    </a:lnTo>
                    <a:lnTo>
                      <a:pt x="0" y="873"/>
                    </a:lnTo>
                    <a:lnTo>
                      <a:pt x="0" y="2310"/>
                    </a:lnTo>
                    <a:close/>
                  </a:path>
                </a:pathLst>
              </a:custGeom>
              <a:solidFill>
                <a:srgbClr val="A0A0A0"/>
              </a:solidFill>
              <a:ln w="3175">
                <a:solidFill>
                  <a:srgbClr val="808080"/>
                </a:solidFill>
                <a:round/>
                <a:headEnd/>
                <a:tailEnd/>
              </a:ln>
            </p:spPr>
            <p:txBody>
              <a:bodyPr/>
              <a:lstStyle/>
              <a:p>
                <a:endParaRPr lang="zh-CN" altLang="en-US"/>
              </a:p>
            </p:txBody>
          </p:sp>
          <p:sp>
            <p:nvSpPr>
              <p:cNvPr id="13521" name="Freeform 232">
                <a:extLst>
                  <a:ext uri="{FF2B5EF4-FFF2-40B4-BE49-F238E27FC236}">
                    <a16:creationId xmlns:a16="http://schemas.microsoft.com/office/drawing/2014/main" id="{1E414854-067A-4A7D-A99B-878506102A78}"/>
                  </a:ext>
                </a:extLst>
              </p:cNvPr>
              <p:cNvSpPr>
                <a:spLocks/>
              </p:cNvSpPr>
              <p:nvPr/>
            </p:nvSpPr>
            <p:spPr bwMode="auto">
              <a:xfrm>
                <a:off x="5181" y="2356"/>
                <a:ext cx="70" cy="353"/>
              </a:xfrm>
              <a:custGeom>
                <a:avLst/>
                <a:gdLst>
                  <a:gd name="T0" fmla="*/ 0 w 558"/>
                  <a:gd name="T1" fmla="*/ 0 h 2471"/>
                  <a:gd name="T2" fmla="*/ 0 w 558"/>
                  <a:gd name="T3" fmla="*/ 0 h 2471"/>
                  <a:gd name="T4" fmla="*/ 0 w 558"/>
                  <a:gd name="T5" fmla="*/ 0 h 2471"/>
                  <a:gd name="T6" fmla="*/ 0 w 558"/>
                  <a:gd name="T7" fmla="*/ 0 h 2471"/>
                  <a:gd name="T8" fmla="*/ 0 w 558"/>
                  <a:gd name="T9" fmla="*/ 0 h 2471"/>
                  <a:gd name="T10" fmla="*/ 0 60000 65536"/>
                  <a:gd name="T11" fmla="*/ 0 60000 65536"/>
                  <a:gd name="T12" fmla="*/ 0 60000 65536"/>
                  <a:gd name="T13" fmla="*/ 0 60000 65536"/>
                  <a:gd name="T14" fmla="*/ 0 60000 65536"/>
                  <a:gd name="T15" fmla="*/ 0 w 558"/>
                  <a:gd name="T16" fmla="*/ 0 h 2471"/>
                  <a:gd name="T17" fmla="*/ 558 w 558"/>
                  <a:gd name="T18" fmla="*/ 2471 h 2471"/>
                </a:gdLst>
                <a:ahLst/>
                <a:cxnLst>
                  <a:cxn ang="T10">
                    <a:pos x="T0" y="T1"/>
                  </a:cxn>
                  <a:cxn ang="T11">
                    <a:pos x="T2" y="T3"/>
                  </a:cxn>
                  <a:cxn ang="T12">
                    <a:pos x="T4" y="T5"/>
                  </a:cxn>
                  <a:cxn ang="T13">
                    <a:pos x="T6" y="T7"/>
                  </a:cxn>
                  <a:cxn ang="T14">
                    <a:pos x="T8" y="T9"/>
                  </a:cxn>
                </a:cxnLst>
                <a:rect l="T15" t="T16" r="T17" b="T18"/>
                <a:pathLst>
                  <a:path w="558" h="2471">
                    <a:moveTo>
                      <a:pt x="0" y="0"/>
                    </a:moveTo>
                    <a:lnTo>
                      <a:pt x="558" y="162"/>
                    </a:lnTo>
                    <a:lnTo>
                      <a:pt x="558" y="2471"/>
                    </a:lnTo>
                    <a:lnTo>
                      <a:pt x="0" y="1882"/>
                    </a:lnTo>
                    <a:lnTo>
                      <a:pt x="0" y="0"/>
                    </a:lnTo>
                    <a:close/>
                  </a:path>
                </a:pathLst>
              </a:custGeom>
              <a:solidFill>
                <a:srgbClr val="A0A0A0"/>
              </a:solidFill>
              <a:ln w="3175">
                <a:solidFill>
                  <a:srgbClr val="808080"/>
                </a:solidFill>
                <a:round/>
                <a:headEnd/>
                <a:tailEnd/>
              </a:ln>
            </p:spPr>
            <p:txBody>
              <a:bodyPr/>
              <a:lstStyle/>
              <a:p>
                <a:endParaRPr lang="zh-CN" altLang="en-US"/>
              </a:p>
            </p:txBody>
          </p:sp>
          <p:sp>
            <p:nvSpPr>
              <p:cNvPr id="13522" name="Freeform 233">
                <a:extLst>
                  <a:ext uri="{FF2B5EF4-FFF2-40B4-BE49-F238E27FC236}">
                    <a16:creationId xmlns:a16="http://schemas.microsoft.com/office/drawing/2014/main" id="{336F5D15-9E54-4CE9-BF0F-158068C01967}"/>
                  </a:ext>
                </a:extLst>
              </p:cNvPr>
              <p:cNvSpPr>
                <a:spLocks/>
              </p:cNvSpPr>
              <p:nvPr/>
            </p:nvSpPr>
            <p:spPr bwMode="auto">
              <a:xfrm>
                <a:off x="5181" y="2356"/>
                <a:ext cx="224" cy="24"/>
              </a:xfrm>
              <a:custGeom>
                <a:avLst/>
                <a:gdLst>
                  <a:gd name="T0" fmla="*/ 0 w 1790"/>
                  <a:gd name="T1" fmla="*/ 0 h 170"/>
                  <a:gd name="T2" fmla="*/ 0 w 1790"/>
                  <a:gd name="T3" fmla="*/ 0 h 170"/>
                  <a:gd name="T4" fmla="*/ 0 w 1790"/>
                  <a:gd name="T5" fmla="*/ 0 h 170"/>
                  <a:gd name="T6" fmla="*/ 0 w 1790"/>
                  <a:gd name="T7" fmla="*/ 0 h 170"/>
                  <a:gd name="T8" fmla="*/ 0 w 1790"/>
                  <a:gd name="T9" fmla="*/ 0 h 170"/>
                  <a:gd name="T10" fmla="*/ 0 60000 65536"/>
                  <a:gd name="T11" fmla="*/ 0 60000 65536"/>
                  <a:gd name="T12" fmla="*/ 0 60000 65536"/>
                  <a:gd name="T13" fmla="*/ 0 60000 65536"/>
                  <a:gd name="T14" fmla="*/ 0 60000 65536"/>
                  <a:gd name="T15" fmla="*/ 0 w 1790"/>
                  <a:gd name="T16" fmla="*/ 0 h 170"/>
                  <a:gd name="T17" fmla="*/ 1790 w 1790"/>
                  <a:gd name="T18" fmla="*/ 170 h 170"/>
                </a:gdLst>
                <a:ahLst/>
                <a:cxnLst>
                  <a:cxn ang="T10">
                    <a:pos x="T0" y="T1"/>
                  </a:cxn>
                  <a:cxn ang="T11">
                    <a:pos x="T2" y="T3"/>
                  </a:cxn>
                  <a:cxn ang="T12">
                    <a:pos x="T4" y="T5"/>
                  </a:cxn>
                  <a:cxn ang="T13">
                    <a:pos x="T6" y="T7"/>
                  </a:cxn>
                  <a:cxn ang="T14">
                    <a:pos x="T8" y="T9"/>
                  </a:cxn>
                </a:cxnLst>
                <a:rect l="T15" t="T16" r="T17" b="T18"/>
                <a:pathLst>
                  <a:path w="1790" h="170">
                    <a:moveTo>
                      <a:pt x="559" y="170"/>
                    </a:moveTo>
                    <a:lnTo>
                      <a:pt x="1790" y="170"/>
                    </a:lnTo>
                    <a:lnTo>
                      <a:pt x="927" y="0"/>
                    </a:lnTo>
                    <a:lnTo>
                      <a:pt x="0" y="0"/>
                    </a:lnTo>
                    <a:lnTo>
                      <a:pt x="559" y="170"/>
                    </a:lnTo>
                    <a:close/>
                  </a:path>
                </a:pathLst>
              </a:custGeom>
              <a:solidFill>
                <a:srgbClr val="E0E0E0"/>
              </a:solidFill>
              <a:ln w="3175">
                <a:solidFill>
                  <a:srgbClr val="808080"/>
                </a:solidFill>
                <a:round/>
                <a:headEnd/>
                <a:tailEnd/>
              </a:ln>
            </p:spPr>
            <p:txBody>
              <a:bodyPr/>
              <a:lstStyle/>
              <a:p>
                <a:endParaRPr lang="zh-CN" altLang="en-US"/>
              </a:p>
            </p:txBody>
          </p:sp>
          <p:sp>
            <p:nvSpPr>
              <p:cNvPr id="13523" name="Rectangle 234">
                <a:extLst>
                  <a:ext uri="{FF2B5EF4-FFF2-40B4-BE49-F238E27FC236}">
                    <a16:creationId xmlns:a16="http://schemas.microsoft.com/office/drawing/2014/main" id="{025474F3-F2D8-41DE-9766-4A127F4193EE}"/>
                  </a:ext>
                </a:extLst>
              </p:cNvPr>
              <p:cNvSpPr>
                <a:spLocks noChangeArrowheads="1"/>
              </p:cNvSpPr>
              <p:nvPr/>
            </p:nvSpPr>
            <p:spPr bwMode="auto">
              <a:xfrm>
                <a:off x="5259" y="2507"/>
                <a:ext cx="145" cy="213"/>
              </a:xfrm>
              <a:prstGeom prst="rect">
                <a:avLst/>
              </a:prstGeom>
              <a:solidFill>
                <a:srgbClr val="C0C0C0"/>
              </a:solidFill>
              <a:ln w="3175">
                <a:solidFill>
                  <a:srgbClr val="808080"/>
                </a:solidFill>
                <a:miter lim="800000"/>
                <a:headEnd/>
                <a:tailEnd/>
              </a:ln>
            </p:spPr>
            <p:txBody>
              <a:bodyP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b="1">
                  <a:solidFill>
                    <a:srgbClr val="000000"/>
                  </a:solidFill>
                  <a:ea typeface="宋体" panose="02010600030101010101" pitchFamily="2" charset="-122"/>
                </a:endParaRPr>
              </a:p>
            </p:txBody>
          </p:sp>
          <p:sp>
            <p:nvSpPr>
              <p:cNvPr id="13524" name="Freeform 235">
                <a:extLst>
                  <a:ext uri="{FF2B5EF4-FFF2-40B4-BE49-F238E27FC236}">
                    <a16:creationId xmlns:a16="http://schemas.microsoft.com/office/drawing/2014/main" id="{444E50A9-41C4-4C99-8EAB-B87DC7D2D441}"/>
                  </a:ext>
                </a:extLst>
              </p:cNvPr>
              <p:cNvSpPr>
                <a:spLocks/>
              </p:cNvSpPr>
              <p:nvPr/>
            </p:nvSpPr>
            <p:spPr bwMode="auto">
              <a:xfrm>
                <a:off x="5260" y="2386"/>
                <a:ext cx="156" cy="107"/>
              </a:xfrm>
              <a:custGeom>
                <a:avLst/>
                <a:gdLst>
                  <a:gd name="T0" fmla="*/ 0 w 1250"/>
                  <a:gd name="T1" fmla="*/ 0 h 752"/>
                  <a:gd name="T2" fmla="*/ 0 w 1250"/>
                  <a:gd name="T3" fmla="*/ 0 h 752"/>
                  <a:gd name="T4" fmla="*/ 0 w 1250"/>
                  <a:gd name="T5" fmla="*/ 0 h 752"/>
                  <a:gd name="T6" fmla="*/ 0 w 1250"/>
                  <a:gd name="T7" fmla="*/ 0 h 752"/>
                  <a:gd name="T8" fmla="*/ 0 w 1250"/>
                  <a:gd name="T9" fmla="*/ 0 h 752"/>
                  <a:gd name="T10" fmla="*/ 0 60000 65536"/>
                  <a:gd name="T11" fmla="*/ 0 60000 65536"/>
                  <a:gd name="T12" fmla="*/ 0 60000 65536"/>
                  <a:gd name="T13" fmla="*/ 0 60000 65536"/>
                  <a:gd name="T14" fmla="*/ 0 60000 65536"/>
                  <a:gd name="T15" fmla="*/ 0 w 1250"/>
                  <a:gd name="T16" fmla="*/ 0 h 752"/>
                  <a:gd name="T17" fmla="*/ 1250 w 1250"/>
                  <a:gd name="T18" fmla="*/ 752 h 752"/>
                </a:gdLst>
                <a:ahLst/>
                <a:cxnLst>
                  <a:cxn ang="T10">
                    <a:pos x="T0" y="T1"/>
                  </a:cxn>
                  <a:cxn ang="T11">
                    <a:pos x="T2" y="T3"/>
                  </a:cxn>
                  <a:cxn ang="T12">
                    <a:pos x="T4" y="T5"/>
                  </a:cxn>
                  <a:cxn ang="T13">
                    <a:pos x="T6" y="T7"/>
                  </a:cxn>
                  <a:cxn ang="T14">
                    <a:pos x="T8" y="T9"/>
                  </a:cxn>
                </a:cxnLst>
                <a:rect l="T15" t="T16" r="T17" b="T18"/>
                <a:pathLst>
                  <a:path w="1250" h="752">
                    <a:moveTo>
                      <a:pt x="0" y="0"/>
                    </a:moveTo>
                    <a:lnTo>
                      <a:pt x="1193" y="0"/>
                    </a:lnTo>
                    <a:lnTo>
                      <a:pt x="1250" y="752"/>
                    </a:lnTo>
                    <a:lnTo>
                      <a:pt x="51" y="752"/>
                    </a:lnTo>
                    <a:lnTo>
                      <a:pt x="0" y="0"/>
                    </a:lnTo>
                    <a:close/>
                  </a:path>
                </a:pathLst>
              </a:custGeom>
              <a:solidFill>
                <a:srgbClr val="C0C0C0"/>
              </a:solidFill>
              <a:ln w="3175">
                <a:solidFill>
                  <a:srgbClr val="808080"/>
                </a:solidFill>
                <a:round/>
                <a:headEnd/>
                <a:tailEnd/>
              </a:ln>
            </p:spPr>
            <p:txBody>
              <a:bodyPr/>
              <a:lstStyle/>
              <a:p>
                <a:endParaRPr lang="zh-CN" altLang="en-US"/>
              </a:p>
            </p:txBody>
          </p:sp>
          <p:sp>
            <p:nvSpPr>
              <p:cNvPr id="13525" name="Freeform 236">
                <a:extLst>
                  <a:ext uri="{FF2B5EF4-FFF2-40B4-BE49-F238E27FC236}">
                    <a16:creationId xmlns:a16="http://schemas.microsoft.com/office/drawing/2014/main" id="{3136FDC3-9CD3-41A5-8E8A-250D4600C939}"/>
                  </a:ext>
                </a:extLst>
              </p:cNvPr>
              <p:cNvSpPr>
                <a:spLocks/>
              </p:cNvSpPr>
              <p:nvPr/>
            </p:nvSpPr>
            <p:spPr bwMode="auto">
              <a:xfrm>
                <a:off x="5259" y="2493"/>
                <a:ext cx="158" cy="13"/>
              </a:xfrm>
              <a:custGeom>
                <a:avLst/>
                <a:gdLst>
                  <a:gd name="T0" fmla="*/ 0 w 1264"/>
                  <a:gd name="T1" fmla="*/ 0 h 90"/>
                  <a:gd name="T2" fmla="*/ 0 w 1264"/>
                  <a:gd name="T3" fmla="*/ 0 h 90"/>
                  <a:gd name="T4" fmla="*/ 0 w 1264"/>
                  <a:gd name="T5" fmla="*/ 0 h 90"/>
                  <a:gd name="T6" fmla="*/ 0 w 1264"/>
                  <a:gd name="T7" fmla="*/ 0 h 90"/>
                  <a:gd name="T8" fmla="*/ 0 w 1264"/>
                  <a:gd name="T9" fmla="*/ 0 h 90"/>
                  <a:gd name="T10" fmla="*/ 0 60000 65536"/>
                  <a:gd name="T11" fmla="*/ 0 60000 65536"/>
                  <a:gd name="T12" fmla="*/ 0 60000 65536"/>
                  <a:gd name="T13" fmla="*/ 0 60000 65536"/>
                  <a:gd name="T14" fmla="*/ 0 60000 65536"/>
                  <a:gd name="T15" fmla="*/ 0 w 1264"/>
                  <a:gd name="T16" fmla="*/ 0 h 90"/>
                  <a:gd name="T17" fmla="*/ 1264 w 1264"/>
                  <a:gd name="T18" fmla="*/ 90 h 90"/>
                </a:gdLst>
                <a:ahLst/>
                <a:cxnLst>
                  <a:cxn ang="T10">
                    <a:pos x="T0" y="T1"/>
                  </a:cxn>
                  <a:cxn ang="T11">
                    <a:pos x="T2" y="T3"/>
                  </a:cxn>
                  <a:cxn ang="T12">
                    <a:pos x="T4" y="T5"/>
                  </a:cxn>
                  <a:cxn ang="T13">
                    <a:pos x="T6" y="T7"/>
                  </a:cxn>
                  <a:cxn ang="T14">
                    <a:pos x="T8" y="T9"/>
                  </a:cxn>
                </a:cxnLst>
                <a:rect l="T15" t="T16" r="T17" b="T18"/>
                <a:pathLst>
                  <a:path w="1264" h="90">
                    <a:moveTo>
                      <a:pt x="0" y="90"/>
                    </a:moveTo>
                    <a:lnTo>
                      <a:pt x="1167" y="90"/>
                    </a:lnTo>
                    <a:lnTo>
                      <a:pt x="1264" y="0"/>
                    </a:lnTo>
                    <a:lnTo>
                      <a:pt x="63" y="0"/>
                    </a:lnTo>
                    <a:lnTo>
                      <a:pt x="0" y="90"/>
                    </a:lnTo>
                    <a:close/>
                  </a:path>
                </a:pathLst>
              </a:custGeom>
              <a:solidFill>
                <a:srgbClr val="A0A0A0"/>
              </a:solidFill>
              <a:ln w="3175">
                <a:solidFill>
                  <a:srgbClr val="808080"/>
                </a:solidFill>
                <a:round/>
                <a:headEnd/>
                <a:tailEnd/>
              </a:ln>
            </p:spPr>
            <p:txBody>
              <a:bodyPr/>
              <a:lstStyle/>
              <a:p>
                <a:endParaRPr lang="zh-CN" altLang="en-US"/>
              </a:p>
            </p:txBody>
          </p:sp>
        </p:grpSp>
        <p:grpSp>
          <p:nvGrpSpPr>
            <p:cNvPr id="13480" name="Group 237">
              <a:extLst>
                <a:ext uri="{FF2B5EF4-FFF2-40B4-BE49-F238E27FC236}">
                  <a16:creationId xmlns:a16="http://schemas.microsoft.com/office/drawing/2014/main" id="{B7AE9571-04A8-41ED-A57B-A364F5BD9BBF}"/>
                </a:ext>
              </a:extLst>
            </p:cNvPr>
            <p:cNvGrpSpPr>
              <a:grpSpLocks/>
            </p:cNvGrpSpPr>
            <p:nvPr/>
          </p:nvGrpSpPr>
          <p:grpSpPr bwMode="auto">
            <a:xfrm>
              <a:off x="5260" y="2380"/>
              <a:ext cx="44" cy="341"/>
              <a:chOff x="5260" y="2380"/>
              <a:chExt cx="44" cy="341"/>
            </a:xfrm>
          </p:grpSpPr>
          <p:sp>
            <p:nvSpPr>
              <p:cNvPr id="13511" name="Freeform 238">
                <a:extLst>
                  <a:ext uri="{FF2B5EF4-FFF2-40B4-BE49-F238E27FC236}">
                    <a16:creationId xmlns:a16="http://schemas.microsoft.com/office/drawing/2014/main" id="{CD249E68-C907-4855-B946-FA22AD3E4808}"/>
                  </a:ext>
                </a:extLst>
              </p:cNvPr>
              <p:cNvSpPr>
                <a:spLocks/>
              </p:cNvSpPr>
              <p:nvPr/>
            </p:nvSpPr>
            <p:spPr bwMode="auto">
              <a:xfrm>
                <a:off x="5260" y="2380"/>
                <a:ext cx="13" cy="341"/>
              </a:xfrm>
              <a:custGeom>
                <a:avLst/>
                <a:gdLst>
                  <a:gd name="T0" fmla="*/ 0 w 105"/>
                  <a:gd name="T1" fmla="*/ 0 h 2386"/>
                  <a:gd name="T2" fmla="*/ 0 w 105"/>
                  <a:gd name="T3" fmla="*/ 0 h 2386"/>
                  <a:gd name="T4" fmla="*/ 0 w 105"/>
                  <a:gd name="T5" fmla="*/ 0 h 2386"/>
                  <a:gd name="T6" fmla="*/ 0 w 105"/>
                  <a:gd name="T7" fmla="*/ 0 h 2386"/>
                  <a:gd name="T8" fmla="*/ 0 w 105"/>
                  <a:gd name="T9" fmla="*/ 0 h 2386"/>
                  <a:gd name="T10" fmla="*/ 0 60000 65536"/>
                  <a:gd name="T11" fmla="*/ 0 60000 65536"/>
                  <a:gd name="T12" fmla="*/ 0 60000 65536"/>
                  <a:gd name="T13" fmla="*/ 0 60000 65536"/>
                  <a:gd name="T14" fmla="*/ 0 60000 65536"/>
                  <a:gd name="T15" fmla="*/ 0 w 105"/>
                  <a:gd name="T16" fmla="*/ 0 h 2386"/>
                  <a:gd name="T17" fmla="*/ 105 w 105"/>
                  <a:gd name="T18" fmla="*/ 2386 h 2386"/>
                </a:gdLst>
                <a:ahLst/>
                <a:cxnLst>
                  <a:cxn ang="T10">
                    <a:pos x="T0" y="T1"/>
                  </a:cxn>
                  <a:cxn ang="T11">
                    <a:pos x="T2" y="T3"/>
                  </a:cxn>
                  <a:cxn ang="T12">
                    <a:pos x="T4" y="T5"/>
                  </a:cxn>
                  <a:cxn ang="T13">
                    <a:pos x="T6" y="T7"/>
                  </a:cxn>
                  <a:cxn ang="T14">
                    <a:pos x="T8" y="T9"/>
                  </a:cxn>
                </a:cxnLst>
                <a:rect l="T15" t="T16" r="T17" b="T18"/>
                <a:pathLst>
                  <a:path w="105" h="2386">
                    <a:moveTo>
                      <a:pt x="0" y="0"/>
                    </a:moveTo>
                    <a:lnTo>
                      <a:pt x="54" y="40"/>
                    </a:lnTo>
                    <a:lnTo>
                      <a:pt x="105" y="801"/>
                    </a:lnTo>
                    <a:lnTo>
                      <a:pt x="51" y="887"/>
                    </a:lnTo>
                    <a:lnTo>
                      <a:pt x="49" y="2386"/>
                    </a:lnTo>
                  </a:path>
                </a:pathLst>
              </a:custGeom>
              <a:noFill/>
              <a:ln w="3175">
                <a:solidFill>
                  <a:srgbClr val="80808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3512" name="Freeform 239">
                <a:extLst>
                  <a:ext uri="{FF2B5EF4-FFF2-40B4-BE49-F238E27FC236}">
                    <a16:creationId xmlns:a16="http://schemas.microsoft.com/office/drawing/2014/main" id="{9DFD757D-6C36-4088-802C-C419C4CEA3DF}"/>
                  </a:ext>
                </a:extLst>
              </p:cNvPr>
              <p:cNvSpPr>
                <a:spLocks/>
              </p:cNvSpPr>
              <p:nvPr/>
            </p:nvSpPr>
            <p:spPr bwMode="auto">
              <a:xfrm>
                <a:off x="5265" y="2380"/>
                <a:ext cx="13" cy="341"/>
              </a:xfrm>
              <a:custGeom>
                <a:avLst/>
                <a:gdLst>
                  <a:gd name="T0" fmla="*/ 0 w 99"/>
                  <a:gd name="T1" fmla="*/ 0 h 2386"/>
                  <a:gd name="T2" fmla="*/ 0 w 99"/>
                  <a:gd name="T3" fmla="*/ 0 h 2386"/>
                  <a:gd name="T4" fmla="*/ 0 w 99"/>
                  <a:gd name="T5" fmla="*/ 0 h 2386"/>
                  <a:gd name="T6" fmla="*/ 0 w 99"/>
                  <a:gd name="T7" fmla="*/ 0 h 2386"/>
                  <a:gd name="T8" fmla="*/ 0 w 99"/>
                  <a:gd name="T9" fmla="*/ 0 h 2386"/>
                  <a:gd name="T10" fmla="*/ 0 60000 65536"/>
                  <a:gd name="T11" fmla="*/ 0 60000 65536"/>
                  <a:gd name="T12" fmla="*/ 0 60000 65536"/>
                  <a:gd name="T13" fmla="*/ 0 60000 65536"/>
                  <a:gd name="T14" fmla="*/ 0 60000 65536"/>
                  <a:gd name="T15" fmla="*/ 0 w 99"/>
                  <a:gd name="T16" fmla="*/ 0 h 2386"/>
                  <a:gd name="T17" fmla="*/ 99 w 99"/>
                  <a:gd name="T18" fmla="*/ 2386 h 2386"/>
                </a:gdLst>
                <a:ahLst/>
                <a:cxnLst>
                  <a:cxn ang="T10">
                    <a:pos x="T0" y="T1"/>
                  </a:cxn>
                  <a:cxn ang="T11">
                    <a:pos x="T2" y="T3"/>
                  </a:cxn>
                  <a:cxn ang="T12">
                    <a:pos x="T4" y="T5"/>
                  </a:cxn>
                  <a:cxn ang="T13">
                    <a:pos x="T6" y="T7"/>
                  </a:cxn>
                  <a:cxn ang="T14">
                    <a:pos x="T8" y="T9"/>
                  </a:cxn>
                </a:cxnLst>
                <a:rect l="T15" t="T16" r="T17" b="T18"/>
                <a:pathLst>
                  <a:path w="99" h="2386">
                    <a:moveTo>
                      <a:pt x="0" y="0"/>
                    </a:moveTo>
                    <a:lnTo>
                      <a:pt x="47" y="40"/>
                    </a:lnTo>
                    <a:lnTo>
                      <a:pt x="99" y="800"/>
                    </a:lnTo>
                    <a:lnTo>
                      <a:pt x="46" y="886"/>
                    </a:lnTo>
                    <a:lnTo>
                      <a:pt x="44" y="2386"/>
                    </a:lnTo>
                  </a:path>
                </a:pathLst>
              </a:custGeom>
              <a:noFill/>
              <a:ln w="3175">
                <a:solidFill>
                  <a:srgbClr val="80808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3513" name="Freeform 240">
                <a:extLst>
                  <a:ext uri="{FF2B5EF4-FFF2-40B4-BE49-F238E27FC236}">
                    <a16:creationId xmlns:a16="http://schemas.microsoft.com/office/drawing/2014/main" id="{A23FC896-4791-4300-82D2-46BA86964795}"/>
                  </a:ext>
                </a:extLst>
              </p:cNvPr>
              <p:cNvSpPr>
                <a:spLocks/>
              </p:cNvSpPr>
              <p:nvPr/>
            </p:nvSpPr>
            <p:spPr bwMode="auto">
              <a:xfrm>
                <a:off x="5269" y="2380"/>
                <a:ext cx="13" cy="341"/>
              </a:xfrm>
              <a:custGeom>
                <a:avLst/>
                <a:gdLst>
                  <a:gd name="T0" fmla="*/ 0 w 105"/>
                  <a:gd name="T1" fmla="*/ 0 h 2386"/>
                  <a:gd name="T2" fmla="*/ 0 w 105"/>
                  <a:gd name="T3" fmla="*/ 0 h 2386"/>
                  <a:gd name="T4" fmla="*/ 0 w 105"/>
                  <a:gd name="T5" fmla="*/ 0 h 2386"/>
                  <a:gd name="T6" fmla="*/ 0 w 105"/>
                  <a:gd name="T7" fmla="*/ 0 h 2386"/>
                  <a:gd name="T8" fmla="*/ 0 w 105"/>
                  <a:gd name="T9" fmla="*/ 0 h 2386"/>
                  <a:gd name="T10" fmla="*/ 0 60000 65536"/>
                  <a:gd name="T11" fmla="*/ 0 60000 65536"/>
                  <a:gd name="T12" fmla="*/ 0 60000 65536"/>
                  <a:gd name="T13" fmla="*/ 0 60000 65536"/>
                  <a:gd name="T14" fmla="*/ 0 60000 65536"/>
                  <a:gd name="T15" fmla="*/ 0 w 105"/>
                  <a:gd name="T16" fmla="*/ 0 h 2386"/>
                  <a:gd name="T17" fmla="*/ 105 w 105"/>
                  <a:gd name="T18" fmla="*/ 2386 h 2386"/>
                </a:gdLst>
                <a:ahLst/>
                <a:cxnLst>
                  <a:cxn ang="T10">
                    <a:pos x="T0" y="T1"/>
                  </a:cxn>
                  <a:cxn ang="T11">
                    <a:pos x="T2" y="T3"/>
                  </a:cxn>
                  <a:cxn ang="T12">
                    <a:pos x="T4" y="T5"/>
                  </a:cxn>
                  <a:cxn ang="T13">
                    <a:pos x="T6" y="T7"/>
                  </a:cxn>
                  <a:cxn ang="T14">
                    <a:pos x="T8" y="T9"/>
                  </a:cxn>
                </a:cxnLst>
                <a:rect l="T15" t="T16" r="T17" b="T18"/>
                <a:pathLst>
                  <a:path w="105" h="2386">
                    <a:moveTo>
                      <a:pt x="0" y="0"/>
                    </a:moveTo>
                    <a:lnTo>
                      <a:pt x="51" y="40"/>
                    </a:lnTo>
                    <a:lnTo>
                      <a:pt x="105" y="794"/>
                    </a:lnTo>
                    <a:lnTo>
                      <a:pt x="48" y="880"/>
                    </a:lnTo>
                    <a:lnTo>
                      <a:pt x="48" y="2386"/>
                    </a:lnTo>
                  </a:path>
                </a:pathLst>
              </a:custGeom>
              <a:noFill/>
              <a:ln w="3175">
                <a:solidFill>
                  <a:srgbClr val="80808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3514" name="Freeform 241">
                <a:extLst>
                  <a:ext uri="{FF2B5EF4-FFF2-40B4-BE49-F238E27FC236}">
                    <a16:creationId xmlns:a16="http://schemas.microsoft.com/office/drawing/2014/main" id="{8C067B54-8A45-413C-A287-C95914E39C43}"/>
                  </a:ext>
                </a:extLst>
              </p:cNvPr>
              <p:cNvSpPr>
                <a:spLocks/>
              </p:cNvSpPr>
              <p:nvPr/>
            </p:nvSpPr>
            <p:spPr bwMode="auto">
              <a:xfrm>
                <a:off x="5274" y="2380"/>
                <a:ext cx="13" cy="340"/>
              </a:xfrm>
              <a:custGeom>
                <a:avLst/>
                <a:gdLst>
                  <a:gd name="T0" fmla="*/ 0 w 100"/>
                  <a:gd name="T1" fmla="*/ 0 h 2380"/>
                  <a:gd name="T2" fmla="*/ 0 w 100"/>
                  <a:gd name="T3" fmla="*/ 0 h 2380"/>
                  <a:gd name="T4" fmla="*/ 0 w 100"/>
                  <a:gd name="T5" fmla="*/ 0 h 2380"/>
                  <a:gd name="T6" fmla="*/ 0 w 100"/>
                  <a:gd name="T7" fmla="*/ 0 h 2380"/>
                  <a:gd name="T8" fmla="*/ 0 w 100"/>
                  <a:gd name="T9" fmla="*/ 0 h 2380"/>
                  <a:gd name="T10" fmla="*/ 0 60000 65536"/>
                  <a:gd name="T11" fmla="*/ 0 60000 65536"/>
                  <a:gd name="T12" fmla="*/ 0 60000 65536"/>
                  <a:gd name="T13" fmla="*/ 0 60000 65536"/>
                  <a:gd name="T14" fmla="*/ 0 60000 65536"/>
                  <a:gd name="T15" fmla="*/ 0 w 100"/>
                  <a:gd name="T16" fmla="*/ 0 h 2380"/>
                  <a:gd name="T17" fmla="*/ 100 w 100"/>
                  <a:gd name="T18" fmla="*/ 2380 h 2380"/>
                </a:gdLst>
                <a:ahLst/>
                <a:cxnLst>
                  <a:cxn ang="T10">
                    <a:pos x="T0" y="T1"/>
                  </a:cxn>
                  <a:cxn ang="T11">
                    <a:pos x="T2" y="T3"/>
                  </a:cxn>
                  <a:cxn ang="T12">
                    <a:pos x="T4" y="T5"/>
                  </a:cxn>
                  <a:cxn ang="T13">
                    <a:pos x="T6" y="T7"/>
                  </a:cxn>
                  <a:cxn ang="T14">
                    <a:pos x="T8" y="T9"/>
                  </a:cxn>
                </a:cxnLst>
                <a:rect l="T15" t="T16" r="T17" b="T18"/>
                <a:pathLst>
                  <a:path w="100" h="2380">
                    <a:moveTo>
                      <a:pt x="0" y="0"/>
                    </a:moveTo>
                    <a:lnTo>
                      <a:pt x="49" y="35"/>
                    </a:lnTo>
                    <a:lnTo>
                      <a:pt x="100" y="794"/>
                    </a:lnTo>
                    <a:lnTo>
                      <a:pt x="47" y="881"/>
                    </a:lnTo>
                    <a:lnTo>
                      <a:pt x="45" y="2380"/>
                    </a:lnTo>
                  </a:path>
                </a:pathLst>
              </a:custGeom>
              <a:noFill/>
              <a:ln w="3175">
                <a:solidFill>
                  <a:srgbClr val="80808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3515" name="Freeform 242">
                <a:extLst>
                  <a:ext uri="{FF2B5EF4-FFF2-40B4-BE49-F238E27FC236}">
                    <a16:creationId xmlns:a16="http://schemas.microsoft.com/office/drawing/2014/main" id="{BFE252F6-8EAE-4AC8-9747-44A3D04EEFFE}"/>
                  </a:ext>
                </a:extLst>
              </p:cNvPr>
              <p:cNvSpPr>
                <a:spLocks/>
              </p:cNvSpPr>
              <p:nvPr/>
            </p:nvSpPr>
            <p:spPr bwMode="auto">
              <a:xfrm>
                <a:off x="5279" y="2380"/>
                <a:ext cx="12" cy="340"/>
              </a:xfrm>
              <a:custGeom>
                <a:avLst/>
                <a:gdLst>
                  <a:gd name="T0" fmla="*/ 0 w 99"/>
                  <a:gd name="T1" fmla="*/ 0 h 2378"/>
                  <a:gd name="T2" fmla="*/ 0 w 99"/>
                  <a:gd name="T3" fmla="*/ 0 h 2378"/>
                  <a:gd name="T4" fmla="*/ 0 w 99"/>
                  <a:gd name="T5" fmla="*/ 0 h 2378"/>
                  <a:gd name="T6" fmla="*/ 0 w 99"/>
                  <a:gd name="T7" fmla="*/ 0 h 2378"/>
                  <a:gd name="T8" fmla="*/ 0 w 99"/>
                  <a:gd name="T9" fmla="*/ 0 h 2378"/>
                  <a:gd name="T10" fmla="*/ 0 60000 65536"/>
                  <a:gd name="T11" fmla="*/ 0 60000 65536"/>
                  <a:gd name="T12" fmla="*/ 0 60000 65536"/>
                  <a:gd name="T13" fmla="*/ 0 60000 65536"/>
                  <a:gd name="T14" fmla="*/ 0 60000 65536"/>
                  <a:gd name="T15" fmla="*/ 0 w 99"/>
                  <a:gd name="T16" fmla="*/ 0 h 2378"/>
                  <a:gd name="T17" fmla="*/ 99 w 99"/>
                  <a:gd name="T18" fmla="*/ 2378 h 2378"/>
                </a:gdLst>
                <a:ahLst/>
                <a:cxnLst>
                  <a:cxn ang="T10">
                    <a:pos x="T0" y="T1"/>
                  </a:cxn>
                  <a:cxn ang="T11">
                    <a:pos x="T2" y="T3"/>
                  </a:cxn>
                  <a:cxn ang="T12">
                    <a:pos x="T4" y="T5"/>
                  </a:cxn>
                  <a:cxn ang="T13">
                    <a:pos x="T6" y="T7"/>
                  </a:cxn>
                  <a:cxn ang="T14">
                    <a:pos x="T8" y="T9"/>
                  </a:cxn>
                </a:cxnLst>
                <a:rect l="T15" t="T16" r="T17" b="T18"/>
                <a:pathLst>
                  <a:path w="99" h="2378">
                    <a:moveTo>
                      <a:pt x="0" y="0"/>
                    </a:moveTo>
                    <a:lnTo>
                      <a:pt x="48" y="46"/>
                    </a:lnTo>
                    <a:lnTo>
                      <a:pt x="99" y="793"/>
                    </a:lnTo>
                    <a:lnTo>
                      <a:pt x="46" y="880"/>
                    </a:lnTo>
                    <a:lnTo>
                      <a:pt x="43" y="2378"/>
                    </a:lnTo>
                  </a:path>
                </a:pathLst>
              </a:custGeom>
              <a:noFill/>
              <a:ln w="3175">
                <a:solidFill>
                  <a:srgbClr val="80808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3516" name="Freeform 243">
                <a:extLst>
                  <a:ext uri="{FF2B5EF4-FFF2-40B4-BE49-F238E27FC236}">
                    <a16:creationId xmlns:a16="http://schemas.microsoft.com/office/drawing/2014/main" id="{5C36F35B-F40A-4BDF-B5BD-619341A32AB7}"/>
                  </a:ext>
                </a:extLst>
              </p:cNvPr>
              <p:cNvSpPr>
                <a:spLocks/>
              </p:cNvSpPr>
              <p:nvPr/>
            </p:nvSpPr>
            <p:spPr bwMode="auto">
              <a:xfrm>
                <a:off x="5284" y="2380"/>
                <a:ext cx="12" cy="340"/>
              </a:xfrm>
              <a:custGeom>
                <a:avLst/>
                <a:gdLst>
                  <a:gd name="T0" fmla="*/ 0 w 95"/>
                  <a:gd name="T1" fmla="*/ 0 h 2379"/>
                  <a:gd name="T2" fmla="*/ 0 w 95"/>
                  <a:gd name="T3" fmla="*/ 0 h 2379"/>
                  <a:gd name="T4" fmla="*/ 0 w 95"/>
                  <a:gd name="T5" fmla="*/ 0 h 2379"/>
                  <a:gd name="T6" fmla="*/ 0 w 95"/>
                  <a:gd name="T7" fmla="*/ 0 h 2379"/>
                  <a:gd name="T8" fmla="*/ 0 w 95"/>
                  <a:gd name="T9" fmla="*/ 0 h 2379"/>
                  <a:gd name="T10" fmla="*/ 0 60000 65536"/>
                  <a:gd name="T11" fmla="*/ 0 60000 65536"/>
                  <a:gd name="T12" fmla="*/ 0 60000 65536"/>
                  <a:gd name="T13" fmla="*/ 0 60000 65536"/>
                  <a:gd name="T14" fmla="*/ 0 60000 65536"/>
                  <a:gd name="T15" fmla="*/ 0 w 95"/>
                  <a:gd name="T16" fmla="*/ 0 h 2379"/>
                  <a:gd name="T17" fmla="*/ 95 w 95"/>
                  <a:gd name="T18" fmla="*/ 2379 h 2379"/>
                </a:gdLst>
                <a:ahLst/>
                <a:cxnLst>
                  <a:cxn ang="T10">
                    <a:pos x="T0" y="T1"/>
                  </a:cxn>
                  <a:cxn ang="T11">
                    <a:pos x="T2" y="T3"/>
                  </a:cxn>
                  <a:cxn ang="T12">
                    <a:pos x="T4" y="T5"/>
                  </a:cxn>
                  <a:cxn ang="T13">
                    <a:pos x="T6" y="T7"/>
                  </a:cxn>
                  <a:cxn ang="T14">
                    <a:pos x="T8" y="T9"/>
                  </a:cxn>
                </a:cxnLst>
                <a:rect l="T15" t="T16" r="T17" b="T18"/>
                <a:pathLst>
                  <a:path w="95" h="2379">
                    <a:moveTo>
                      <a:pt x="0" y="0"/>
                    </a:moveTo>
                    <a:lnTo>
                      <a:pt x="44" y="40"/>
                    </a:lnTo>
                    <a:lnTo>
                      <a:pt x="95" y="792"/>
                    </a:lnTo>
                    <a:lnTo>
                      <a:pt x="41" y="879"/>
                    </a:lnTo>
                    <a:lnTo>
                      <a:pt x="39" y="2379"/>
                    </a:lnTo>
                  </a:path>
                </a:pathLst>
              </a:custGeom>
              <a:noFill/>
              <a:ln w="3175">
                <a:solidFill>
                  <a:srgbClr val="80808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3517" name="Freeform 244">
                <a:extLst>
                  <a:ext uri="{FF2B5EF4-FFF2-40B4-BE49-F238E27FC236}">
                    <a16:creationId xmlns:a16="http://schemas.microsoft.com/office/drawing/2014/main" id="{D48C2261-1BE9-4678-92F0-E7A52CF1045A}"/>
                  </a:ext>
                </a:extLst>
              </p:cNvPr>
              <p:cNvSpPr>
                <a:spLocks/>
              </p:cNvSpPr>
              <p:nvPr/>
            </p:nvSpPr>
            <p:spPr bwMode="auto">
              <a:xfrm>
                <a:off x="5288" y="2380"/>
                <a:ext cx="12" cy="341"/>
              </a:xfrm>
              <a:custGeom>
                <a:avLst/>
                <a:gdLst>
                  <a:gd name="T0" fmla="*/ 0 w 96"/>
                  <a:gd name="T1" fmla="*/ 0 h 2384"/>
                  <a:gd name="T2" fmla="*/ 0 w 96"/>
                  <a:gd name="T3" fmla="*/ 0 h 2384"/>
                  <a:gd name="T4" fmla="*/ 0 w 96"/>
                  <a:gd name="T5" fmla="*/ 0 h 2384"/>
                  <a:gd name="T6" fmla="*/ 0 w 96"/>
                  <a:gd name="T7" fmla="*/ 0 h 2384"/>
                  <a:gd name="T8" fmla="*/ 0 w 96"/>
                  <a:gd name="T9" fmla="*/ 0 h 2384"/>
                  <a:gd name="T10" fmla="*/ 0 60000 65536"/>
                  <a:gd name="T11" fmla="*/ 0 60000 65536"/>
                  <a:gd name="T12" fmla="*/ 0 60000 65536"/>
                  <a:gd name="T13" fmla="*/ 0 60000 65536"/>
                  <a:gd name="T14" fmla="*/ 0 60000 65536"/>
                  <a:gd name="T15" fmla="*/ 0 w 96"/>
                  <a:gd name="T16" fmla="*/ 0 h 2384"/>
                  <a:gd name="T17" fmla="*/ 96 w 96"/>
                  <a:gd name="T18" fmla="*/ 2384 h 2384"/>
                </a:gdLst>
                <a:ahLst/>
                <a:cxnLst>
                  <a:cxn ang="T10">
                    <a:pos x="T0" y="T1"/>
                  </a:cxn>
                  <a:cxn ang="T11">
                    <a:pos x="T2" y="T3"/>
                  </a:cxn>
                  <a:cxn ang="T12">
                    <a:pos x="T4" y="T5"/>
                  </a:cxn>
                  <a:cxn ang="T13">
                    <a:pos x="T6" y="T7"/>
                  </a:cxn>
                  <a:cxn ang="T14">
                    <a:pos x="T8" y="T9"/>
                  </a:cxn>
                </a:cxnLst>
                <a:rect l="T15" t="T16" r="T17" b="T18"/>
                <a:pathLst>
                  <a:path w="96" h="2384">
                    <a:moveTo>
                      <a:pt x="0" y="0"/>
                    </a:moveTo>
                    <a:lnTo>
                      <a:pt x="42" y="42"/>
                    </a:lnTo>
                    <a:lnTo>
                      <a:pt x="96" y="785"/>
                    </a:lnTo>
                    <a:lnTo>
                      <a:pt x="39" y="878"/>
                    </a:lnTo>
                    <a:lnTo>
                      <a:pt x="39" y="2384"/>
                    </a:lnTo>
                  </a:path>
                </a:pathLst>
              </a:custGeom>
              <a:noFill/>
              <a:ln w="3175">
                <a:solidFill>
                  <a:srgbClr val="80808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3518" name="Freeform 245">
                <a:extLst>
                  <a:ext uri="{FF2B5EF4-FFF2-40B4-BE49-F238E27FC236}">
                    <a16:creationId xmlns:a16="http://schemas.microsoft.com/office/drawing/2014/main" id="{5C2D1BB9-DF2F-4CB2-A1CF-5BE9463B9782}"/>
                  </a:ext>
                </a:extLst>
              </p:cNvPr>
              <p:cNvSpPr>
                <a:spLocks/>
              </p:cNvSpPr>
              <p:nvPr/>
            </p:nvSpPr>
            <p:spPr bwMode="auto">
              <a:xfrm>
                <a:off x="5292" y="2380"/>
                <a:ext cx="12" cy="339"/>
              </a:xfrm>
              <a:custGeom>
                <a:avLst/>
                <a:gdLst>
                  <a:gd name="T0" fmla="*/ 0 w 96"/>
                  <a:gd name="T1" fmla="*/ 0 h 2372"/>
                  <a:gd name="T2" fmla="*/ 0 w 96"/>
                  <a:gd name="T3" fmla="*/ 0 h 2372"/>
                  <a:gd name="T4" fmla="*/ 0 w 96"/>
                  <a:gd name="T5" fmla="*/ 0 h 2372"/>
                  <a:gd name="T6" fmla="*/ 0 w 96"/>
                  <a:gd name="T7" fmla="*/ 0 h 2372"/>
                  <a:gd name="T8" fmla="*/ 0 w 96"/>
                  <a:gd name="T9" fmla="*/ 0 h 2372"/>
                  <a:gd name="T10" fmla="*/ 0 60000 65536"/>
                  <a:gd name="T11" fmla="*/ 0 60000 65536"/>
                  <a:gd name="T12" fmla="*/ 0 60000 65536"/>
                  <a:gd name="T13" fmla="*/ 0 60000 65536"/>
                  <a:gd name="T14" fmla="*/ 0 60000 65536"/>
                  <a:gd name="T15" fmla="*/ 0 w 96"/>
                  <a:gd name="T16" fmla="*/ 0 h 2372"/>
                  <a:gd name="T17" fmla="*/ 96 w 96"/>
                  <a:gd name="T18" fmla="*/ 2372 h 2372"/>
                </a:gdLst>
                <a:ahLst/>
                <a:cxnLst>
                  <a:cxn ang="T10">
                    <a:pos x="T0" y="T1"/>
                  </a:cxn>
                  <a:cxn ang="T11">
                    <a:pos x="T2" y="T3"/>
                  </a:cxn>
                  <a:cxn ang="T12">
                    <a:pos x="T4" y="T5"/>
                  </a:cxn>
                  <a:cxn ang="T13">
                    <a:pos x="T6" y="T7"/>
                  </a:cxn>
                  <a:cxn ang="T14">
                    <a:pos x="T8" y="T9"/>
                  </a:cxn>
                </a:cxnLst>
                <a:rect l="T15" t="T16" r="T17" b="T18"/>
                <a:pathLst>
                  <a:path w="96" h="2372">
                    <a:moveTo>
                      <a:pt x="0" y="0"/>
                    </a:moveTo>
                    <a:lnTo>
                      <a:pt x="44" y="40"/>
                    </a:lnTo>
                    <a:lnTo>
                      <a:pt x="96" y="787"/>
                    </a:lnTo>
                    <a:lnTo>
                      <a:pt x="43" y="873"/>
                    </a:lnTo>
                    <a:lnTo>
                      <a:pt x="41" y="2372"/>
                    </a:lnTo>
                  </a:path>
                </a:pathLst>
              </a:custGeom>
              <a:noFill/>
              <a:ln w="3175">
                <a:solidFill>
                  <a:srgbClr val="80808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3481" name="Rectangle 246">
              <a:extLst>
                <a:ext uri="{FF2B5EF4-FFF2-40B4-BE49-F238E27FC236}">
                  <a16:creationId xmlns:a16="http://schemas.microsoft.com/office/drawing/2014/main" id="{9D6CE966-072A-466D-87CF-391D0F157BA9}"/>
                </a:ext>
              </a:extLst>
            </p:cNvPr>
            <p:cNvSpPr>
              <a:spLocks noChangeArrowheads="1"/>
            </p:cNvSpPr>
            <p:nvPr/>
          </p:nvSpPr>
          <p:spPr bwMode="auto">
            <a:xfrm>
              <a:off x="5303" y="2534"/>
              <a:ext cx="95" cy="169"/>
            </a:xfrm>
            <a:prstGeom prst="rect">
              <a:avLst/>
            </a:prstGeom>
            <a:solidFill>
              <a:srgbClr val="C0C0C0"/>
            </a:solidFill>
            <a:ln w="3175">
              <a:solidFill>
                <a:srgbClr val="808080"/>
              </a:solidFill>
              <a:miter lim="800000"/>
              <a:headEnd/>
              <a:tailEnd/>
            </a:ln>
          </p:spPr>
          <p:txBody>
            <a:bodyP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b="1">
                <a:solidFill>
                  <a:srgbClr val="000000"/>
                </a:solidFill>
                <a:ea typeface="宋体" panose="02010600030101010101" pitchFamily="2" charset="-122"/>
              </a:endParaRPr>
            </a:p>
          </p:txBody>
        </p:sp>
        <p:sp>
          <p:nvSpPr>
            <p:cNvPr id="13482" name="Rectangle 247">
              <a:extLst>
                <a:ext uri="{FF2B5EF4-FFF2-40B4-BE49-F238E27FC236}">
                  <a16:creationId xmlns:a16="http://schemas.microsoft.com/office/drawing/2014/main" id="{15CE053A-6080-40A2-A1DD-A98A244211E6}"/>
                </a:ext>
              </a:extLst>
            </p:cNvPr>
            <p:cNvSpPr>
              <a:spLocks noChangeArrowheads="1"/>
            </p:cNvSpPr>
            <p:nvPr/>
          </p:nvSpPr>
          <p:spPr bwMode="auto">
            <a:xfrm>
              <a:off x="5303" y="2567"/>
              <a:ext cx="95" cy="34"/>
            </a:xfrm>
            <a:prstGeom prst="rect">
              <a:avLst/>
            </a:prstGeom>
            <a:solidFill>
              <a:srgbClr val="C0C0C0"/>
            </a:solidFill>
            <a:ln w="3175">
              <a:solidFill>
                <a:srgbClr val="808080"/>
              </a:solidFill>
              <a:miter lim="800000"/>
              <a:headEnd/>
              <a:tailEnd/>
            </a:ln>
          </p:spPr>
          <p:txBody>
            <a:bodyP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b="1">
                <a:solidFill>
                  <a:srgbClr val="000000"/>
                </a:solidFill>
                <a:ea typeface="宋体" panose="02010600030101010101" pitchFamily="2" charset="-122"/>
              </a:endParaRPr>
            </a:p>
          </p:txBody>
        </p:sp>
        <p:sp>
          <p:nvSpPr>
            <p:cNvPr id="13483" name="Rectangle 248">
              <a:extLst>
                <a:ext uri="{FF2B5EF4-FFF2-40B4-BE49-F238E27FC236}">
                  <a16:creationId xmlns:a16="http://schemas.microsoft.com/office/drawing/2014/main" id="{FD20E2A7-6EF3-4252-88CE-616FD78E633D}"/>
                </a:ext>
              </a:extLst>
            </p:cNvPr>
            <p:cNvSpPr>
              <a:spLocks noChangeArrowheads="1"/>
            </p:cNvSpPr>
            <p:nvPr/>
          </p:nvSpPr>
          <p:spPr bwMode="auto">
            <a:xfrm>
              <a:off x="5303" y="2601"/>
              <a:ext cx="95" cy="34"/>
            </a:xfrm>
            <a:prstGeom prst="rect">
              <a:avLst/>
            </a:prstGeom>
            <a:solidFill>
              <a:srgbClr val="C0C0C0"/>
            </a:solidFill>
            <a:ln w="3175">
              <a:solidFill>
                <a:srgbClr val="808080"/>
              </a:solidFill>
              <a:miter lim="800000"/>
              <a:headEnd/>
              <a:tailEnd/>
            </a:ln>
          </p:spPr>
          <p:txBody>
            <a:bodyP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b="1">
                <a:solidFill>
                  <a:srgbClr val="000000"/>
                </a:solidFill>
                <a:ea typeface="宋体" panose="02010600030101010101" pitchFamily="2" charset="-122"/>
              </a:endParaRPr>
            </a:p>
          </p:txBody>
        </p:sp>
        <p:sp>
          <p:nvSpPr>
            <p:cNvPr id="13484" name="Rectangle 249">
              <a:extLst>
                <a:ext uri="{FF2B5EF4-FFF2-40B4-BE49-F238E27FC236}">
                  <a16:creationId xmlns:a16="http://schemas.microsoft.com/office/drawing/2014/main" id="{40718410-12B0-4818-B3EF-B9B84E2F5D38}"/>
                </a:ext>
              </a:extLst>
            </p:cNvPr>
            <p:cNvSpPr>
              <a:spLocks noChangeArrowheads="1"/>
            </p:cNvSpPr>
            <p:nvPr/>
          </p:nvSpPr>
          <p:spPr bwMode="auto">
            <a:xfrm>
              <a:off x="5303" y="2634"/>
              <a:ext cx="95" cy="34"/>
            </a:xfrm>
            <a:prstGeom prst="rect">
              <a:avLst/>
            </a:prstGeom>
            <a:solidFill>
              <a:srgbClr val="C0C0C0"/>
            </a:solidFill>
            <a:ln w="3175">
              <a:solidFill>
                <a:srgbClr val="808080"/>
              </a:solidFill>
              <a:miter lim="800000"/>
              <a:headEnd/>
              <a:tailEnd/>
            </a:ln>
          </p:spPr>
          <p:txBody>
            <a:bodyP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b="1">
                <a:solidFill>
                  <a:srgbClr val="000000"/>
                </a:solidFill>
                <a:ea typeface="宋体" panose="02010600030101010101" pitchFamily="2" charset="-122"/>
              </a:endParaRPr>
            </a:p>
          </p:txBody>
        </p:sp>
        <p:sp>
          <p:nvSpPr>
            <p:cNvPr id="13485" name="Rectangle 250">
              <a:extLst>
                <a:ext uri="{FF2B5EF4-FFF2-40B4-BE49-F238E27FC236}">
                  <a16:creationId xmlns:a16="http://schemas.microsoft.com/office/drawing/2014/main" id="{22D39FDC-481A-459B-B5ED-3758145B5FD8}"/>
                </a:ext>
              </a:extLst>
            </p:cNvPr>
            <p:cNvSpPr>
              <a:spLocks noChangeArrowheads="1"/>
            </p:cNvSpPr>
            <p:nvPr/>
          </p:nvSpPr>
          <p:spPr bwMode="auto">
            <a:xfrm>
              <a:off x="5320" y="2573"/>
              <a:ext cx="62" cy="21"/>
            </a:xfrm>
            <a:prstGeom prst="rect">
              <a:avLst/>
            </a:prstGeom>
            <a:solidFill>
              <a:srgbClr val="C0C0C0"/>
            </a:solidFill>
            <a:ln w="3175">
              <a:solidFill>
                <a:srgbClr val="808080"/>
              </a:solidFill>
              <a:miter lim="800000"/>
              <a:headEnd/>
              <a:tailEnd/>
            </a:ln>
          </p:spPr>
          <p:txBody>
            <a:bodyP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b="1">
                <a:solidFill>
                  <a:srgbClr val="000000"/>
                </a:solidFill>
                <a:ea typeface="宋体" panose="02010600030101010101" pitchFamily="2" charset="-122"/>
              </a:endParaRPr>
            </a:p>
          </p:txBody>
        </p:sp>
        <p:sp>
          <p:nvSpPr>
            <p:cNvPr id="13486" name="Rectangle 251">
              <a:extLst>
                <a:ext uri="{FF2B5EF4-FFF2-40B4-BE49-F238E27FC236}">
                  <a16:creationId xmlns:a16="http://schemas.microsoft.com/office/drawing/2014/main" id="{40C7D723-8A82-4681-999C-4386503665AA}"/>
                </a:ext>
              </a:extLst>
            </p:cNvPr>
            <p:cNvSpPr>
              <a:spLocks noChangeArrowheads="1"/>
            </p:cNvSpPr>
            <p:nvPr/>
          </p:nvSpPr>
          <p:spPr bwMode="auto">
            <a:xfrm>
              <a:off x="5320" y="2607"/>
              <a:ext cx="62" cy="21"/>
            </a:xfrm>
            <a:prstGeom prst="rect">
              <a:avLst/>
            </a:prstGeom>
            <a:solidFill>
              <a:srgbClr val="C0C0C0"/>
            </a:solidFill>
            <a:ln w="3175">
              <a:solidFill>
                <a:srgbClr val="808080"/>
              </a:solidFill>
              <a:miter lim="800000"/>
              <a:headEnd/>
              <a:tailEnd/>
            </a:ln>
          </p:spPr>
          <p:txBody>
            <a:bodyP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b="1">
                <a:solidFill>
                  <a:srgbClr val="000000"/>
                </a:solidFill>
                <a:ea typeface="宋体" panose="02010600030101010101" pitchFamily="2" charset="-122"/>
              </a:endParaRPr>
            </a:p>
          </p:txBody>
        </p:sp>
        <p:sp>
          <p:nvSpPr>
            <p:cNvPr id="13487" name="Freeform 252">
              <a:extLst>
                <a:ext uri="{FF2B5EF4-FFF2-40B4-BE49-F238E27FC236}">
                  <a16:creationId xmlns:a16="http://schemas.microsoft.com/office/drawing/2014/main" id="{D96159F5-894F-42E6-B89F-C3B9EB6A7600}"/>
                </a:ext>
              </a:extLst>
            </p:cNvPr>
            <p:cNvSpPr>
              <a:spLocks/>
            </p:cNvSpPr>
            <p:nvPr/>
          </p:nvSpPr>
          <p:spPr bwMode="auto">
            <a:xfrm>
              <a:off x="5362" y="2538"/>
              <a:ext cx="4" cy="21"/>
            </a:xfrm>
            <a:custGeom>
              <a:avLst/>
              <a:gdLst>
                <a:gd name="T0" fmla="*/ 0 w 33"/>
                <a:gd name="T1" fmla="*/ 0 h 153"/>
                <a:gd name="T2" fmla="*/ 0 w 33"/>
                <a:gd name="T3" fmla="*/ 0 h 153"/>
                <a:gd name="T4" fmla="*/ 0 w 33"/>
                <a:gd name="T5" fmla="*/ 0 h 153"/>
                <a:gd name="T6" fmla="*/ 0 w 33"/>
                <a:gd name="T7" fmla="*/ 0 h 153"/>
                <a:gd name="T8" fmla="*/ 0 60000 65536"/>
                <a:gd name="T9" fmla="*/ 0 60000 65536"/>
                <a:gd name="T10" fmla="*/ 0 60000 65536"/>
                <a:gd name="T11" fmla="*/ 0 60000 65536"/>
                <a:gd name="T12" fmla="*/ 0 w 33"/>
                <a:gd name="T13" fmla="*/ 0 h 153"/>
                <a:gd name="T14" fmla="*/ 33 w 33"/>
                <a:gd name="T15" fmla="*/ 153 h 153"/>
              </a:gdLst>
              <a:ahLst/>
              <a:cxnLst>
                <a:cxn ang="T8">
                  <a:pos x="T0" y="T1"/>
                </a:cxn>
                <a:cxn ang="T9">
                  <a:pos x="T2" y="T3"/>
                </a:cxn>
                <a:cxn ang="T10">
                  <a:pos x="T4" y="T5"/>
                </a:cxn>
                <a:cxn ang="T11">
                  <a:pos x="T6" y="T7"/>
                </a:cxn>
              </a:cxnLst>
              <a:rect l="T12" t="T13" r="T14" b="T15"/>
              <a:pathLst>
                <a:path w="33" h="153">
                  <a:moveTo>
                    <a:pt x="33" y="0"/>
                  </a:moveTo>
                  <a:lnTo>
                    <a:pt x="33" y="153"/>
                  </a:lnTo>
                  <a:lnTo>
                    <a:pt x="0" y="66"/>
                  </a:lnTo>
                  <a:lnTo>
                    <a:pt x="33" y="0"/>
                  </a:lnTo>
                  <a:close/>
                </a:path>
              </a:pathLst>
            </a:custGeom>
            <a:solidFill>
              <a:srgbClr val="60606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nvGrpSpPr>
            <p:cNvPr id="13488" name="Group 253">
              <a:extLst>
                <a:ext uri="{FF2B5EF4-FFF2-40B4-BE49-F238E27FC236}">
                  <a16:creationId xmlns:a16="http://schemas.microsoft.com/office/drawing/2014/main" id="{A78EB769-281A-4A4C-8749-95A1269B8B83}"/>
                </a:ext>
              </a:extLst>
            </p:cNvPr>
            <p:cNvGrpSpPr>
              <a:grpSpLocks/>
            </p:cNvGrpSpPr>
            <p:nvPr/>
          </p:nvGrpSpPr>
          <p:grpSpPr bwMode="auto">
            <a:xfrm>
              <a:off x="5303" y="2534"/>
              <a:ext cx="95" cy="34"/>
              <a:chOff x="5303" y="2534"/>
              <a:chExt cx="95" cy="34"/>
            </a:xfrm>
          </p:grpSpPr>
          <p:sp>
            <p:nvSpPr>
              <p:cNvPr id="13499" name="Rectangle 254">
                <a:extLst>
                  <a:ext uri="{FF2B5EF4-FFF2-40B4-BE49-F238E27FC236}">
                    <a16:creationId xmlns:a16="http://schemas.microsoft.com/office/drawing/2014/main" id="{2163926F-050E-4F99-B427-AFA48DA9AF8B}"/>
                  </a:ext>
                </a:extLst>
              </p:cNvPr>
              <p:cNvSpPr>
                <a:spLocks noChangeArrowheads="1"/>
              </p:cNvSpPr>
              <p:nvPr/>
            </p:nvSpPr>
            <p:spPr bwMode="auto">
              <a:xfrm>
                <a:off x="5303" y="2534"/>
                <a:ext cx="95" cy="34"/>
              </a:xfrm>
              <a:prstGeom prst="rect">
                <a:avLst/>
              </a:prstGeom>
              <a:solidFill>
                <a:srgbClr val="A0A0A0"/>
              </a:solidFill>
              <a:ln w="3175">
                <a:solidFill>
                  <a:srgbClr val="808080"/>
                </a:solidFill>
                <a:miter lim="800000"/>
                <a:headEnd/>
                <a:tailEnd/>
              </a:ln>
            </p:spPr>
            <p:txBody>
              <a:bodyP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b="1">
                  <a:solidFill>
                    <a:srgbClr val="000000"/>
                  </a:solidFill>
                  <a:ea typeface="宋体" panose="02010600030101010101" pitchFamily="2" charset="-122"/>
                </a:endParaRPr>
              </a:p>
            </p:txBody>
          </p:sp>
          <p:sp>
            <p:nvSpPr>
              <p:cNvPr id="13500" name="Rectangle 255">
                <a:extLst>
                  <a:ext uri="{FF2B5EF4-FFF2-40B4-BE49-F238E27FC236}">
                    <a16:creationId xmlns:a16="http://schemas.microsoft.com/office/drawing/2014/main" id="{17A5FBDE-C54C-4402-92B8-C6033E35B6D4}"/>
                  </a:ext>
                </a:extLst>
              </p:cNvPr>
              <p:cNvSpPr>
                <a:spLocks noChangeArrowheads="1"/>
              </p:cNvSpPr>
              <p:nvPr/>
            </p:nvSpPr>
            <p:spPr bwMode="auto">
              <a:xfrm>
                <a:off x="5312" y="2539"/>
                <a:ext cx="8" cy="4"/>
              </a:xfrm>
              <a:prstGeom prst="rect">
                <a:avLst/>
              </a:prstGeom>
              <a:solidFill>
                <a:srgbClr val="60606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b="1">
                  <a:solidFill>
                    <a:srgbClr val="000000"/>
                  </a:solidFill>
                  <a:ea typeface="宋体" panose="02010600030101010101" pitchFamily="2" charset="-122"/>
                </a:endParaRPr>
              </a:p>
            </p:txBody>
          </p:sp>
          <p:grpSp>
            <p:nvGrpSpPr>
              <p:cNvPr id="13501" name="Group 256">
                <a:extLst>
                  <a:ext uri="{FF2B5EF4-FFF2-40B4-BE49-F238E27FC236}">
                    <a16:creationId xmlns:a16="http://schemas.microsoft.com/office/drawing/2014/main" id="{AA70BE65-6860-4696-B153-0E585507B3AE}"/>
                  </a:ext>
                </a:extLst>
              </p:cNvPr>
              <p:cNvGrpSpPr>
                <a:grpSpLocks/>
              </p:cNvGrpSpPr>
              <p:nvPr/>
            </p:nvGrpSpPr>
            <p:grpSpPr bwMode="auto">
              <a:xfrm>
                <a:off x="5309" y="2536"/>
                <a:ext cx="85" cy="27"/>
                <a:chOff x="5309" y="2536"/>
                <a:chExt cx="85" cy="27"/>
              </a:xfrm>
            </p:grpSpPr>
            <p:sp>
              <p:nvSpPr>
                <p:cNvPr id="13502" name="Freeform 257">
                  <a:extLst>
                    <a:ext uri="{FF2B5EF4-FFF2-40B4-BE49-F238E27FC236}">
                      <a16:creationId xmlns:a16="http://schemas.microsoft.com/office/drawing/2014/main" id="{E44E290A-F810-41D1-A2C7-FA4B2F39C6E5}"/>
                    </a:ext>
                  </a:extLst>
                </p:cNvPr>
                <p:cNvSpPr>
                  <a:spLocks/>
                </p:cNvSpPr>
                <p:nvPr/>
              </p:nvSpPr>
              <p:spPr bwMode="auto">
                <a:xfrm>
                  <a:off x="5347" y="2538"/>
                  <a:ext cx="19" cy="9"/>
                </a:xfrm>
                <a:custGeom>
                  <a:avLst/>
                  <a:gdLst>
                    <a:gd name="T0" fmla="*/ 0 w 156"/>
                    <a:gd name="T1" fmla="*/ 0 h 69"/>
                    <a:gd name="T2" fmla="*/ 0 w 156"/>
                    <a:gd name="T3" fmla="*/ 0 h 69"/>
                    <a:gd name="T4" fmla="*/ 0 w 156"/>
                    <a:gd name="T5" fmla="*/ 0 h 69"/>
                    <a:gd name="T6" fmla="*/ 0 w 156"/>
                    <a:gd name="T7" fmla="*/ 0 h 69"/>
                    <a:gd name="T8" fmla="*/ 0 w 156"/>
                    <a:gd name="T9" fmla="*/ 0 h 69"/>
                    <a:gd name="T10" fmla="*/ 0 60000 65536"/>
                    <a:gd name="T11" fmla="*/ 0 60000 65536"/>
                    <a:gd name="T12" fmla="*/ 0 60000 65536"/>
                    <a:gd name="T13" fmla="*/ 0 60000 65536"/>
                    <a:gd name="T14" fmla="*/ 0 60000 65536"/>
                    <a:gd name="T15" fmla="*/ 0 w 156"/>
                    <a:gd name="T16" fmla="*/ 0 h 69"/>
                    <a:gd name="T17" fmla="*/ 156 w 156"/>
                    <a:gd name="T18" fmla="*/ 69 h 69"/>
                  </a:gdLst>
                  <a:ahLst/>
                  <a:cxnLst>
                    <a:cxn ang="T10">
                      <a:pos x="T0" y="T1"/>
                    </a:cxn>
                    <a:cxn ang="T11">
                      <a:pos x="T2" y="T3"/>
                    </a:cxn>
                    <a:cxn ang="T12">
                      <a:pos x="T4" y="T5"/>
                    </a:cxn>
                    <a:cxn ang="T13">
                      <a:pos x="T6" y="T7"/>
                    </a:cxn>
                    <a:cxn ang="T14">
                      <a:pos x="T8" y="T9"/>
                    </a:cxn>
                  </a:cxnLst>
                  <a:rect l="T15" t="T16" r="T17" b="T18"/>
                  <a:pathLst>
                    <a:path w="156" h="69">
                      <a:moveTo>
                        <a:pt x="156" y="0"/>
                      </a:moveTo>
                      <a:lnTo>
                        <a:pt x="10" y="0"/>
                      </a:lnTo>
                      <a:lnTo>
                        <a:pt x="0" y="69"/>
                      </a:lnTo>
                      <a:lnTo>
                        <a:pt x="139" y="67"/>
                      </a:lnTo>
                      <a:lnTo>
                        <a:pt x="156" y="0"/>
                      </a:lnTo>
                      <a:close/>
                    </a:path>
                  </a:pathLst>
                </a:cu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3503" name="Freeform 258">
                  <a:extLst>
                    <a:ext uri="{FF2B5EF4-FFF2-40B4-BE49-F238E27FC236}">
                      <a16:creationId xmlns:a16="http://schemas.microsoft.com/office/drawing/2014/main" id="{9880A20B-DE1C-405F-A991-E1698B3B1799}"/>
                    </a:ext>
                  </a:extLst>
                </p:cNvPr>
                <p:cNvSpPr>
                  <a:spLocks/>
                </p:cNvSpPr>
                <p:nvPr/>
              </p:nvSpPr>
              <p:spPr bwMode="auto">
                <a:xfrm>
                  <a:off x="5347" y="2550"/>
                  <a:ext cx="44" cy="10"/>
                </a:xfrm>
                <a:custGeom>
                  <a:avLst/>
                  <a:gdLst>
                    <a:gd name="T0" fmla="*/ 0 w 352"/>
                    <a:gd name="T1" fmla="*/ 0 h 67"/>
                    <a:gd name="T2" fmla="*/ 0 w 352"/>
                    <a:gd name="T3" fmla="*/ 0 h 67"/>
                    <a:gd name="T4" fmla="*/ 0 w 352"/>
                    <a:gd name="T5" fmla="*/ 0 h 67"/>
                    <a:gd name="T6" fmla="*/ 0 w 352"/>
                    <a:gd name="T7" fmla="*/ 0 h 67"/>
                    <a:gd name="T8" fmla="*/ 0 w 352"/>
                    <a:gd name="T9" fmla="*/ 0 h 67"/>
                    <a:gd name="T10" fmla="*/ 0 60000 65536"/>
                    <a:gd name="T11" fmla="*/ 0 60000 65536"/>
                    <a:gd name="T12" fmla="*/ 0 60000 65536"/>
                    <a:gd name="T13" fmla="*/ 0 60000 65536"/>
                    <a:gd name="T14" fmla="*/ 0 60000 65536"/>
                    <a:gd name="T15" fmla="*/ 0 w 352"/>
                    <a:gd name="T16" fmla="*/ 0 h 67"/>
                    <a:gd name="T17" fmla="*/ 352 w 352"/>
                    <a:gd name="T18" fmla="*/ 67 h 67"/>
                  </a:gdLst>
                  <a:ahLst/>
                  <a:cxnLst>
                    <a:cxn ang="T10">
                      <a:pos x="T0" y="T1"/>
                    </a:cxn>
                    <a:cxn ang="T11">
                      <a:pos x="T2" y="T3"/>
                    </a:cxn>
                    <a:cxn ang="T12">
                      <a:pos x="T4" y="T5"/>
                    </a:cxn>
                    <a:cxn ang="T13">
                      <a:pos x="T6" y="T7"/>
                    </a:cxn>
                    <a:cxn ang="T14">
                      <a:pos x="T8" y="T9"/>
                    </a:cxn>
                  </a:cxnLst>
                  <a:rect l="T15" t="T16" r="T17" b="T18"/>
                  <a:pathLst>
                    <a:path w="352" h="67">
                      <a:moveTo>
                        <a:pt x="352" y="67"/>
                      </a:moveTo>
                      <a:lnTo>
                        <a:pt x="10" y="67"/>
                      </a:lnTo>
                      <a:lnTo>
                        <a:pt x="0" y="0"/>
                      </a:lnTo>
                      <a:lnTo>
                        <a:pt x="334" y="0"/>
                      </a:lnTo>
                      <a:lnTo>
                        <a:pt x="352" y="67"/>
                      </a:lnTo>
                      <a:close/>
                    </a:path>
                  </a:pathLst>
                </a:cu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3504" name="Freeform 259">
                  <a:extLst>
                    <a:ext uri="{FF2B5EF4-FFF2-40B4-BE49-F238E27FC236}">
                      <a16:creationId xmlns:a16="http://schemas.microsoft.com/office/drawing/2014/main" id="{041FD3EE-F64D-458F-95D6-7545B255AD43}"/>
                    </a:ext>
                  </a:extLst>
                </p:cNvPr>
                <p:cNvSpPr>
                  <a:spLocks/>
                </p:cNvSpPr>
                <p:nvPr/>
              </p:nvSpPr>
              <p:spPr bwMode="auto">
                <a:xfrm>
                  <a:off x="5365" y="2542"/>
                  <a:ext cx="26" cy="5"/>
                </a:xfrm>
                <a:custGeom>
                  <a:avLst/>
                  <a:gdLst>
                    <a:gd name="T0" fmla="*/ 0 w 206"/>
                    <a:gd name="T1" fmla="*/ 0 h 35"/>
                    <a:gd name="T2" fmla="*/ 0 w 206"/>
                    <a:gd name="T3" fmla="*/ 0 h 35"/>
                    <a:gd name="T4" fmla="*/ 0 w 206"/>
                    <a:gd name="T5" fmla="*/ 0 h 35"/>
                    <a:gd name="T6" fmla="*/ 0 w 206"/>
                    <a:gd name="T7" fmla="*/ 0 h 35"/>
                    <a:gd name="T8" fmla="*/ 0 w 206"/>
                    <a:gd name="T9" fmla="*/ 0 h 35"/>
                    <a:gd name="T10" fmla="*/ 0 60000 65536"/>
                    <a:gd name="T11" fmla="*/ 0 60000 65536"/>
                    <a:gd name="T12" fmla="*/ 0 60000 65536"/>
                    <a:gd name="T13" fmla="*/ 0 60000 65536"/>
                    <a:gd name="T14" fmla="*/ 0 60000 65536"/>
                    <a:gd name="T15" fmla="*/ 0 w 206"/>
                    <a:gd name="T16" fmla="*/ 0 h 35"/>
                    <a:gd name="T17" fmla="*/ 206 w 206"/>
                    <a:gd name="T18" fmla="*/ 35 h 35"/>
                  </a:gdLst>
                  <a:ahLst/>
                  <a:cxnLst>
                    <a:cxn ang="T10">
                      <a:pos x="T0" y="T1"/>
                    </a:cxn>
                    <a:cxn ang="T11">
                      <a:pos x="T2" y="T3"/>
                    </a:cxn>
                    <a:cxn ang="T12">
                      <a:pos x="T4" y="T5"/>
                    </a:cxn>
                    <a:cxn ang="T13">
                      <a:pos x="T6" y="T7"/>
                    </a:cxn>
                    <a:cxn ang="T14">
                      <a:pos x="T8" y="T9"/>
                    </a:cxn>
                  </a:cxnLst>
                  <a:rect l="T15" t="T16" r="T17" b="T18"/>
                  <a:pathLst>
                    <a:path w="206" h="35">
                      <a:moveTo>
                        <a:pt x="206" y="0"/>
                      </a:moveTo>
                      <a:lnTo>
                        <a:pt x="8" y="0"/>
                      </a:lnTo>
                      <a:lnTo>
                        <a:pt x="0" y="35"/>
                      </a:lnTo>
                      <a:lnTo>
                        <a:pt x="188" y="35"/>
                      </a:lnTo>
                      <a:lnTo>
                        <a:pt x="206" y="0"/>
                      </a:lnTo>
                      <a:close/>
                    </a:path>
                  </a:pathLst>
                </a:cu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3505" name="Freeform 260">
                  <a:extLst>
                    <a:ext uri="{FF2B5EF4-FFF2-40B4-BE49-F238E27FC236}">
                      <a16:creationId xmlns:a16="http://schemas.microsoft.com/office/drawing/2014/main" id="{037DBCC3-0A7A-4486-8BB9-8CBE898B21D6}"/>
                    </a:ext>
                  </a:extLst>
                </p:cNvPr>
                <p:cNvSpPr>
                  <a:spLocks/>
                </p:cNvSpPr>
                <p:nvPr/>
              </p:nvSpPr>
              <p:spPr bwMode="auto">
                <a:xfrm>
                  <a:off x="5388" y="2542"/>
                  <a:ext cx="3" cy="17"/>
                </a:xfrm>
                <a:custGeom>
                  <a:avLst/>
                  <a:gdLst>
                    <a:gd name="T0" fmla="*/ 0 w 21"/>
                    <a:gd name="T1" fmla="*/ 0 h 124"/>
                    <a:gd name="T2" fmla="*/ 0 w 21"/>
                    <a:gd name="T3" fmla="*/ 0 h 124"/>
                    <a:gd name="T4" fmla="*/ 0 w 21"/>
                    <a:gd name="T5" fmla="*/ 0 h 124"/>
                    <a:gd name="T6" fmla="*/ 0 w 21"/>
                    <a:gd name="T7" fmla="*/ 0 h 124"/>
                    <a:gd name="T8" fmla="*/ 0 60000 65536"/>
                    <a:gd name="T9" fmla="*/ 0 60000 65536"/>
                    <a:gd name="T10" fmla="*/ 0 60000 65536"/>
                    <a:gd name="T11" fmla="*/ 0 60000 65536"/>
                    <a:gd name="T12" fmla="*/ 0 w 21"/>
                    <a:gd name="T13" fmla="*/ 0 h 124"/>
                    <a:gd name="T14" fmla="*/ 21 w 21"/>
                    <a:gd name="T15" fmla="*/ 124 h 124"/>
                  </a:gdLst>
                  <a:ahLst/>
                  <a:cxnLst>
                    <a:cxn ang="T8">
                      <a:pos x="T0" y="T1"/>
                    </a:cxn>
                    <a:cxn ang="T9">
                      <a:pos x="T2" y="T3"/>
                    </a:cxn>
                    <a:cxn ang="T10">
                      <a:pos x="T4" y="T5"/>
                    </a:cxn>
                    <a:cxn ang="T11">
                      <a:pos x="T6" y="T7"/>
                    </a:cxn>
                  </a:cxnLst>
                  <a:rect l="T12" t="T13" r="T14" b="T15"/>
                  <a:pathLst>
                    <a:path w="21" h="124">
                      <a:moveTo>
                        <a:pt x="21" y="0"/>
                      </a:moveTo>
                      <a:lnTo>
                        <a:pt x="21" y="124"/>
                      </a:lnTo>
                      <a:lnTo>
                        <a:pt x="0" y="42"/>
                      </a:lnTo>
                      <a:lnTo>
                        <a:pt x="21" y="0"/>
                      </a:lnTo>
                      <a:close/>
                    </a:path>
                  </a:pathLst>
                </a:custGeom>
                <a:solidFill>
                  <a:srgbClr val="60606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3506" name="Oval 261">
                  <a:extLst>
                    <a:ext uri="{FF2B5EF4-FFF2-40B4-BE49-F238E27FC236}">
                      <a16:creationId xmlns:a16="http://schemas.microsoft.com/office/drawing/2014/main" id="{67EE3B92-C971-468D-8782-D6AFB28C266F}"/>
                    </a:ext>
                  </a:extLst>
                </p:cNvPr>
                <p:cNvSpPr>
                  <a:spLocks noChangeArrowheads="1"/>
                </p:cNvSpPr>
                <p:nvPr/>
              </p:nvSpPr>
              <p:spPr bwMode="auto">
                <a:xfrm>
                  <a:off x="5366" y="2551"/>
                  <a:ext cx="9" cy="8"/>
                </a:xfrm>
                <a:prstGeom prst="ellipse">
                  <a:avLst/>
                </a:prstGeom>
                <a:solidFill>
                  <a:srgbClr val="C0C0C0"/>
                </a:solidFill>
                <a:ln w="1588">
                  <a:solidFill>
                    <a:srgbClr val="808080"/>
                  </a:solidFill>
                  <a:round/>
                  <a:headEnd/>
                  <a:tailEnd/>
                </a:ln>
              </p:spPr>
              <p:txBody>
                <a:bodyP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b="1">
                    <a:solidFill>
                      <a:srgbClr val="000000"/>
                    </a:solidFill>
                    <a:ea typeface="宋体" panose="02010600030101010101" pitchFamily="2" charset="-122"/>
                  </a:endParaRPr>
                </a:p>
              </p:txBody>
            </p:sp>
            <p:sp>
              <p:nvSpPr>
                <p:cNvPr id="13507" name="Rectangle 262">
                  <a:extLst>
                    <a:ext uri="{FF2B5EF4-FFF2-40B4-BE49-F238E27FC236}">
                      <a16:creationId xmlns:a16="http://schemas.microsoft.com/office/drawing/2014/main" id="{46B598D1-10EA-44EE-BC84-C8C8417675EF}"/>
                    </a:ext>
                  </a:extLst>
                </p:cNvPr>
                <p:cNvSpPr>
                  <a:spLocks noChangeArrowheads="1"/>
                </p:cNvSpPr>
                <p:nvPr/>
              </p:nvSpPr>
              <p:spPr bwMode="auto">
                <a:xfrm>
                  <a:off x="5309" y="2547"/>
                  <a:ext cx="85" cy="3"/>
                </a:xfrm>
                <a:prstGeom prst="rect">
                  <a:avLst/>
                </a:prstGeom>
                <a:solidFill>
                  <a:srgbClr val="60606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b="1">
                    <a:solidFill>
                      <a:srgbClr val="000000"/>
                    </a:solidFill>
                    <a:ea typeface="宋体" panose="02010600030101010101" pitchFamily="2" charset="-122"/>
                  </a:endParaRPr>
                </a:p>
              </p:txBody>
            </p:sp>
            <p:grpSp>
              <p:nvGrpSpPr>
                <p:cNvPr id="13508" name="Group 263">
                  <a:extLst>
                    <a:ext uri="{FF2B5EF4-FFF2-40B4-BE49-F238E27FC236}">
                      <a16:creationId xmlns:a16="http://schemas.microsoft.com/office/drawing/2014/main" id="{90E0F1F5-0F77-420E-8F6A-13EFD0329023}"/>
                    </a:ext>
                  </a:extLst>
                </p:cNvPr>
                <p:cNvGrpSpPr>
                  <a:grpSpLocks/>
                </p:cNvGrpSpPr>
                <p:nvPr/>
              </p:nvGrpSpPr>
              <p:grpSpPr bwMode="auto">
                <a:xfrm>
                  <a:off x="5364" y="2536"/>
                  <a:ext cx="10" cy="27"/>
                  <a:chOff x="5364" y="2536"/>
                  <a:chExt cx="10" cy="27"/>
                </a:xfrm>
              </p:grpSpPr>
              <p:sp>
                <p:nvSpPr>
                  <p:cNvPr id="13509" name="Freeform 264">
                    <a:extLst>
                      <a:ext uri="{FF2B5EF4-FFF2-40B4-BE49-F238E27FC236}">
                        <a16:creationId xmlns:a16="http://schemas.microsoft.com/office/drawing/2014/main" id="{B4198C06-55B8-48A6-893B-E72F4D3A4947}"/>
                      </a:ext>
                    </a:extLst>
                  </p:cNvPr>
                  <p:cNvSpPr>
                    <a:spLocks/>
                  </p:cNvSpPr>
                  <p:nvPr/>
                </p:nvSpPr>
                <p:spPr bwMode="auto">
                  <a:xfrm>
                    <a:off x="5364" y="2537"/>
                    <a:ext cx="9" cy="26"/>
                  </a:xfrm>
                  <a:custGeom>
                    <a:avLst/>
                    <a:gdLst>
                      <a:gd name="T0" fmla="*/ 0 w 68"/>
                      <a:gd name="T1" fmla="*/ 0 h 182"/>
                      <a:gd name="T2" fmla="*/ 0 w 68"/>
                      <a:gd name="T3" fmla="*/ 0 h 182"/>
                      <a:gd name="T4" fmla="*/ 0 w 68"/>
                      <a:gd name="T5" fmla="*/ 0 h 182"/>
                      <a:gd name="T6" fmla="*/ 0 w 68"/>
                      <a:gd name="T7" fmla="*/ 0 h 182"/>
                      <a:gd name="T8" fmla="*/ 0 w 68"/>
                      <a:gd name="T9" fmla="*/ 0 h 182"/>
                      <a:gd name="T10" fmla="*/ 0 w 68"/>
                      <a:gd name="T11" fmla="*/ 0 h 182"/>
                      <a:gd name="T12" fmla="*/ 0 w 68"/>
                      <a:gd name="T13" fmla="*/ 0 h 182"/>
                      <a:gd name="T14" fmla="*/ 0 w 68"/>
                      <a:gd name="T15" fmla="*/ 0 h 182"/>
                      <a:gd name="T16" fmla="*/ 0 w 68"/>
                      <a:gd name="T17" fmla="*/ 0 h 182"/>
                      <a:gd name="T18" fmla="*/ 0 w 68"/>
                      <a:gd name="T19" fmla="*/ 0 h 182"/>
                      <a:gd name="T20" fmla="*/ 0 w 68"/>
                      <a:gd name="T21" fmla="*/ 0 h 182"/>
                      <a:gd name="T22" fmla="*/ 0 w 68"/>
                      <a:gd name="T23" fmla="*/ 0 h 18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68"/>
                      <a:gd name="T37" fmla="*/ 0 h 182"/>
                      <a:gd name="T38" fmla="*/ 68 w 68"/>
                      <a:gd name="T39" fmla="*/ 182 h 18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68" h="182">
                        <a:moveTo>
                          <a:pt x="55" y="2"/>
                        </a:moveTo>
                        <a:lnTo>
                          <a:pt x="30" y="0"/>
                        </a:lnTo>
                        <a:lnTo>
                          <a:pt x="13" y="9"/>
                        </a:lnTo>
                        <a:lnTo>
                          <a:pt x="8" y="31"/>
                        </a:lnTo>
                        <a:lnTo>
                          <a:pt x="0" y="72"/>
                        </a:lnTo>
                        <a:lnTo>
                          <a:pt x="17" y="180"/>
                        </a:lnTo>
                        <a:lnTo>
                          <a:pt x="30" y="182"/>
                        </a:lnTo>
                        <a:lnTo>
                          <a:pt x="30" y="87"/>
                        </a:lnTo>
                        <a:lnTo>
                          <a:pt x="60" y="47"/>
                        </a:lnTo>
                        <a:lnTo>
                          <a:pt x="68" y="29"/>
                        </a:lnTo>
                        <a:lnTo>
                          <a:pt x="67" y="12"/>
                        </a:lnTo>
                        <a:lnTo>
                          <a:pt x="55" y="2"/>
                        </a:lnTo>
                        <a:close/>
                      </a:path>
                    </a:pathLst>
                  </a:cu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3510" name="Freeform 265">
                    <a:extLst>
                      <a:ext uri="{FF2B5EF4-FFF2-40B4-BE49-F238E27FC236}">
                        <a16:creationId xmlns:a16="http://schemas.microsoft.com/office/drawing/2014/main" id="{06152E1D-998D-4B74-A312-1DBF69D935A7}"/>
                      </a:ext>
                    </a:extLst>
                  </p:cNvPr>
                  <p:cNvSpPr>
                    <a:spLocks/>
                  </p:cNvSpPr>
                  <p:nvPr/>
                </p:nvSpPr>
                <p:spPr bwMode="auto">
                  <a:xfrm>
                    <a:off x="5365" y="2536"/>
                    <a:ext cx="9" cy="26"/>
                  </a:xfrm>
                  <a:custGeom>
                    <a:avLst/>
                    <a:gdLst>
                      <a:gd name="T0" fmla="*/ 0 w 70"/>
                      <a:gd name="T1" fmla="*/ 0 h 182"/>
                      <a:gd name="T2" fmla="*/ 0 w 70"/>
                      <a:gd name="T3" fmla="*/ 0 h 182"/>
                      <a:gd name="T4" fmla="*/ 0 w 70"/>
                      <a:gd name="T5" fmla="*/ 0 h 182"/>
                      <a:gd name="T6" fmla="*/ 0 w 70"/>
                      <a:gd name="T7" fmla="*/ 0 h 182"/>
                      <a:gd name="T8" fmla="*/ 0 w 70"/>
                      <a:gd name="T9" fmla="*/ 0 h 182"/>
                      <a:gd name="T10" fmla="*/ 0 w 70"/>
                      <a:gd name="T11" fmla="*/ 0 h 182"/>
                      <a:gd name="T12" fmla="*/ 0 w 70"/>
                      <a:gd name="T13" fmla="*/ 0 h 182"/>
                      <a:gd name="T14" fmla="*/ 0 w 70"/>
                      <a:gd name="T15" fmla="*/ 0 h 182"/>
                      <a:gd name="T16" fmla="*/ 0 w 70"/>
                      <a:gd name="T17" fmla="*/ 0 h 182"/>
                      <a:gd name="T18" fmla="*/ 0 w 70"/>
                      <a:gd name="T19" fmla="*/ 0 h 182"/>
                      <a:gd name="T20" fmla="*/ 0 w 70"/>
                      <a:gd name="T21" fmla="*/ 0 h 182"/>
                      <a:gd name="T22" fmla="*/ 0 w 70"/>
                      <a:gd name="T23" fmla="*/ 0 h 18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0"/>
                      <a:gd name="T37" fmla="*/ 0 h 182"/>
                      <a:gd name="T38" fmla="*/ 70 w 70"/>
                      <a:gd name="T39" fmla="*/ 182 h 18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0" h="182">
                        <a:moveTo>
                          <a:pt x="55" y="2"/>
                        </a:moveTo>
                        <a:lnTo>
                          <a:pt x="31" y="0"/>
                        </a:lnTo>
                        <a:lnTo>
                          <a:pt x="15" y="9"/>
                        </a:lnTo>
                        <a:lnTo>
                          <a:pt x="8" y="31"/>
                        </a:lnTo>
                        <a:lnTo>
                          <a:pt x="0" y="72"/>
                        </a:lnTo>
                        <a:lnTo>
                          <a:pt x="18" y="180"/>
                        </a:lnTo>
                        <a:lnTo>
                          <a:pt x="31" y="182"/>
                        </a:lnTo>
                        <a:lnTo>
                          <a:pt x="31" y="87"/>
                        </a:lnTo>
                        <a:lnTo>
                          <a:pt x="62" y="47"/>
                        </a:lnTo>
                        <a:lnTo>
                          <a:pt x="70" y="29"/>
                        </a:lnTo>
                        <a:lnTo>
                          <a:pt x="67" y="11"/>
                        </a:lnTo>
                        <a:lnTo>
                          <a:pt x="55" y="2"/>
                        </a:lnTo>
                        <a:close/>
                      </a:path>
                    </a:pathLst>
                  </a:custGeom>
                  <a:solidFill>
                    <a:srgbClr val="E0E0E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grpSp>
        </p:grpSp>
        <p:sp>
          <p:nvSpPr>
            <p:cNvPr id="13489" name="Rectangle 266">
              <a:extLst>
                <a:ext uri="{FF2B5EF4-FFF2-40B4-BE49-F238E27FC236}">
                  <a16:creationId xmlns:a16="http://schemas.microsoft.com/office/drawing/2014/main" id="{B40A632C-23B2-4AC0-9CDD-A5EE5D75CA82}"/>
                </a:ext>
              </a:extLst>
            </p:cNvPr>
            <p:cNvSpPr>
              <a:spLocks noChangeArrowheads="1"/>
            </p:cNvSpPr>
            <p:nvPr/>
          </p:nvSpPr>
          <p:spPr bwMode="auto">
            <a:xfrm>
              <a:off x="5323" y="2579"/>
              <a:ext cx="56" cy="4"/>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b="1">
                <a:solidFill>
                  <a:srgbClr val="000000"/>
                </a:solidFill>
                <a:ea typeface="宋体" panose="02010600030101010101" pitchFamily="2" charset="-122"/>
              </a:endParaRPr>
            </a:p>
          </p:txBody>
        </p:sp>
        <p:sp>
          <p:nvSpPr>
            <p:cNvPr id="13490" name="Freeform 267">
              <a:extLst>
                <a:ext uri="{FF2B5EF4-FFF2-40B4-BE49-F238E27FC236}">
                  <a16:creationId xmlns:a16="http://schemas.microsoft.com/office/drawing/2014/main" id="{03226072-064D-4DE7-B574-5490D5FCEAE9}"/>
                </a:ext>
              </a:extLst>
            </p:cNvPr>
            <p:cNvSpPr>
              <a:spLocks/>
            </p:cNvSpPr>
            <p:nvPr/>
          </p:nvSpPr>
          <p:spPr bwMode="auto">
            <a:xfrm>
              <a:off x="5340" y="2586"/>
              <a:ext cx="24" cy="5"/>
            </a:xfrm>
            <a:custGeom>
              <a:avLst/>
              <a:gdLst>
                <a:gd name="T0" fmla="*/ 0 w 196"/>
                <a:gd name="T1" fmla="*/ 0 h 35"/>
                <a:gd name="T2" fmla="*/ 0 w 196"/>
                <a:gd name="T3" fmla="*/ 0 h 35"/>
                <a:gd name="T4" fmla="*/ 0 w 196"/>
                <a:gd name="T5" fmla="*/ 0 h 35"/>
                <a:gd name="T6" fmla="*/ 0 w 196"/>
                <a:gd name="T7" fmla="*/ 0 h 35"/>
                <a:gd name="T8" fmla="*/ 0 60000 65536"/>
                <a:gd name="T9" fmla="*/ 0 60000 65536"/>
                <a:gd name="T10" fmla="*/ 0 60000 65536"/>
                <a:gd name="T11" fmla="*/ 0 60000 65536"/>
                <a:gd name="T12" fmla="*/ 0 w 196"/>
                <a:gd name="T13" fmla="*/ 0 h 35"/>
                <a:gd name="T14" fmla="*/ 196 w 196"/>
                <a:gd name="T15" fmla="*/ 35 h 35"/>
              </a:gdLst>
              <a:ahLst/>
              <a:cxnLst>
                <a:cxn ang="T8">
                  <a:pos x="T0" y="T1"/>
                </a:cxn>
                <a:cxn ang="T9">
                  <a:pos x="T2" y="T3"/>
                </a:cxn>
                <a:cxn ang="T10">
                  <a:pos x="T4" y="T5"/>
                </a:cxn>
                <a:cxn ang="T11">
                  <a:pos x="T6" y="T7"/>
                </a:cxn>
              </a:cxnLst>
              <a:rect l="T12" t="T13" r="T14" b="T15"/>
              <a:pathLst>
                <a:path w="196" h="35">
                  <a:moveTo>
                    <a:pt x="4" y="35"/>
                  </a:moveTo>
                  <a:lnTo>
                    <a:pt x="0" y="0"/>
                  </a:lnTo>
                  <a:lnTo>
                    <a:pt x="190" y="0"/>
                  </a:lnTo>
                  <a:lnTo>
                    <a:pt x="196" y="34"/>
                  </a:lnTo>
                </a:path>
              </a:pathLst>
            </a:custGeom>
            <a:noFill/>
            <a:ln w="3175">
              <a:solidFill>
                <a:srgbClr val="80808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3491" name="Freeform 268">
              <a:extLst>
                <a:ext uri="{FF2B5EF4-FFF2-40B4-BE49-F238E27FC236}">
                  <a16:creationId xmlns:a16="http://schemas.microsoft.com/office/drawing/2014/main" id="{96496141-E73E-40F1-A6D2-0A8AC8EDE6E8}"/>
                </a:ext>
              </a:extLst>
            </p:cNvPr>
            <p:cNvSpPr>
              <a:spLocks/>
            </p:cNvSpPr>
            <p:nvPr/>
          </p:nvSpPr>
          <p:spPr bwMode="auto">
            <a:xfrm>
              <a:off x="5273" y="2402"/>
              <a:ext cx="22" cy="26"/>
            </a:xfrm>
            <a:custGeom>
              <a:avLst/>
              <a:gdLst>
                <a:gd name="T0" fmla="*/ 0 w 174"/>
                <a:gd name="T1" fmla="*/ 0 h 180"/>
                <a:gd name="T2" fmla="*/ 0 w 174"/>
                <a:gd name="T3" fmla="*/ 0 h 180"/>
                <a:gd name="T4" fmla="*/ 0 w 174"/>
                <a:gd name="T5" fmla="*/ 0 h 180"/>
                <a:gd name="T6" fmla="*/ 0 w 174"/>
                <a:gd name="T7" fmla="*/ 0 h 180"/>
                <a:gd name="T8" fmla="*/ 0 w 174"/>
                <a:gd name="T9" fmla="*/ 0 h 180"/>
                <a:gd name="T10" fmla="*/ 0 60000 65536"/>
                <a:gd name="T11" fmla="*/ 0 60000 65536"/>
                <a:gd name="T12" fmla="*/ 0 60000 65536"/>
                <a:gd name="T13" fmla="*/ 0 60000 65536"/>
                <a:gd name="T14" fmla="*/ 0 60000 65536"/>
                <a:gd name="T15" fmla="*/ 0 w 174"/>
                <a:gd name="T16" fmla="*/ 0 h 180"/>
                <a:gd name="T17" fmla="*/ 174 w 174"/>
                <a:gd name="T18" fmla="*/ 180 h 180"/>
              </a:gdLst>
              <a:ahLst/>
              <a:cxnLst>
                <a:cxn ang="T10">
                  <a:pos x="T0" y="T1"/>
                </a:cxn>
                <a:cxn ang="T11">
                  <a:pos x="T2" y="T3"/>
                </a:cxn>
                <a:cxn ang="T12">
                  <a:pos x="T4" y="T5"/>
                </a:cxn>
                <a:cxn ang="T13">
                  <a:pos x="T6" y="T7"/>
                </a:cxn>
                <a:cxn ang="T14">
                  <a:pos x="T8" y="T9"/>
                </a:cxn>
              </a:cxnLst>
              <a:rect l="T15" t="T16" r="T17" b="T18"/>
              <a:pathLst>
                <a:path w="174" h="180">
                  <a:moveTo>
                    <a:pt x="160" y="0"/>
                  </a:moveTo>
                  <a:lnTo>
                    <a:pt x="0" y="0"/>
                  </a:lnTo>
                  <a:lnTo>
                    <a:pt x="11" y="180"/>
                  </a:lnTo>
                  <a:lnTo>
                    <a:pt x="174" y="180"/>
                  </a:lnTo>
                  <a:lnTo>
                    <a:pt x="160" y="0"/>
                  </a:lnTo>
                  <a:close/>
                </a:path>
              </a:pathLst>
            </a:custGeom>
            <a:solidFill>
              <a:srgbClr val="C0C0C0"/>
            </a:solidFill>
            <a:ln w="3175">
              <a:solidFill>
                <a:srgbClr val="808080"/>
              </a:solidFill>
              <a:round/>
              <a:headEnd/>
              <a:tailEnd/>
            </a:ln>
          </p:spPr>
          <p:txBody>
            <a:bodyPr/>
            <a:lstStyle/>
            <a:p>
              <a:endParaRPr lang="zh-CN" altLang="en-US"/>
            </a:p>
          </p:txBody>
        </p:sp>
        <p:sp>
          <p:nvSpPr>
            <p:cNvPr id="13492" name="Freeform 269">
              <a:extLst>
                <a:ext uri="{FF2B5EF4-FFF2-40B4-BE49-F238E27FC236}">
                  <a16:creationId xmlns:a16="http://schemas.microsoft.com/office/drawing/2014/main" id="{C1377187-E1D0-4587-A15A-B6A0DD5A3D57}"/>
                </a:ext>
              </a:extLst>
            </p:cNvPr>
            <p:cNvSpPr>
              <a:spLocks/>
            </p:cNvSpPr>
            <p:nvPr/>
          </p:nvSpPr>
          <p:spPr bwMode="auto">
            <a:xfrm>
              <a:off x="5276" y="2446"/>
              <a:ext cx="22" cy="26"/>
            </a:xfrm>
            <a:custGeom>
              <a:avLst/>
              <a:gdLst>
                <a:gd name="T0" fmla="*/ 0 w 180"/>
                <a:gd name="T1" fmla="*/ 0 h 182"/>
                <a:gd name="T2" fmla="*/ 0 w 180"/>
                <a:gd name="T3" fmla="*/ 0 h 182"/>
                <a:gd name="T4" fmla="*/ 0 w 180"/>
                <a:gd name="T5" fmla="*/ 0 h 182"/>
                <a:gd name="T6" fmla="*/ 0 w 180"/>
                <a:gd name="T7" fmla="*/ 0 h 182"/>
                <a:gd name="T8" fmla="*/ 0 w 180"/>
                <a:gd name="T9" fmla="*/ 0 h 182"/>
                <a:gd name="T10" fmla="*/ 0 60000 65536"/>
                <a:gd name="T11" fmla="*/ 0 60000 65536"/>
                <a:gd name="T12" fmla="*/ 0 60000 65536"/>
                <a:gd name="T13" fmla="*/ 0 60000 65536"/>
                <a:gd name="T14" fmla="*/ 0 60000 65536"/>
                <a:gd name="T15" fmla="*/ 0 w 180"/>
                <a:gd name="T16" fmla="*/ 0 h 182"/>
                <a:gd name="T17" fmla="*/ 180 w 180"/>
                <a:gd name="T18" fmla="*/ 182 h 182"/>
              </a:gdLst>
              <a:ahLst/>
              <a:cxnLst>
                <a:cxn ang="T10">
                  <a:pos x="T0" y="T1"/>
                </a:cxn>
                <a:cxn ang="T11">
                  <a:pos x="T2" y="T3"/>
                </a:cxn>
                <a:cxn ang="T12">
                  <a:pos x="T4" y="T5"/>
                </a:cxn>
                <a:cxn ang="T13">
                  <a:pos x="T6" y="T7"/>
                </a:cxn>
                <a:cxn ang="T14">
                  <a:pos x="T8" y="T9"/>
                </a:cxn>
              </a:cxnLst>
              <a:rect l="T15" t="T16" r="T17" b="T18"/>
              <a:pathLst>
                <a:path w="180" h="182">
                  <a:moveTo>
                    <a:pt x="167" y="0"/>
                  </a:moveTo>
                  <a:lnTo>
                    <a:pt x="0" y="0"/>
                  </a:lnTo>
                  <a:lnTo>
                    <a:pt x="13" y="182"/>
                  </a:lnTo>
                  <a:lnTo>
                    <a:pt x="180" y="181"/>
                  </a:lnTo>
                  <a:lnTo>
                    <a:pt x="167" y="0"/>
                  </a:lnTo>
                  <a:close/>
                </a:path>
              </a:pathLst>
            </a:custGeom>
            <a:solidFill>
              <a:srgbClr val="C0C0C0"/>
            </a:solidFill>
            <a:ln w="3175">
              <a:solidFill>
                <a:srgbClr val="808080"/>
              </a:solidFill>
              <a:round/>
              <a:headEnd/>
              <a:tailEnd/>
            </a:ln>
          </p:spPr>
          <p:txBody>
            <a:bodyPr/>
            <a:lstStyle/>
            <a:p>
              <a:endParaRPr lang="zh-CN" altLang="en-US"/>
            </a:p>
          </p:txBody>
        </p:sp>
        <p:grpSp>
          <p:nvGrpSpPr>
            <p:cNvPr id="13493" name="Group 270">
              <a:extLst>
                <a:ext uri="{FF2B5EF4-FFF2-40B4-BE49-F238E27FC236}">
                  <a16:creationId xmlns:a16="http://schemas.microsoft.com/office/drawing/2014/main" id="{2E51ED0F-8CA4-4ADA-B081-E8A1CFE7428D}"/>
                </a:ext>
              </a:extLst>
            </p:cNvPr>
            <p:cNvGrpSpPr>
              <a:grpSpLocks/>
            </p:cNvGrpSpPr>
            <p:nvPr/>
          </p:nvGrpSpPr>
          <p:grpSpPr bwMode="auto">
            <a:xfrm>
              <a:off x="5309" y="2444"/>
              <a:ext cx="94" cy="27"/>
              <a:chOff x="5309" y="2444"/>
              <a:chExt cx="94" cy="27"/>
            </a:xfrm>
          </p:grpSpPr>
          <p:sp>
            <p:nvSpPr>
              <p:cNvPr id="13494" name="Rectangle 271">
                <a:extLst>
                  <a:ext uri="{FF2B5EF4-FFF2-40B4-BE49-F238E27FC236}">
                    <a16:creationId xmlns:a16="http://schemas.microsoft.com/office/drawing/2014/main" id="{13C60725-A7B4-45C4-A2BE-95550E8D01BE}"/>
                  </a:ext>
                </a:extLst>
              </p:cNvPr>
              <p:cNvSpPr>
                <a:spLocks noChangeArrowheads="1"/>
              </p:cNvSpPr>
              <p:nvPr/>
            </p:nvSpPr>
            <p:spPr bwMode="auto">
              <a:xfrm>
                <a:off x="5309" y="2444"/>
                <a:ext cx="94" cy="27"/>
              </a:xfrm>
              <a:prstGeom prst="rect">
                <a:avLst/>
              </a:prstGeom>
              <a:solidFill>
                <a:srgbClr val="606060"/>
              </a:solidFill>
              <a:ln w="3175">
                <a:solidFill>
                  <a:srgbClr val="808080"/>
                </a:solidFill>
                <a:miter lim="800000"/>
                <a:headEnd/>
                <a:tailEnd/>
              </a:ln>
            </p:spPr>
            <p:txBody>
              <a:bodyP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b="1">
                  <a:solidFill>
                    <a:srgbClr val="000000"/>
                  </a:solidFill>
                  <a:ea typeface="宋体" panose="02010600030101010101" pitchFamily="2" charset="-122"/>
                </a:endParaRPr>
              </a:p>
            </p:txBody>
          </p:sp>
          <p:sp>
            <p:nvSpPr>
              <p:cNvPr id="13495" name="Rectangle 272">
                <a:extLst>
                  <a:ext uri="{FF2B5EF4-FFF2-40B4-BE49-F238E27FC236}">
                    <a16:creationId xmlns:a16="http://schemas.microsoft.com/office/drawing/2014/main" id="{5F3F2887-3F5D-4B2F-8936-84E752690E12}"/>
                  </a:ext>
                </a:extLst>
              </p:cNvPr>
              <p:cNvSpPr>
                <a:spLocks noChangeArrowheads="1"/>
              </p:cNvSpPr>
              <p:nvPr/>
            </p:nvSpPr>
            <p:spPr bwMode="auto">
              <a:xfrm>
                <a:off x="5326" y="2448"/>
                <a:ext cx="11" cy="9"/>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b="1">
                  <a:solidFill>
                    <a:srgbClr val="000000"/>
                  </a:solidFill>
                  <a:ea typeface="宋体" panose="02010600030101010101" pitchFamily="2" charset="-122"/>
                </a:endParaRPr>
              </a:p>
            </p:txBody>
          </p:sp>
          <p:sp>
            <p:nvSpPr>
              <p:cNvPr id="13496" name="Rectangle 273">
                <a:extLst>
                  <a:ext uri="{FF2B5EF4-FFF2-40B4-BE49-F238E27FC236}">
                    <a16:creationId xmlns:a16="http://schemas.microsoft.com/office/drawing/2014/main" id="{59242A8F-C19A-4EC3-AEC3-5683C19CCDCD}"/>
                  </a:ext>
                </a:extLst>
              </p:cNvPr>
              <p:cNvSpPr>
                <a:spLocks noChangeArrowheads="1"/>
              </p:cNvSpPr>
              <p:nvPr/>
            </p:nvSpPr>
            <p:spPr bwMode="auto">
              <a:xfrm>
                <a:off x="5326" y="2459"/>
                <a:ext cx="11" cy="9"/>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b="1">
                  <a:solidFill>
                    <a:srgbClr val="000000"/>
                  </a:solidFill>
                  <a:ea typeface="宋体" panose="02010600030101010101" pitchFamily="2" charset="-122"/>
                </a:endParaRPr>
              </a:p>
            </p:txBody>
          </p:sp>
          <p:sp>
            <p:nvSpPr>
              <p:cNvPr id="13497" name="Rectangle 274">
                <a:extLst>
                  <a:ext uri="{FF2B5EF4-FFF2-40B4-BE49-F238E27FC236}">
                    <a16:creationId xmlns:a16="http://schemas.microsoft.com/office/drawing/2014/main" id="{761563F2-B038-401B-8493-D75C512BE3C9}"/>
                  </a:ext>
                </a:extLst>
              </p:cNvPr>
              <p:cNvSpPr>
                <a:spLocks noChangeArrowheads="1"/>
              </p:cNvSpPr>
              <p:nvPr/>
            </p:nvSpPr>
            <p:spPr bwMode="auto">
              <a:xfrm>
                <a:off x="5349" y="2453"/>
                <a:ext cx="11" cy="9"/>
              </a:xfrm>
              <a:prstGeom prst="rect">
                <a:avLst/>
              </a:prstGeom>
              <a:solidFill>
                <a:srgbClr val="008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b="1">
                  <a:solidFill>
                    <a:srgbClr val="000000"/>
                  </a:solidFill>
                  <a:ea typeface="宋体" panose="02010600030101010101" pitchFamily="2" charset="-122"/>
                </a:endParaRPr>
              </a:p>
            </p:txBody>
          </p:sp>
          <p:sp>
            <p:nvSpPr>
              <p:cNvPr id="13498" name="Oval 275">
                <a:extLst>
                  <a:ext uri="{FF2B5EF4-FFF2-40B4-BE49-F238E27FC236}">
                    <a16:creationId xmlns:a16="http://schemas.microsoft.com/office/drawing/2014/main" id="{D15A4602-8DD7-49EA-B66F-0F5892EB70AE}"/>
                  </a:ext>
                </a:extLst>
              </p:cNvPr>
              <p:cNvSpPr>
                <a:spLocks noChangeArrowheads="1"/>
              </p:cNvSpPr>
              <p:nvPr/>
            </p:nvSpPr>
            <p:spPr bwMode="auto">
              <a:xfrm>
                <a:off x="5314" y="2453"/>
                <a:ext cx="8" cy="11"/>
              </a:xfrm>
              <a:prstGeom prst="ellipse">
                <a:avLst/>
              </a:pr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b="1">
                  <a:solidFill>
                    <a:srgbClr val="000000"/>
                  </a:solidFill>
                  <a:ea typeface="宋体" panose="02010600030101010101" pitchFamily="2" charset="-122"/>
                </a:endParaRPr>
              </a:p>
            </p:txBody>
          </p:sp>
        </p:grpSp>
      </p:grpSp>
      <p:grpSp>
        <p:nvGrpSpPr>
          <p:cNvPr id="13356" name="Group 276">
            <a:extLst>
              <a:ext uri="{FF2B5EF4-FFF2-40B4-BE49-F238E27FC236}">
                <a16:creationId xmlns:a16="http://schemas.microsoft.com/office/drawing/2014/main" id="{8F2AF1DF-696B-42CD-B995-67D70332318D}"/>
              </a:ext>
            </a:extLst>
          </p:cNvPr>
          <p:cNvGrpSpPr>
            <a:grpSpLocks/>
          </p:cNvGrpSpPr>
          <p:nvPr/>
        </p:nvGrpSpPr>
        <p:grpSpPr bwMode="auto">
          <a:xfrm flipH="1">
            <a:off x="5346700" y="2339975"/>
            <a:ext cx="484188" cy="938213"/>
            <a:chOff x="3416" y="2289"/>
            <a:chExt cx="305" cy="591"/>
          </a:xfrm>
        </p:grpSpPr>
        <p:grpSp>
          <p:nvGrpSpPr>
            <p:cNvPr id="13366" name="Group 277">
              <a:extLst>
                <a:ext uri="{FF2B5EF4-FFF2-40B4-BE49-F238E27FC236}">
                  <a16:creationId xmlns:a16="http://schemas.microsoft.com/office/drawing/2014/main" id="{442FABBA-69E9-4FB1-938B-4AADA0877ADD}"/>
                </a:ext>
              </a:extLst>
            </p:cNvPr>
            <p:cNvGrpSpPr>
              <a:grpSpLocks/>
            </p:cNvGrpSpPr>
            <p:nvPr/>
          </p:nvGrpSpPr>
          <p:grpSpPr bwMode="auto">
            <a:xfrm>
              <a:off x="3443" y="2332"/>
              <a:ext cx="251" cy="548"/>
              <a:chOff x="3443" y="2332"/>
              <a:chExt cx="251" cy="548"/>
            </a:xfrm>
          </p:grpSpPr>
          <p:sp>
            <p:nvSpPr>
              <p:cNvPr id="13371" name="Rectangle 278">
                <a:extLst>
                  <a:ext uri="{FF2B5EF4-FFF2-40B4-BE49-F238E27FC236}">
                    <a16:creationId xmlns:a16="http://schemas.microsoft.com/office/drawing/2014/main" id="{CD12BB1D-DCD1-4A70-B8CA-567F224C630F}"/>
                  </a:ext>
                </a:extLst>
              </p:cNvPr>
              <p:cNvSpPr>
                <a:spLocks noChangeArrowheads="1"/>
              </p:cNvSpPr>
              <p:nvPr/>
            </p:nvSpPr>
            <p:spPr bwMode="auto">
              <a:xfrm>
                <a:off x="3597" y="2394"/>
                <a:ext cx="93" cy="486"/>
              </a:xfrm>
              <a:prstGeom prst="rect">
                <a:avLst/>
              </a:prstGeom>
              <a:solidFill>
                <a:srgbClr val="E0E0E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b="1">
                  <a:solidFill>
                    <a:srgbClr val="000000"/>
                  </a:solidFill>
                  <a:ea typeface="宋体" panose="02010600030101010101" pitchFamily="2" charset="-122"/>
                </a:endParaRPr>
              </a:p>
            </p:txBody>
          </p:sp>
          <p:sp>
            <p:nvSpPr>
              <p:cNvPr id="13372" name="Freeform 279">
                <a:extLst>
                  <a:ext uri="{FF2B5EF4-FFF2-40B4-BE49-F238E27FC236}">
                    <a16:creationId xmlns:a16="http://schemas.microsoft.com/office/drawing/2014/main" id="{0DADB967-3592-4210-B667-AC547B02C4FF}"/>
                  </a:ext>
                </a:extLst>
              </p:cNvPr>
              <p:cNvSpPr>
                <a:spLocks/>
              </p:cNvSpPr>
              <p:nvPr/>
            </p:nvSpPr>
            <p:spPr bwMode="auto">
              <a:xfrm>
                <a:off x="3447" y="2332"/>
                <a:ext cx="150" cy="547"/>
              </a:xfrm>
              <a:custGeom>
                <a:avLst/>
                <a:gdLst>
                  <a:gd name="T0" fmla="*/ 0 w 1055"/>
                  <a:gd name="T1" fmla="*/ 0 h 2735"/>
                  <a:gd name="T2" fmla="*/ 0 w 1055"/>
                  <a:gd name="T3" fmla="*/ 0 h 2735"/>
                  <a:gd name="T4" fmla="*/ 0 w 1055"/>
                  <a:gd name="T5" fmla="*/ 0 h 2735"/>
                  <a:gd name="T6" fmla="*/ 0 w 1055"/>
                  <a:gd name="T7" fmla="*/ 0 h 2735"/>
                  <a:gd name="T8" fmla="*/ 0 w 1055"/>
                  <a:gd name="T9" fmla="*/ 0 h 2735"/>
                  <a:gd name="T10" fmla="*/ 0 w 1055"/>
                  <a:gd name="T11" fmla="*/ 0 h 2735"/>
                  <a:gd name="T12" fmla="*/ 0 60000 65536"/>
                  <a:gd name="T13" fmla="*/ 0 60000 65536"/>
                  <a:gd name="T14" fmla="*/ 0 60000 65536"/>
                  <a:gd name="T15" fmla="*/ 0 60000 65536"/>
                  <a:gd name="T16" fmla="*/ 0 60000 65536"/>
                  <a:gd name="T17" fmla="*/ 0 60000 65536"/>
                  <a:gd name="T18" fmla="*/ 0 w 1055"/>
                  <a:gd name="T19" fmla="*/ 0 h 2735"/>
                  <a:gd name="T20" fmla="*/ 1055 w 1055"/>
                  <a:gd name="T21" fmla="*/ 2735 h 2735"/>
                </a:gdLst>
                <a:ahLst/>
                <a:cxnLst>
                  <a:cxn ang="T12">
                    <a:pos x="T0" y="T1"/>
                  </a:cxn>
                  <a:cxn ang="T13">
                    <a:pos x="T2" y="T3"/>
                  </a:cxn>
                  <a:cxn ang="T14">
                    <a:pos x="T4" y="T5"/>
                  </a:cxn>
                  <a:cxn ang="T15">
                    <a:pos x="T6" y="T7"/>
                  </a:cxn>
                  <a:cxn ang="T16">
                    <a:pos x="T8" y="T9"/>
                  </a:cxn>
                  <a:cxn ang="T17">
                    <a:pos x="T10" y="T11"/>
                  </a:cxn>
                </a:cxnLst>
                <a:rect l="T18" t="T19" r="T20" b="T21"/>
                <a:pathLst>
                  <a:path w="1055" h="2735">
                    <a:moveTo>
                      <a:pt x="0" y="2080"/>
                    </a:moveTo>
                    <a:lnTo>
                      <a:pt x="1055" y="2735"/>
                    </a:lnTo>
                    <a:lnTo>
                      <a:pt x="1055" y="328"/>
                    </a:lnTo>
                    <a:lnTo>
                      <a:pt x="887" y="211"/>
                    </a:lnTo>
                    <a:lnTo>
                      <a:pt x="0" y="0"/>
                    </a:lnTo>
                    <a:lnTo>
                      <a:pt x="0" y="2080"/>
                    </a:lnTo>
                    <a:close/>
                  </a:path>
                </a:pathLst>
              </a:custGeom>
              <a:solidFill>
                <a:srgbClr val="60606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3373" name="Freeform 280">
                <a:extLst>
                  <a:ext uri="{FF2B5EF4-FFF2-40B4-BE49-F238E27FC236}">
                    <a16:creationId xmlns:a16="http://schemas.microsoft.com/office/drawing/2014/main" id="{6992987C-60D7-4C05-8674-C8C96D33C7FD}"/>
                  </a:ext>
                </a:extLst>
              </p:cNvPr>
              <p:cNvSpPr>
                <a:spLocks/>
              </p:cNvSpPr>
              <p:nvPr/>
            </p:nvSpPr>
            <p:spPr bwMode="auto">
              <a:xfrm>
                <a:off x="3596" y="2394"/>
                <a:ext cx="92" cy="55"/>
              </a:xfrm>
              <a:custGeom>
                <a:avLst/>
                <a:gdLst>
                  <a:gd name="T0" fmla="*/ 0 w 648"/>
                  <a:gd name="T1" fmla="*/ 0 h 276"/>
                  <a:gd name="T2" fmla="*/ 0 w 648"/>
                  <a:gd name="T3" fmla="*/ 0 h 276"/>
                  <a:gd name="T4" fmla="*/ 0 w 648"/>
                  <a:gd name="T5" fmla="*/ 0 h 276"/>
                  <a:gd name="T6" fmla="*/ 0 w 648"/>
                  <a:gd name="T7" fmla="*/ 0 h 276"/>
                  <a:gd name="T8" fmla="*/ 0 w 648"/>
                  <a:gd name="T9" fmla="*/ 0 h 276"/>
                  <a:gd name="T10" fmla="*/ 0 60000 65536"/>
                  <a:gd name="T11" fmla="*/ 0 60000 65536"/>
                  <a:gd name="T12" fmla="*/ 0 60000 65536"/>
                  <a:gd name="T13" fmla="*/ 0 60000 65536"/>
                  <a:gd name="T14" fmla="*/ 0 60000 65536"/>
                  <a:gd name="T15" fmla="*/ 0 w 648"/>
                  <a:gd name="T16" fmla="*/ 0 h 276"/>
                  <a:gd name="T17" fmla="*/ 648 w 648"/>
                  <a:gd name="T18" fmla="*/ 276 h 276"/>
                </a:gdLst>
                <a:ahLst/>
                <a:cxnLst>
                  <a:cxn ang="T10">
                    <a:pos x="T0" y="T1"/>
                  </a:cxn>
                  <a:cxn ang="T11">
                    <a:pos x="T2" y="T3"/>
                  </a:cxn>
                  <a:cxn ang="T12">
                    <a:pos x="T4" y="T5"/>
                  </a:cxn>
                  <a:cxn ang="T13">
                    <a:pos x="T6" y="T7"/>
                  </a:cxn>
                  <a:cxn ang="T14">
                    <a:pos x="T8" y="T9"/>
                  </a:cxn>
                </a:cxnLst>
                <a:rect l="T15" t="T16" r="T17" b="T18"/>
                <a:pathLst>
                  <a:path w="648" h="276">
                    <a:moveTo>
                      <a:pt x="0" y="0"/>
                    </a:moveTo>
                    <a:lnTo>
                      <a:pt x="648" y="0"/>
                    </a:lnTo>
                    <a:lnTo>
                      <a:pt x="648" y="276"/>
                    </a:lnTo>
                    <a:lnTo>
                      <a:pt x="0" y="130"/>
                    </a:lnTo>
                    <a:lnTo>
                      <a:pt x="0" y="0"/>
                    </a:lnTo>
                    <a:close/>
                  </a:path>
                </a:pathLst>
              </a:cu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3374" name="Rectangle 281">
                <a:extLst>
                  <a:ext uri="{FF2B5EF4-FFF2-40B4-BE49-F238E27FC236}">
                    <a16:creationId xmlns:a16="http://schemas.microsoft.com/office/drawing/2014/main" id="{BD1D883F-B000-432A-9CEC-41BEBFBAFC8A}"/>
                  </a:ext>
                </a:extLst>
              </p:cNvPr>
              <p:cNvSpPr>
                <a:spLocks noChangeArrowheads="1"/>
              </p:cNvSpPr>
              <p:nvPr/>
            </p:nvSpPr>
            <p:spPr bwMode="auto">
              <a:xfrm>
                <a:off x="3597" y="2465"/>
                <a:ext cx="45" cy="28"/>
              </a:xfrm>
              <a:prstGeom prst="rect">
                <a:avLst/>
              </a:prstGeom>
              <a:solidFill>
                <a:srgbClr val="E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b="1">
                  <a:solidFill>
                    <a:srgbClr val="000000"/>
                  </a:solidFill>
                  <a:ea typeface="宋体" panose="02010600030101010101" pitchFamily="2" charset="-122"/>
                </a:endParaRPr>
              </a:p>
            </p:txBody>
          </p:sp>
          <p:sp>
            <p:nvSpPr>
              <p:cNvPr id="13375" name="Rectangle 282">
                <a:extLst>
                  <a:ext uri="{FF2B5EF4-FFF2-40B4-BE49-F238E27FC236}">
                    <a16:creationId xmlns:a16="http://schemas.microsoft.com/office/drawing/2014/main" id="{0DC3C649-B78E-4B69-999E-24E6103EEC06}"/>
                  </a:ext>
                </a:extLst>
              </p:cNvPr>
              <p:cNvSpPr>
                <a:spLocks noChangeArrowheads="1"/>
              </p:cNvSpPr>
              <p:nvPr/>
            </p:nvSpPr>
            <p:spPr bwMode="auto">
              <a:xfrm>
                <a:off x="3646" y="2464"/>
                <a:ext cx="47" cy="29"/>
              </a:xfrm>
              <a:prstGeom prst="rect">
                <a:avLst/>
              </a:prstGeom>
              <a:solidFill>
                <a:srgbClr val="E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b="1">
                  <a:solidFill>
                    <a:srgbClr val="000000"/>
                  </a:solidFill>
                  <a:ea typeface="宋体" panose="02010600030101010101" pitchFamily="2" charset="-122"/>
                </a:endParaRPr>
              </a:p>
            </p:txBody>
          </p:sp>
          <p:sp>
            <p:nvSpPr>
              <p:cNvPr id="13376" name="Rectangle 283">
                <a:extLst>
                  <a:ext uri="{FF2B5EF4-FFF2-40B4-BE49-F238E27FC236}">
                    <a16:creationId xmlns:a16="http://schemas.microsoft.com/office/drawing/2014/main" id="{23637838-8A4A-416A-AE66-4E9315B6E2AE}"/>
                  </a:ext>
                </a:extLst>
              </p:cNvPr>
              <p:cNvSpPr>
                <a:spLocks noChangeArrowheads="1"/>
              </p:cNvSpPr>
              <p:nvPr/>
            </p:nvSpPr>
            <p:spPr bwMode="auto">
              <a:xfrm>
                <a:off x="3621" y="2432"/>
                <a:ext cx="47" cy="28"/>
              </a:xfrm>
              <a:prstGeom prst="rect">
                <a:avLst/>
              </a:prstGeom>
              <a:solidFill>
                <a:srgbClr val="6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b="1">
                  <a:solidFill>
                    <a:srgbClr val="000000"/>
                  </a:solidFill>
                  <a:ea typeface="宋体" panose="02010600030101010101" pitchFamily="2" charset="-122"/>
                </a:endParaRPr>
              </a:p>
            </p:txBody>
          </p:sp>
          <p:sp>
            <p:nvSpPr>
              <p:cNvPr id="13377" name="Rectangle 284">
                <a:extLst>
                  <a:ext uri="{FF2B5EF4-FFF2-40B4-BE49-F238E27FC236}">
                    <a16:creationId xmlns:a16="http://schemas.microsoft.com/office/drawing/2014/main" id="{341ECCE6-AF0E-4165-B7B4-DAAEEC4635DD}"/>
                  </a:ext>
                </a:extLst>
              </p:cNvPr>
              <p:cNvSpPr>
                <a:spLocks noChangeArrowheads="1"/>
              </p:cNvSpPr>
              <p:nvPr/>
            </p:nvSpPr>
            <p:spPr bwMode="auto">
              <a:xfrm>
                <a:off x="3669" y="2432"/>
                <a:ext cx="24" cy="28"/>
              </a:xfrm>
              <a:prstGeom prst="rect">
                <a:avLst/>
              </a:prstGeom>
              <a:solidFill>
                <a:srgbClr val="E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b="1">
                  <a:solidFill>
                    <a:srgbClr val="000000"/>
                  </a:solidFill>
                  <a:ea typeface="宋体" panose="02010600030101010101" pitchFamily="2" charset="-122"/>
                </a:endParaRPr>
              </a:p>
            </p:txBody>
          </p:sp>
          <p:sp>
            <p:nvSpPr>
              <p:cNvPr id="13378" name="Rectangle 285">
                <a:extLst>
                  <a:ext uri="{FF2B5EF4-FFF2-40B4-BE49-F238E27FC236}">
                    <a16:creationId xmlns:a16="http://schemas.microsoft.com/office/drawing/2014/main" id="{F28A64D7-69C0-43C5-9856-DF4135DD281D}"/>
                  </a:ext>
                </a:extLst>
              </p:cNvPr>
              <p:cNvSpPr>
                <a:spLocks noChangeArrowheads="1"/>
              </p:cNvSpPr>
              <p:nvPr/>
            </p:nvSpPr>
            <p:spPr bwMode="auto">
              <a:xfrm>
                <a:off x="3595" y="2432"/>
                <a:ext cx="23" cy="28"/>
              </a:xfrm>
              <a:prstGeom prst="rect">
                <a:avLst/>
              </a:prstGeom>
              <a:solidFill>
                <a:srgbClr val="E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b="1">
                  <a:solidFill>
                    <a:srgbClr val="000000"/>
                  </a:solidFill>
                  <a:ea typeface="宋体" panose="02010600030101010101" pitchFamily="2" charset="-122"/>
                </a:endParaRPr>
              </a:p>
            </p:txBody>
          </p:sp>
          <p:sp>
            <p:nvSpPr>
              <p:cNvPr id="13379" name="Rectangle 286">
                <a:extLst>
                  <a:ext uri="{FF2B5EF4-FFF2-40B4-BE49-F238E27FC236}">
                    <a16:creationId xmlns:a16="http://schemas.microsoft.com/office/drawing/2014/main" id="{E154648A-72A2-4404-8EEA-1F1AA297DA06}"/>
                  </a:ext>
                </a:extLst>
              </p:cNvPr>
              <p:cNvSpPr>
                <a:spLocks noChangeArrowheads="1"/>
              </p:cNvSpPr>
              <p:nvPr/>
            </p:nvSpPr>
            <p:spPr bwMode="auto">
              <a:xfrm>
                <a:off x="3597" y="2399"/>
                <a:ext cx="47" cy="29"/>
              </a:xfrm>
              <a:prstGeom prst="rect">
                <a:avLst/>
              </a:prstGeom>
              <a:solidFill>
                <a:srgbClr val="E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b="1">
                  <a:solidFill>
                    <a:srgbClr val="000000"/>
                  </a:solidFill>
                  <a:ea typeface="宋体" panose="02010600030101010101" pitchFamily="2" charset="-122"/>
                </a:endParaRPr>
              </a:p>
            </p:txBody>
          </p:sp>
          <p:sp>
            <p:nvSpPr>
              <p:cNvPr id="13380" name="Rectangle 287">
                <a:extLst>
                  <a:ext uri="{FF2B5EF4-FFF2-40B4-BE49-F238E27FC236}">
                    <a16:creationId xmlns:a16="http://schemas.microsoft.com/office/drawing/2014/main" id="{4F75AB03-A907-4BF5-A01A-98FA63480DF2}"/>
                  </a:ext>
                </a:extLst>
              </p:cNvPr>
              <p:cNvSpPr>
                <a:spLocks noChangeArrowheads="1"/>
              </p:cNvSpPr>
              <p:nvPr/>
            </p:nvSpPr>
            <p:spPr bwMode="auto">
              <a:xfrm>
                <a:off x="3647" y="2400"/>
                <a:ext cx="47" cy="28"/>
              </a:xfrm>
              <a:prstGeom prst="rect">
                <a:avLst/>
              </a:prstGeom>
              <a:solidFill>
                <a:srgbClr val="E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b="1">
                  <a:solidFill>
                    <a:srgbClr val="000000"/>
                  </a:solidFill>
                  <a:ea typeface="宋体" panose="02010600030101010101" pitchFamily="2" charset="-122"/>
                </a:endParaRPr>
              </a:p>
            </p:txBody>
          </p:sp>
          <p:sp>
            <p:nvSpPr>
              <p:cNvPr id="13381" name="Rectangle 288">
                <a:extLst>
                  <a:ext uri="{FF2B5EF4-FFF2-40B4-BE49-F238E27FC236}">
                    <a16:creationId xmlns:a16="http://schemas.microsoft.com/office/drawing/2014/main" id="{8C0E44EB-E978-427C-A8A2-CBF1FD04C1A4}"/>
                  </a:ext>
                </a:extLst>
              </p:cNvPr>
              <p:cNvSpPr>
                <a:spLocks noChangeArrowheads="1"/>
              </p:cNvSpPr>
              <p:nvPr/>
            </p:nvSpPr>
            <p:spPr bwMode="auto">
              <a:xfrm>
                <a:off x="3597" y="2530"/>
                <a:ext cx="45" cy="28"/>
              </a:xfrm>
              <a:prstGeom prst="rect">
                <a:avLst/>
              </a:prstGeom>
              <a:solidFill>
                <a:srgbClr val="E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b="1">
                  <a:solidFill>
                    <a:srgbClr val="000000"/>
                  </a:solidFill>
                  <a:ea typeface="宋体" panose="02010600030101010101" pitchFamily="2" charset="-122"/>
                </a:endParaRPr>
              </a:p>
            </p:txBody>
          </p:sp>
          <p:sp>
            <p:nvSpPr>
              <p:cNvPr id="13382" name="Rectangle 289">
                <a:extLst>
                  <a:ext uri="{FF2B5EF4-FFF2-40B4-BE49-F238E27FC236}">
                    <a16:creationId xmlns:a16="http://schemas.microsoft.com/office/drawing/2014/main" id="{990B702E-6428-410E-B1FE-4A19B415B503}"/>
                  </a:ext>
                </a:extLst>
              </p:cNvPr>
              <p:cNvSpPr>
                <a:spLocks noChangeArrowheads="1"/>
              </p:cNvSpPr>
              <p:nvPr/>
            </p:nvSpPr>
            <p:spPr bwMode="auto">
              <a:xfrm>
                <a:off x="3645" y="2529"/>
                <a:ext cx="47" cy="29"/>
              </a:xfrm>
              <a:prstGeom prst="rect">
                <a:avLst/>
              </a:prstGeom>
              <a:solidFill>
                <a:srgbClr val="E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b="1">
                  <a:solidFill>
                    <a:srgbClr val="000000"/>
                  </a:solidFill>
                  <a:ea typeface="宋体" panose="02010600030101010101" pitchFamily="2" charset="-122"/>
                </a:endParaRPr>
              </a:p>
            </p:txBody>
          </p:sp>
          <p:sp>
            <p:nvSpPr>
              <p:cNvPr id="13383" name="Rectangle 290">
                <a:extLst>
                  <a:ext uri="{FF2B5EF4-FFF2-40B4-BE49-F238E27FC236}">
                    <a16:creationId xmlns:a16="http://schemas.microsoft.com/office/drawing/2014/main" id="{1FB93D44-A3A4-45BF-A125-727815B23BF4}"/>
                  </a:ext>
                </a:extLst>
              </p:cNvPr>
              <p:cNvSpPr>
                <a:spLocks noChangeArrowheads="1"/>
              </p:cNvSpPr>
              <p:nvPr/>
            </p:nvSpPr>
            <p:spPr bwMode="auto">
              <a:xfrm>
                <a:off x="3621" y="2497"/>
                <a:ext cx="46" cy="28"/>
              </a:xfrm>
              <a:prstGeom prst="rect">
                <a:avLst/>
              </a:prstGeom>
              <a:solidFill>
                <a:srgbClr val="6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b="1">
                  <a:solidFill>
                    <a:srgbClr val="000000"/>
                  </a:solidFill>
                  <a:ea typeface="宋体" panose="02010600030101010101" pitchFamily="2" charset="-122"/>
                </a:endParaRPr>
              </a:p>
            </p:txBody>
          </p:sp>
          <p:sp>
            <p:nvSpPr>
              <p:cNvPr id="13384" name="Rectangle 291">
                <a:extLst>
                  <a:ext uri="{FF2B5EF4-FFF2-40B4-BE49-F238E27FC236}">
                    <a16:creationId xmlns:a16="http://schemas.microsoft.com/office/drawing/2014/main" id="{D4CA6469-8D04-41F6-8E27-7A8016FB3927}"/>
                  </a:ext>
                </a:extLst>
              </p:cNvPr>
              <p:cNvSpPr>
                <a:spLocks noChangeArrowheads="1"/>
              </p:cNvSpPr>
              <p:nvPr/>
            </p:nvSpPr>
            <p:spPr bwMode="auto">
              <a:xfrm>
                <a:off x="3669" y="2497"/>
                <a:ext cx="24" cy="28"/>
              </a:xfrm>
              <a:prstGeom prst="rect">
                <a:avLst/>
              </a:prstGeom>
              <a:solidFill>
                <a:srgbClr val="E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b="1">
                  <a:solidFill>
                    <a:srgbClr val="000000"/>
                  </a:solidFill>
                  <a:ea typeface="宋体" panose="02010600030101010101" pitchFamily="2" charset="-122"/>
                </a:endParaRPr>
              </a:p>
            </p:txBody>
          </p:sp>
          <p:sp>
            <p:nvSpPr>
              <p:cNvPr id="13385" name="Rectangle 292">
                <a:extLst>
                  <a:ext uri="{FF2B5EF4-FFF2-40B4-BE49-F238E27FC236}">
                    <a16:creationId xmlns:a16="http://schemas.microsoft.com/office/drawing/2014/main" id="{13EFE9C7-D919-4F06-A975-8755B2899C3F}"/>
                  </a:ext>
                </a:extLst>
              </p:cNvPr>
              <p:cNvSpPr>
                <a:spLocks noChangeArrowheads="1"/>
              </p:cNvSpPr>
              <p:nvPr/>
            </p:nvSpPr>
            <p:spPr bwMode="auto">
              <a:xfrm>
                <a:off x="3597" y="2497"/>
                <a:ext cx="21" cy="28"/>
              </a:xfrm>
              <a:prstGeom prst="rect">
                <a:avLst/>
              </a:prstGeom>
              <a:solidFill>
                <a:srgbClr val="E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b="1">
                  <a:solidFill>
                    <a:srgbClr val="000000"/>
                  </a:solidFill>
                  <a:ea typeface="宋体" panose="02010600030101010101" pitchFamily="2" charset="-122"/>
                </a:endParaRPr>
              </a:p>
            </p:txBody>
          </p:sp>
          <p:sp>
            <p:nvSpPr>
              <p:cNvPr id="13386" name="Rectangle 293">
                <a:extLst>
                  <a:ext uri="{FF2B5EF4-FFF2-40B4-BE49-F238E27FC236}">
                    <a16:creationId xmlns:a16="http://schemas.microsoft.com/office/drawing/2014/main" id="{F6DBBCB7-CB5A-4EAE-9DC4-1473BCF03EA1}"/>
                  </a:ext>
                </a:extLst>
              </p:cNvPr>
              <p:cNvSpPr>
                <a:spLocks noChangeArrowheads="1"/>
              </p:cNvSpPr>
              <p:nvPr/>
            </p:nvSpPr>
            <p:spPr bwMode="auto">
              <a:xfrm>
                <a:off x="3597" y="2593"/>
                <a:ext cx="45" cy="28"/>
              </a:xfrm>
              <a:prstGeom prst="rect">
                <a:avLst/>
              </a:prstGeom>
              <a:solidFill>
                <a:srgbClr val="E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b="1">
                  <a:solidFill>
                    <a:srgbClr val="000000"/>
                  </a:solidFill>
                  <a:ea typeface="宋体" panose="02010600030101010101" pitchFamily="2" charset="-122"/>
                </a:endParaRPr>
              </a:p>
            </p:txBody>
          </p:sp>
          <p:sp>
            <p:nvSpPr>
              <p:cNvPr id="13387" name="Rectangle 294">
                <a:extLst>
                  <a:ext uri="{FF2B5EF4-FFF2-40B4-BE49-F238E27FC236}">
                    <a16:creationId xmlns:a16="http://schemas.microsoft.com/office/drawing/2014/main" id="{01409F90-B191-431B-B7AC-0C67E35989ED}"/>
                  </a:ext>
                </a:extLst>
              </p:cNvPr>
              <p:cNvSpPr>
                <a:spLocks noChangeArrowheads="1"/>
              </p:cNvSpPr>
              <p:nvPr/>
            </p:nvSpPr>
            <p:spPr bwMode="auto">
              <a:xfrm>
                <a:off x="3645" y="2592"/>
                <a:ext cx="47" cy="29"/>
              </a:xfrm>
              <a:prstGeom prst="rect">
                <a:avLst/>
              </a:prstGeom>
              <a:solidFill>
                <a:srgbClr val="E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b="1">
                  <a:solidFill>
                    <a:srgbClr val="000000"/>
                  </a:solidFill>
                  <a:ea typeface="宋体" panose="02010600030101010101" pitchFamily="2" charset="-122"/>
                </a:endParaRPr>
              </a:p>
            </p:txBody>
          </p:sp>
          <p:sp>
            <p:nvSpPr>
              <p:cNvPr id="13388" name="Rectangle 295">
                <a:extLst>
                  <a:ext uri="{FF2B5EF4-FFF2-40B4-BE49-F238E27FC236}">
                    <a16:creationId xmlns:a16="http://schemas.microsoft.com/office/drawing/2014/main" id="{A4F8DE48-BB68-43A6-930F-69F464E6757B}"/>
                  </a:ext>
                </a:extLst>
              </p:cNvPr>
              <p:cNvSpPr>
                <a:spLocks noChangeArrowheads="1"/>
              </p:cNvSpPr>
              <p:nvPr/>
            </p:nvSpPr>
            <p:spPr bwMode="auto">
              <a:xfrm>
                <a:off x="3621" y="2560"/>
                <a:ext cx="46" cy="28"/>
              </a:xfrm>
              <a:prstGeom prst="rect">
                <a:avLst/>
              </a:prstGeom>
              <a:solidFill>
                <a:srgbClr val="E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b="1">
                  <a:solidFill>
                    <a:srgbClr val="000000"/>
                  </a:solidFill>
                  <a:ea typeface="宋体" panose="02010600030101010101" pitchFamily="2" charset="-122"/>
                </a:endParaRPr>
              </a:p>
            </p:txBody>
          </p:sp>
          <p:sp>
            <p:nvSpPr>
              <p:cNvPr id="13389" name="Rectangle 296">
                <a:extLst>
                  <a:ext uri="{FF2B5EF4-FFF2-40B4-BE49-F238E27FC236}">
                    <a16:creationId xmlns:a16="http://schemas.microsoft.com/office/drawing/2014/main" id="{D6D35BF6-5F8D-427C-8E0F-351227BA81BD}"/>
                  </a:ext>
                </a:extLst>
              </p:cNvPr>
              <p:cNvSpPr>
                <a:spLocks noChangeArrowheads="1"/>
              </p:cNvSpPr>
              <p:nvPr/>
            </p:nvSpPr>
            <p:spPr bwMode="auto">
              <a:xfrm>
                <a:off x="3669" y="2560"/>
                <a:ext cx="24" cy="28"/>
              </a:xfrm>
              <a:prstGeom prst="rect">
                <a:avLst/>
              </a:prstGeom>
              <a:solidFill>
                <a:srgbClr val="6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b="1">
                  <a:solidFill>
                    <a:srgbClr val="000000"/>
                  </a:solidFill>
                  <a:ea typeface="宋体" panose="02010600030101010101" pitchFamily="2" charset="-122"/>
                </a:endParaRPr>
              </a:p>
            </p:txBody>
          </p:sp>
          <p:sp>
            <p:nvSpPr>
              <p:cNvPr id="13390" name="Rectangle 297">
                <a:extLst>
                  <a:ext uri="{FF2B5EF4-FFF2-40B4-BE49-F238E27FC236}">
                    <a16:creationId xmlns:a16="http://schemas.microsoft.com/office/drawing/2014/main" id="{6C95EF0D-A90C-4C68-B9A9-55A24D7D74C1}"/>
                  </a:ext>
                </a:extLst>
              </p:cNvPr>
              <p:cNvSpPr>
                <a:spLocks noChangeArrowheads="1"/>
              </p:cNvSpPr>
              <p:nvPr/>
            </p:nvSpPr>
            <p:spPr bwMode="auto">
              <a:xfrm>
                <a:off x="3597" y="2560"/>
                <a:ext cx="21" cy="28"/>
              </a:xfrm>
              <a:prstGeom prst="rect">
                <a:avLst/>
              </a:prstGeom>
              <a:solidFill>
                <a:srgbClr val="E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b="1">
                  <a:solidFill>
                    <a:srgbClr val="000000"/>
                  </a:solidFill>
                  <a:ea typeface="宋体" panose="02010600030101010101" pitchFamily="2" charset="-122"/>
                </a:endParaRPr>
              </a:p>
            </p:txBody>
          </p:sp>
          <p:sp>
            <p:nvSpPr>
              <p:cNvPr id="13391" name="Rectangle 298">
                <a:extLst>
                  <a:ext uri="{FF2B5EF4-FFF2-40B4-BE49-F238E27FC236}">
                    <a16:creationId xmlns:a16="http://schemas.microsoft.com/office/drawing/2014/main" id="{846EBC31-F596-40C1-B395-350235C612ED}"/>
                  </a:ext>
                </a:extLst>
              </p:cNvPr>
              <p:cNvSpPr>
                <a:spLocks noChangeArrowheads="1"/>
              </p:cNvSpPr>
              <p:nvPr/>
            </p:nvSpPr>
            <p:spPr bwMode="auto">
              <a:xfrm>
                <a:off x="3597" y="2658"/>
                <a:ext cx="44" cy="27"/>
              </a:xfrm>
              <a:prstGeom prst="rect">
                <a:avLst/>
              </a:prstGeom>
              <a:solidFill>
                <a:srgbClr val="E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b="1">
                  <a:solidFill>
                    <a:srgbClr val="000000"/>
                  </a:solidFill>
                  <a:ea typeface="宋体" panose="02010600030101010101" pitchFamily="2" charset="-122"/>
                </a:endParaRPr>
              </a:p>
            </p:txBody>
          </p:sp>
          <p:sp>
            <p:nvSpPr>
              <p:cNvPr id="13392" name="Rectangle 299">
                <a:extLst>
                  <a:ext uri="{FF2B5EF4-FFF2-40B4-BE49-F238E27FC236}">
                    <a16:creationId xmlns:a16="http://schemas.microsoft.com/office/drawing/2014/main" id="{FDBF486E-E6A2-415E-AC8A-C6E956AC2ABD}"/>
                  </a:ext>
                </a:extLst>
              </p:cNvPr>
              <p:cNvSpPr>
                <a:spLocks noChangeArrowheads="1"/>
              </p:cNvSpPr>
              <p:nvPr/>
            </p:nvSpPr>
            <p:spPr bwMode="auto">
              <a:xfrm>
                <a:off x="3645" y="2657"/>
                <a:ext cx="46" cy="28"/>
              </a:xfrm>
              <a:prstGeom prst="rect">
                <a:avLst/>
              </a:prstGeom>
              <a:solidFill>
                <a:srgbClr val="E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b="1">
                  <a:solidFill>
                    <a:srgbClr val="000000"/>
                  </a:solidFill>
                  <a:ea typeface="宋体" panose="02010600030101010101" pitchFamily="2" charset="-122"/>
                </a:endParaRPr>
              </a:p>
            </p:txBody>
          </p:sp>
          <p:sp>
            <p:nvSpPr>
              <p:cNvPr id="13393" name="Rectangle 300">
                <a:extLst>
                  <a:ext uri="{FF2B5EF4-FFF2-40B4-BE49-F238E27FC236}">
                    <a16:creationId xmlns:a16="http://schemas.microsoft.com/office/drawing/2014/main" id="{E40008E8-B93C-4BEC-8FE9-155F06ADAFB4}"/>
                  </a:ext>
                </a:extLst>
              </p:cNvPr>
              <p:cNvSpPr>
                <a:spLocks noChangeArrowheads="1"/>
              </p:cNvSpPr>
              <p:nvPr/>
            </p:nvSpPr>
            <p:spPr bwMode="auto">
              <a:xfrm>
                <a:off x="3620" y="2625"/>
                <a:ext cx="47" cy="28"/>
              </a:xfrm>
              <a:prstGeom prst="rect">
                <a:avLst/>
              </a:prstGeom>
              <a:solidFill>
                <a:srgbClr val="6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b="1">
                  <a:solidFill>
                    <a:srgbClr val="000000"/>
                  </a:solidFill>
                  <a:ea typeface="宋体" panose="02010600030101010101" pitchFamily="2" charset="-122"/>
                </a:endParaRPr>
              </a:p>
            </p:txBody>
          </p:sp>
          <p:sp>
            <p:nvSpPr>
              <p:cNvPr id="13394" name="Rectangle 301">
                <a:extLst>
                  <a:ext uri="{FF2B5EF4-FFF2-40B4-BE49-F238E27FC236}">
                    <a16:creationId xmlns:a16="http://schemas.microsoft.com/office/drawing/2014/main" id="{22A4A125-19D3-4020-B909-BAE649B43F12}"/>
                  </a:ext>
                </a:extLst>
              </p:cNvPr>
              <p:cNvSpPr>
                <a:spLocks noChangeArrowheads="1"/>
              </p:cNvSpPr>
              <p:nvPr/>
            </p:nvSpPr>
            <p:spPr bwMode="auto">
              <a:xfrm>
                <a:off x="3668" y="2625"/>
                <a:ext cx="24" cy="28"/>
              </a:xfrm>
              <a:prstGeom prst="rect">
                <a:avLst/>
              </a:prstGeom>
              <a:solidFill>
                <a:srgbClr val="E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b="1">
                  <a:solidFill>
                    <a:srgbClr val="000000"/>
                  </a:solidFill>
                  <a:ea typeface="宋体" panose="02010600030101010101" pitchFamily="2" charset="-122"/>
                </a:endParaRPr>
              </a:p>
            </p:txBody>
          </p:sp>
          <p:sp>
            <p:nvSpPr>
              <p:cNvPr id="13395" name="Rectangle 302">
                <a:extLst>
                  <a:ext uri="{FF2B5EF4-FFF2-40B4-BE49-F238E27FC236}">
                    <a16:creationId xmlns:a16="http://schemas.microsoft.com/office/drawing/2014/main" id="{ED5419E5-3374-4C4E-BA26-8EC2891F14A8}"/>
                  </a:ext>
                </a:extLst>
              </p:cNvPr>
              <p:cNvSpPr>
                <a:spLocks noChangeArrowheads="1"/>
              </p:cNvSpPr>
              <p:nvPr/>
            </p:nvSpPr>
            <p:spPr bwMode="auto">
              <a:xfrm>
                <a:off x="3597" y="2625"/>
                <a:ext cx="20" cy="28"/>
              </a:xfrm>
              <a:prstGeom prst="rect">
                <a:avLst/>
              </a:prstGeom>
              <a:solidFill>
                <a:srgbClr val="E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b="1">
                  <a:solidFill>
                    <a:srgbClr val="000000"/>
                  </a:solidFill>
                  <a:ea typeface="宋体" panose="02010600030101010101" pitchFamily="2" charset="-122"/>
                </a:endParaRPr>
              </a:p>
            </p:txBody>
          </p:sp>
          <p:sp>
            <p:nvSpPr>
              <p:cNvPr id="13396" name="Rectangle 303">
                <a:extLst>
                  <a:ext uri="{FF2B5EF4-FFF2-40B4-BE49-F238E27FC236}">
                    <a16:creationId xmlns:a16="http://schemas.microsoft.com/office/drawing/2014/main" id="{71CAA53D-36C2-4715-8B89-6BD7F8026D74}"/>
                  </a:ext>
                </a:extLst>
              </p:cNvPr>
              <p:cNvSpPr>
                <a:spLocks noChangeArrowheads="1"/>
              </p:cNvSpPr>
              <p:nvPr/>
            </p:nvSpPr>
            <p:spPr bwMode="auto">
              <a:xfrm>
                <a:off x="3597" y="2722"/>
                <a:ext cx="45" cy="27"/>
              </a:xfrm>
              <a:prstGeom prst="rect">
                <a:avLst/>
              </a:prstGeom>
              <a:solidFill>
                <a:srgbClr val="E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b="1">
                  <a:solidFill>
                    <a:srgbClr val="000000"/>
                  </a:solidFill>
                  <a:ea typeface="宋体" panose="02010600030101010101" pitchFamily="2" charset="-122"/>
                </a:endParaRPr>
              </a:p>
            </p:txBody>
          </p:sp>
          <p:sp>
            <p:nvSpPr>
              <p:cNvPr id="13397" name="Rectangle 304">
                <a:extLst>
                  <a:ext uri="{FF2B5EF4-FFF2-40B4-BE49-F238E27FC236}">
                    <a16:creationId xmlns:a16="http://schemas.microsoft.com/office/drawing/2014/main" id="{431E7ADA-6343-46F6-BAC6-468101B8A4C8}"/>
                  </a:ext>
                </a:extLst>
              </p:cNvPr>
              <p:cNvSpPr>
                <a:spLocks noChangeArrowheads="1"/>
              </p:cNvSpPr>
              <p:nvPr/>
            </p:nvSpPr>
            <p:spPr bwMode="auto">
              <a:xfrm>
                <a:off x="3646" y="2721"/>
                <a:ext cx="47" cy="29"/>
              </a:xfrm>
              <a:prstGeom prst="rect">
                <a:avLst/>
              </a:prstGeom>
              <a:solidFill>
                <a:srgbClr val="E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b="1">
                  <a:solidFill>
                    <a:srgbClr val="000000"/>
                  </a:solidFill>
                  <a:ea typeface="宋体" panose="02010600030101010101" pitchFamily="2" charset="-122"/>
                </a:endParaRPr>
              </a:p>
            </p:txBody>
          </p:sp>
          <p:sp>
            <p:nvSpPr>
              <p:cNvPr id="13398" name="Rectangle 305">
                <a:extLst>
                  <a:ext uri="{FF2B5EF4-FFF2-40B4-BE49-F238E27FC236}">
                    <a16:creationId xmlns:a16="http://schemas.microsoft.com/office/drawing/2014/main" id="{B92ECB07-CAF6-4321-B363-5FF552300D8F}"/>
                  </a:ext>
                </a:extLst>
              </p:cNvPr>
              <p:cNvSpPr>
                <a:spLocks noChangeArrowheads="1"/>
              </p:cNvSpPr>
              <p:nvPr/>
            </p:nvSpPr>
            <p:spPr bwMode="auto">
              <a:xfrm>
                <a:off x="3621" y="2689"/>
                <a:ext cx="47" cy="28"/>
              </a:xfrm>
              <a:prstGeom prst="rect">
                <a:avLst/>
              </a:prstGeom>
              <a:solidFill>
                <a:srgbClr val="E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b="1">
                  <a:solidFill>
                    <a:srgbClr val="000000"/>
                  </a:solidFill>
                  <a:ea typeface="宋体" panose="02010600030101010101" pitchFamily="2" charset="-122"/>
                </a:endParaRPr>
              </a:p>
            </p:txBody>
          </p:sp>
          <p:sp>
            <p:nvSpPr>
              <p:cNvPr id="13399" name="Rectangle 306">
                <a:extLst>
                  <a:ext uri="{FF2B5EF4-FFF2-40B4-BE49-F238E27FC236}">
                    <a16:creationId xmlns:a16="http://schemas.microsoft.com/office/drawing/2014/main" id="{66C1062A-7554-4A6A-9372-4176A454D9D2}"/>
                  </a:ext>
                </a:extLst>
              </p:cNvPr>
              <p:cNvSpPr>
                <a:spLocks noChangeArrowheads="1"/>
              </p:cNvSpPr>
              <p:nvPr/>
            </p:nvSpPr>
            <p:spPr bwMode="auto">
              <a:xfrm>
                <a:off x="3669" y="2689"/>
                <a:ext cx="24" cy="28"/>
              </a:xfrm>
              <a:prstGeom prst="rect">
                <a:avLst/>
              </a:prstGeom>
              <a:solidFill>
                <a:srgbClr val="E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b="1">
                  <a:solidFill>
                    <a:srgbClr val="000000"/>
                  </a:solidFill>
                  <a:ea typeface="宋体" panose="02010600030101010101" pitchFamily="2" charset="-122"/>
                </a:endParaRPr>
              </a:p>
            </p:txBody>
          </p:sp>
          <p:sp>
            <p:nvSpPr>
              <p:cNvPr id="13400" name="Rectangle 307">
                <a:extLst>
                  <a:ext uri="{FF2B5EF4-FFF2-40B4-BE49-F238E27FC236}">
                    <a16:creationId xmlns:a16="http://schemas.microsoft.com/office/drawing/2014/main" id="{CFCF3DCB-5B66-482B-AC5E-603F714CC65B}"/>
                  </a:ext>
                </a:extLst>
              </p:cNvPr>
              <p:cNvSpPr>
                <a:spLocks noChangeArrowheads="1"/>
              </p:cNvSpPr>
              <p:nvPr/>
            </p:nvSpPr>
            <p:spPr bwMode="auto">
              <a:xfrm>
                <a:off x="3597" y="2786"/>
                <a:ext cx="45" cy="28"/>
              </a:xfrm>
              <a:prstGeom prst="rect">
                <a:avLst/>
              </a:prstGeom>
              <a:solidFill>
                <a:srgbClr val="6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b="1">
                  <a:solidFill>
                    <a:srgbClr val="000000"/>
                  </a:solidFill>
                  <a:ea typeface="宋体" panose="02010600030101010101" pitchFamily="2" charset="-122"/>
                </a:endParaRPr>
              </a:p>
            </p:txBody>
          </p:sp>
          <p:sp>
            <p:nvSpPr>
              <p:cNvPr id="13401" name="Rectangle 308">
                <a:extLst>
                  <a:ext uri="{FF2B5EF4-FFF2-40B4-BE49-F238E27FC236}">
                    <a16:creationId xmlns:a16="http://schemas.microsoft.com/office/drawing/2014/main" id="{188E06C1-8F56-43B2-849F-29CEB90501B0}"/>
                  </a:ext>
                </a:extLst>
              </p:cNvPr>
              <p:cNvSpPr>
                <a:spLocks noChangeArrowheads="1"/>
              </p:cNvSpPr>
              <p:nvPr/>
            </p:nvSpPr>
            <p:spPr bwMode="auto">
              <a:xfrm>
                <a:off x="3645" y="2786"/>
                <a:ext cx="47" cy="28"/>
              </a:xfrm>
              <a:prstGeom prst="rect">
                <a:avLst/>
              </a:prstGeom>
              <a:solidFill>
                <a:srgbClr val="E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b="1">
                  <a:solidFill>
                    <a:srgbClr val="000000"/>
                  </a:solidFill>
                  <a:ea typeface="宋体" panose="02010600030101010101" pitchFamily="2" charset="-122"/>
                </a:endParaRPr>
              </a:p>
            </p:txBody>
          </p:sp>
          <p:sp>
            <p:nvSpPr>
              <p:cNvPr id="13402" name="Rectangle 309">
                <a:extLst>
                  <a:ext uri="{FF2B5EF4-FFF2-40B4-BE49-F238E27FC236}">
                    <a16:creationId xmlns:a16="http://schemas.microsoft.com/office/drawing/2014/main" id="{80E3AB9F-66E4-4B8F-A580-6E8B0AEC2303}"/>
                  </a:ext>
                </a:extLst>
              </p:cNvPr>
              <p:cNvSpPr>
                <a:spLocks noChangeArrowheads="1"/>
              </p:cNvSpPr>
              <p:nvPr/>
            </p:nvSpPr>
            <p:spPr bwMode="auto">
              <a:xfrm>
                <a:off x="3621" y="2754"/>
                <a:ext cx="46" cy="27"/>
              </a:xfrm>
              <a:prstGeom prst="rect">
                <a:avLst/>
              </a:prstGeom>
              <a:solidFill>
                <a:srgbClr val="6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b="1">
                  <a:solidFill>
                    <a:srgbClr val="000000"/>
                  </a:solidFill>
                  <a:ea typeface="宋体" panose="02010600030101010101" pitchFamily="2" charset="-122"/>
                </a:endParaRPr>
              </a:p>
            </p:txBody>
          </p:sp>
          <p:sp>
            <p:nvSpPr>
              <p:cNvPr id="13403" name="Rectangle 310">
                <a:extLst>
                  <a:ext uri="{FF2B5EF4-FFF2-40B4-BE49-F238E27FC236}">
                    <a16:creationId xmlns:a16="http://schemas.microsoft.com/office/drawing/2014/main" id="{E1129556-F49F-478B-8352-8CE297F26C70}"/>
                  </a:ext>
                </a:extLst>
              </p:cNvPr>
              <p:cNvSpPr>
                <a:spLocks noChangeArrowheads="1"/>
              </p:cNvSpPr>
              <p:nvPr/>
            </p:nvSpPr>
            <p:spPr bwMode="auto">
              <a:xfrm>
                <a:off x="3669" y="2753"/>
                <a:ext cx="24" cy="28"/>
              </a:xfrm>
              <a:prstGeom prst="rect">
                <a:avLst/>
              </a:prstGeom>
              <a:solidFill>
                <a:srgbClr val="E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b="1">
                  <a:solidFill>
                    <a:srgbClr val="000000"/>
                  </a:solidFill>
                  <a:ea typeface="宋体" panose="02010600030101010101" pitchFamily="2" charset="-122"/>
                </a:endParaRPr>
              </a:p>
            </p:txBody>
          </p:sp>
          <p:sp>
            <p:nvSpPr>
              <p:cNvPr id="13404" name="Rectangle 311">
                <a:extLst>
                  <a:ext uri="{FF2B5EF4-FFF2-40B4-BE49-F238E27FC236}">
                    <a16:creationId xmlns:a16="http://schemas.microsoft.com/office/drawing/2014/main" id="{E6C000CA-FA93-4349-A9D6-E4EAE5EA658A}"/>
                  </a:ext>
                </a:extLst>
              </p:cNvPr>
              <p:cNvSpPr>
                <a:spLocks noChangeArrowheads="1"/>
              </p:cNvSpPr>
              <p:nvPr/>
            </p:nvSpPr>
            <p:spPr bwMode="auto">
              <a:xfrm>
                <a:off x="3597" y="2753"/>
                <a:ext cx="21" cy="28"/>
              </a:xfrm>
              <a:prstGeom prst="rect">
                <a:avLst/>
              </a:prstGeom>
              <a:solidFill>
                <a:srgbClr val="E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b="1">
                  <a:solidFill>
                    <a:srgbClr val="000000"/>
                  </a:solidFill>
                  <a:ea typeface="宋体" panose="02010600030101010101" pitchFamily="2" charset="-122"/>
                </a:endParaRPr>
              </a:p>
            </p:txBody>
          </p:sp>
          <p:sp>
            <p:nvSpPr>
              <p:cNvPr id="13405" name="Rectangle 312">
                <a:extLst>
                  <a:ext uri="{FF2B5EF4-FFF2-40B4-BE49-F238E27FC236}">
                    <a16:creationId xmlns:a16="http://schemas.microsoft.com/office/drawing/2014/main" id="{75E76D90-504A-4316-8143-F2C407C9B36A}"/>
                  </a:ext>
                </a:extLst>
              </p:cNvPr>
              <p:cNvSpPr>
                <a:spLocks noChangeArrowheads="1"/>
              </p:cNvSpPr>
              <p:nvPr/>
            </p:nvSpPr>
            <p:spPr bwMode="auto">
              <a:xfrm>
                <a:off x="3597" y="2849"/>
                <a:ext cx="45" cy="28"/>
              </a:xfrm>
              <a:prstGeom prst="rect">
                <a:avLst/>
              </a:prstGeom>
              <a:solidFill>
                <a:srgbClr val="E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b="1">
                  <a:solidFill>
                    <a:srgbClr val="000000"/>
                  </a:solidFill>
                  <a:ea typeface="宋体" panose="02010600030101010101" pitchFamily="2" charset="-122"/>
                </a:endParaRPr>
              </a:p>
            </p:txBody>
          </p:sp>
          <p:sp>
            <p:nvSpPr>
              <p:cNvPr id="13406" name="Rectangle 313">
                <a:extLst>
                  <a:ext uri="{FF2B5EF4-FFF2-40B4-BE49-F238E27FC236}">
                    <a16:creationId xmlns:a16="http://schemas.microsoft.com/office/drawing/2014/main" id="{A2602320-B0BA-4607-AF44-2911F11B41AF}"/>
                  </a:ext>
                </a:extLst>
              </p:cNvPr>
              <p:cNvSpPr>
                <a:spLocks noChangeArrowheads="1"/>
              </p:cNvSpPr>
              <p:nvPr/>
            </p:nvSpPr>
            <p:spPr bwMode="auto">
              <a:xfrm>
                <a:off x="3645" y="2849"/>
                <a:ext cx="47" cy="28"/>
              </a:xfrm>
              <a:prstGeom prst="rect">
                <a:avLst/>
              </a:prstGeom>
              <a:solidFill>
                <a:srgbClr val="4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b="1">
                  <a:solidFill>
                    <a:srgbClr val="000000"/>
                  </a:solidFill>
                  <a:ea typeface="宋体" panose="02010600030101010101" pitchFamily="2" charset="-122"/>
                </a:endParaRPr>
              </a:p>
            </p:txBody>
          </p:sp>
          <p:sp>
            <p:nvSpPr>
              <p:cNvPr id="13407" name="Rectangle 314">
                <a:extLst>
                  <a:ext uri="{FF2B5EF4-FFF2-40B4-BE49-F238E27FC236}">
                    <a16:creationId xmlns:a16="http://schemas.microsoft.com/office/drawing/2014/main" id="{57AD7E66-CB01-4682-8BC8-4EDF6AB583C5}"/>
                  </a:ext>
                </a:extLst>
              </p:cNvPr>
              <p:cNvSpPr>
                <a:spLocks noChangeArrowheads="1"/>
              </p:cNvSpPr>
              <p:nvPr/>
            </p:nvSpPr>
            <p:spPr bwMode="auto">
              <a:xfrm>
                <a:off x="3621" y="2817"/>
                <a:ext cx="46" cy="27"/>
              </a:xfrm>
              <a:prstGeom prst="rect">
                <a:avLst/>
              </a:prstGeom>
              <a:solidFill>
                <a:srgbClr val="6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b="1">
                  <a:solidFill>
                    <a:srgbClr val="000000"/>
                  </a:solidFill>
                  <a:ea typeface="宋体" panose="02010600030101010101" pitchFamily="2" charset="-122"/>
                </a:endParaRPr>
              </a:p>
            </p:txBody>
          </p:sp>
          <p:sp>
            <p:nvSpPr>
              <p:cNvPr id="13408" name="Rectangle 315">
                <a:extLst>
                  <a:ext uri="{FF2B5EF4-FFF2-40B4-BE49-F238E27FC236}">
                    <a16:creationId xmlns:a16="http://schemas.microsoft.com/office/drawing/2014/main" id="{56AE7C4C-5D08-400D-B9B8-ABF8482D145D}"/>
                  </a:ext>
                </a:extLst>
              </p:cNvPr>
              <p:cNvSpPr>
                <a:spLocks noChangeArrowheads="1"/>
              </p:cNvSpPr>
              <p:nvPr/>
            </p:nvSpPr>
            <p:spPr bwMode="auto">
              <a:xfrm>
                <a:off x="3669" y="2816"/>
                <a:ext cx="24" cy="28"/>
              </a:xfrm>
              <a:prstGeom prst="rect">
                <a:avLst/>
              </a:prstGeom>
              <a:solidFill>
                <a:srgbClr val="E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b="1">
                  <a:solidFill>
                    <a:srgbClr val="000000"/>
                  </a:solidFill>
                  <a:ea typeface="宋体" panose="02010600030101010101" pitchFamily="2" charset="-122"/>
                </a:endParaRPr>
              </a:p>
            </p:txBody>
          </p:sp>
          <p:sp>
            <p:nvSpPr>
              <p:cNvPr id="13409" name="Rectangle 316">
                <a:extLst>
                  <a:ext uri="{FF2B5EF4-FFF2-40B4-BE49-F238E27FC236}">
                    <a16:creationId xmlns:a16="http://schemas.microsoft.com/office/drawing/2014/main" id="{C92F2130-85FB-449E-A444-5FD39B8EA6C3}"/>
                  </a:ext>
                </a:extLst>
              </p:cNvPr>
              <p:cNvSpPr>
                <a:spLocks noChangeArrowheads="1"/>
              </p:cNvSpPr>
              <p:nvPr/>
            </p:nvSpPr>
            <p:spPr bwMode="auto">
              <a:xfrm>
                <a:off x="3597" y="2816"/>
                <a:ext cx="21" cy="28"/>
              </a:xfrm>
              <a:prstGeom prst="rect">
                <a:avLst/>
              </a:prstGeom>
              <a:solidFill>
                <a:srgbClr val="E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b="1">
                  <a:solidFill>
                    <a:srgbClr val="000000"/>
                  </a:solidFill>
                  <a:ea typeface="宋体" panose="02010600030101010101" pitchFamily="2" charset="-122"/>
                </a:endParaRPr>
              </a:p>
            </p:txBody>
          </p:sp>
          <p:sp>
            <p:nvSpPr>
              <p:cNvPr id="13410" name="Freeform 317">
                <a:extLst>
                  <a:ext uri="{FF2B5EF4-FFF2-40B4-BE49-F238E27FC236}">
                    <a16:creationId xmlns:a16="http://schemas.microsoft.com/office/drawing/2014/main" id="{6D1F33E8-FBBF-4BA2-947A-C12A68735E70}"/>
                  </a:ext>
                </a:extLst>
              </p:cNvPr>
              <p:cNvSpPr>
                <a:spLocks/>
              </p:cNvSpPr>
              <p:nvPr/>
            </p:nvSpPr>
            <p:spPr bwMode="auto">
              <a:xfrm>
                <a:off x="3585" y="2840"/>
                <a:ext cx="13" cy="35"/>
              </a:xfrm>
              <a:custGeom>
                <a:avLst/>
                <a:gdLst>
                  <a:gd name="T0" fmla="*/ 0 w 87"/>
                  <a:gd name="T1" fmla="*/ 0 h 175"/>
                  <a:gd name="T2" fmla="*/ 0 w 87"/>
                  <a:gd name="T3" fmla="*/ 0 h 175"/>
                  <a:gd name="T4" fmla="*/ 0 w 87"/>
                  <a:gd name="T5" fmla="*/ 0 h 175"/>
                  <a:gd name="T6" fmla="*/ 0 w 87"/>
                  <a:gd name="T7" fmla="*/ 0 h 175"/>
                  <a:gd name="T8" fmla="*/ 0 w 87"/>
                  <a:gd name="T9" fmla="*/ 0 h 175"/>
                  <a:gd name="T10" fmla="*/ 0 60000 65536"/>
                  <a:gd name="T11" fmla="*/ 0 60000 65536"/>
                  <a:gd name="T12" fmla="*/ 0 60000 65536"/>
                  <a:gd name="T13" fmla="*/ 0 60000 65536"/>
                  <a:gd name="T14" fmla="*/ 0 60000 65536"/>
                  <a:gd name="T15" fmla="*/ 0 w 87"/>
                  <a:gd name="T16" fmla="*/ 0 h 175"/>
                  <a:gd name="T17" fmla="*/ 87 w 87"/>
                  <a:gd name="T18" fmla="*/ 175 h 175"/>
                </a:gdLst>
                <a:ahLst/>
                <a:cxnLst>
                  <a:cxn ang="T10">
                    <a:pos x="T0" y="T1"/>
                  </a:cxn>
                  <a:cxn ang="T11">
                    <a:pos x="T2" y="T3"/>
                  </a:cxn>
                  <a:cxn ang="T12">
                    <a:pos x="T4" y="T5"/>
                  </a:cxn>
                  <a:cxn ang="T13">
                    <a:pos x="T6" y="T7"/>
                  </a:cxn>
                  <a:cxn ang="T14">
                    <a:pos x="T8" y="T9"/>
                  </a:cxn>
                </a:cxnLst>
                <a:rect l="T15" t="T16" r="T17" b="T18"/>
                <a:pathLst>
                  <a:path w="87" h="175">
                    <a:moveTo>
                      <a:pt x="87" y="46"/>
                    </a:moveTo>
                    <a:lnTo>
                      <a:pt x="87" y="175"/>
                    </a:lnTo>
                    <a:lnTo>
                      <a:pt x="0" y="126"/>
                    </a:lnTo>
                    <a:lnTo>
                      <a:pt x="0" y="0"/>
                    </a:lnTo>
                    <a:lnTo>
                      <a:pt x="87" y="46"/>
                    </a:lnTo>
                    <a:close/>
                  </a:path>
                </a:pathLst>
              </a:custGeom>
              <a:solidFill>
                <a:srgbClr val="8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3411" name="Freeform 318">
                <a:extLst>
                  <a:ext uri="{FF2B5EF4-FFF2-40B4-BE49-F238E27FC236}">
                    <a16:creationId xmlns:a16="http://schemas.microsoft.com/office/drawing/2014/main" id="{A4D2725C-8423-4773-A48B-32F26F1E88FE}"/>
                  </a:ext>
                </a:extLst>
              </p:cNvPr>
              <p:cNvSpPr>
                <a:spLocks/>
              </p:cNvSpPr>
              <p:nvPr/>
            </p:nvSpPr>
            <p:spPr bwMode="auto">
              <a:xfrm>
                <a:off x="3544" y="2804"/>
                <a:ext cx="39" cy="60"/>
              </a:xfrm>
              <a:custGeom>
                <a:avLst/>
                <a:gdLst>
                  <a:gd name="T0" fmla="*/ 0 w 268"/>
                  <a:gd name="T1" fmla="*/ 0 h 299"/>
                  <a:gd name="T2" fmla="*/ 0 w 268"/>
                  <a:gd name="T3" fmla="*/ 0 h 299"/>
                  <a:gd name="T4" fmla="*/ 0 w 268"/>
                  <a:gd name="T5" fmla="*/ 0 h 299"/>
                  <a:gd name="T6" fmla="*/ 0 w 268"/>
                  <a:gd name="T7" fmla="*/ 0 h 299"/>
                  <a:gd name="T8" fmla="*/ 0 w 268"/>
                  <a:gd name="T9" fmla="*/ 0 h 299"/>
                  <a:gd name="T10" fmla="*/ 0 60000 65536"/>
                  <a:gd name="T11" fmla="*/ 0 60000 65536"/>
                  <a:gd name="T12" fmla="*/ 0 60000 65536"/>
                  <a:gd name="T13" fmla="*/ 0 60000 65536"/>
                  <a:gd name="T14" fmla="*/ 0 60000 65536"/>
                  <a:gd name="T15" fmla="*/ 0 w 268"/>
                  <a:gd name="T16" fmla="*/ 0 h 299"/>
                  <a:gd name="T17" fmla="*/ 268 w 268"/>
                  <a:gd name="T18" fmla="*/ 299 h 299"/>
                </a:gdLst>
                <a:ahLst/>
                <a:cxnLst>
                  <a:cxn ang="T10">
                    <a:pos x="T0" y="T1"/>
                  </a:cxn>
                  <a:cxn ang="T11">
                    <a:pos x="T2" y="T3"/>
                  </a:cxn>
                  <a:cxn ang="T12">
                    <a:pos x="T4" y="T5"/>
                  </a:cxn>
                  <a:cxn ang="T13">
                    <a:pos x="T6" y="T7"/>
                  </a:cxn>
                  <a:cxn ang="T14">
                    <a:pos x="T8" y="T9"/>
                  </a:cxn>
                </a:cxnLst>
                <a:rect l="T15" t="T16" r="T17" b="T18"/>
                <a:pathLst>
                  <a:path w="268" h="299">
                    <a:moveTo>
                      <a:pt x="268" y="169"/>
                    </a:moveTo>
                    <a:lnTo>
                      <a:pt x="268" y="299"/>
                    </a:lnTo>
                    <a:lnTo>
                      <a:pt x="0" y="129"/>
                    </a:lnTo>
                    <a:lnTo>
                      <a:pt x="0" y="0"/>
                    </a:lnTo>
                    <a:lnTo>
                      <a:pt x="268" y="169"/>
                    </a:lnTo>
                    <a:close/>
                  </a:path>
                </a:pathLst>
              </a:custGeom>
              <a:solidFill>
                <a:srgbClr val="4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3412" name="Freeform 319">
                <a:extLst>
                  <a:ext uri="{FF2B5EF4-FFF2-40B4-BE49-F238E27FC236}">
                    <a16:creationId xmlns:a16="http://schemas.microsoft.com/office/drawing/2014/main" id="{1728804B-BFC4-42D5-B4CA-7290AF153376}"/>
                  </a:ext>
                </a:extLst>
              </p:cNvPr>
              <p:cNvSpPr>
                <a:spLocks/>
              </p:cNvSpPr>
              <p:nvPr/>
            </p:nvSpPr>
            <p:spPr bwMode="auto">
              <a:xfrm>
                <a:off x="3504" y="2771"/>
                <a:ext cx="38" cy="57"/>
              </a:xfrm>
              <a:custGeom>
                <a:avLst/>
                <a:gdLst>
                  <a:gd name="T0" fmla="*/ 0 w 267"/>
                  <a:gd name="T1" fmla="*/ 0 h 286"/>
                  <a:gd name="T2" fmla="*/ 0 w 267"/>
                  <a:gd name="T3" fmla="*/ 0 h 286"/>
                  <a:gd name="T4" fmla="*/ 0 w 267"/>
                  <a:gd name="T5" fmla="*/ 0 h 286"/>
                  <a:gd name="T6" fmla="*/ 0 w 267"/>
                  <a:gd name="T7" fmla="*/ 0 h 286"/>
                  <a:gd name="T8" fmla="*/ 0 w 267"/>
                  <a:gd name="T9" fmla="*/ 0 h 286"/>
                  <a:gd name="T10" fmla="*/ 0 60000 65536"/>
                  <a:gd name="T11" fmla="*/ 0 60000 65536"/>
                  <a:gd name="T12" fmla="*/ 0 60000 65536"/>
                  <a:gd name="T13" fmla="*/ 0 60000 65536"/>
                  <a:gd name="T14" fmla="*/ 0 60000 65536"/>
                  <a:gd name="T15" fmla="*/ 0 w 267"/>
                  <a:gd name="T16" fmla="*/ 0 h 286"/>
                  <a:gd name="T17" fmla="*/ 267 w 267"/>
                  <a:gd name="T18" fmla="*/ 286 h 286"/>
                </a:gdLst>
                <a:ahLst/>
                <a:cxnLst>
                  <a:cxn ang="T10">
                    <a:pos x="T0" y="T1"/>
                  </a:cxn>
                  <a:cxn ang="T11">
                    <a:pos x="T2" y="T3"/>
                  </a:cxn>
                  <a:cxn ang="T12">
                    <a:pos x="T4" y="T5"/>
                  </a:cxn>
                  <a:cxn ang="T13">
                    <a:pos x="T6" y="T7"/>
                  </a:cxn>
                  <a:cxn ang="T14">
                    <a:pos x="T8" y="T9"/>
                  </a:cxn>
                </a:cxnLst>
                <a:rect l="T15" t="T16" r="T17" b="T18"/>
                <a:pathLst>
                  <a:path w="267" h="286">
                    <a:moveTo>
                      <a:pt x="267" y="165"/>
                    </a:moveTo>
                    <a:lnTo>
                      <a:pt x="267" y="286"/>
                    </a:lnTo>
                    <a:lnTo>
                      <a:pt x="0" y="121"/>
                    </a:lnTo>
                    <a:lnTo>
                      <a:pt x="0" y="0"/>
                    </a:lnTo>
                    <a:lnTo>
                      <a:pt x="267" y="165"/>
                    </a:lnTo>
                    <a:close/>
                  </a:path>
                </a:pathLst>
              </a:custGeom>
              <a:solidFill>
                <a:srgbClr val="8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3413" name="Freeform 320">
                <a:extLst>
                  <a:ext uri="{FF2B5EF4-FFF2-40B4-BE49-F238E27FC236}">
                    <a16:creationId xmlns:a16="http://schemas.microsoft.com/office/drawing/2014/main" id="{0CD17A8D-97D5-42C0-8A27-BEDEFE44DEC2}"/>
                  </a:ext>
                </a:extLst>
              </p:cNvPr>
              <p:cNvSpPr>
                <a:spLocks/>
              </p:cNvSpPr>
              <p:nvPr/>
            </p:nvSpPr>
            <p:spPr bwMode="auto">
              <a:xfrm>
                <a:off x="3464" y="2737"/>
                <a:ext cx="38" cy="56"/>
              </a:xfrm>
              <a:custGeom>
                <a:avLst/>
                <a:gdLst>
                  <a:gd name="T0" fmla="*/ 0 w 268"/>
                  <a:gd name="T1" fmla="*/ 0 h 281"/>
                  <a:gd name="T2" fmla="*/ 0 w 268"/>
                  <a:gd name="T3" fmla="*/ 0 h 281"/>
                  <a:gd name="T4" fmla="*/ 0 w 268"/>
                  <a:gd name="T5" fmla="*/ 0 h 281"/>
                  <a:gd name="T6" fmla="*/ 0 w 268"/>
                  <a:gd name="T7" fmla="*/ 0 h 281"/>
                  <a:gd name="T8" fmla="*/ 0 w 268"/>
                  <a:gd name="T9" fmla="*/ 0 h 281"/>
                  <a:gd name="T10" fmla="*/ 0 60000 65536"/>
                  <a:gd name="T11" fmla="*/ 0 60000 65536"/>
                  <a:gd name="T12" fmla="*/ 0 60000 65536"/>
                  <a:gd name="T13" fmla="*/ 0 60000 65536"/>
                  <a:gd name="T14" fmla="*/ 0 60000 65536"/>
                  <a:gd name="T15" fmla="*/ 0 w 268"/>
                  <a:gd name="T16" fmla="*/ 0 h 281"/>
                  <a:gd name="T17" fmla="*/ 268 w 268"/>
                  <a:gd name="T18" fmla="*/ 281 h 281"/>
                </a:gdLst>
                <a:ahLst/>
                <a:cxnLst>
                  <a:cxn ang="T10">
                    <a:pos x="T0" y="T1"/>
                  </a:cxn>
                  <a:cxn ang="T11">
                    <a:pos x="T2" y="T3"/>
                  </a:cxn>
                  <a:cxn ang="T12">
                    <a:pos x="T4" y="T5"/>
                  </a:cxn>
                  <a:cxn ang="T13">
                    <a:pos x="T6" y="T7"/>
                  </a:cxn>
                  <a:cxn ang="T14">
                    <a:pos x="T8" y="T9"/>
                  </a:cxn>
                </a:cxnLst>
                <a:rect l="T15" t="T16" r="T17" b="T18"/>
                <a:pathLst>
                  <a:path w="268" h="281">
                    <a:moveTo>
                      <a:pt x="268" y="161"/>
                    </a:moveTo>
                    <a:lnTo>
                      <a:pt x="268" y="281"/>
                    </a:lnTo>
                    <a:lnTo>
                      <a:pt x="0" y="119"/>
                    </a:lnTo>
                    <a:lnTo>
                      <a:pt x="0" y="0"/>
                    </a:lnTo>
                    <a:lnTo>
                      <a:pt x="268" y="161"/>
                    </a:lnTo>
                    <a:close/>
                  </a:path>
                </a:pathLst>
              </a:custGeom>
              <a:solidFill>
                <a:srgbClr val="6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3414" name="Freeform 321">
                <a:extLst>
                  <a:ext uri="{FF2B5EF4-FFF2-40B4-BE49-F238E27FC236}">
                    <a16:creationId xmlns:a16="http://schemas.microsoft.com/office/drawing/2014/main" id="{18D62D4A-B560-42B5-9500-A9612161AC82}"/>
                  </a:ext>
                </a:extLst>
              </p:cNvPr>
              <p:cNvSpPr>
                <a:spLocks/>
              </p:cNvSpPr>
              <p:nvPr/>
            </p:nvSpPr>
            <p:spPr bwMode="auto">
              <a:xfrm>
                <a:off x="3443" y="2719"/>
                <a:ext cx="19" cy="40"/>
              </a:xfrm>
              <a:custGeom>
                <a:avLst/>
                <a:gdLst>
                  <a:gd name="T0" fmla="*/ 0 w 132"/>
                  <a:gd name="T1" fmla="*/ 0 h 200"/>
                  <a:gd name="T2" fmla="*/ 0 w 132"/>
                  <a:gd name="T3" fmla="*/ 0 h 200"/>
                  <a:gd name="T4" fmla="*/ 0 w 132"/>
                  <a:gd name="T5" fmla="*/ 0 h 200"/>
                  <a:gd name="T6" fmla="*/ 0 w 132"/>
                  <a:gd name="T7" fmla="*/ 0 h 200"/>
                  <a:gd name="T8" fmla="*/ 0 w 132"/>
                  <a:gd name="T9" fmla="*/ 0 h 200"/>
                  <a:gd name="T10" fmla="*/ 0 60000 65536"/>
                  <a:gd name="T11" fmla="*/ 0 60000 65536"/>
                  <a:gd name="T12" fmla="*/ 0 60000 65536"/>
                  <a:gd name="T13" fmla="*/ 0 60000 65536"/>
                  <a:gd name="T14" fmla="*/ 0 60000 65536"/>
                  <a:gd name="T15" fmla="*/ 0 w 132"/>
                  <a:gd name="T16" fmla="*/ 0 h 200"/>
                  <a:gd name="T17" fmla="*/ 132 w 132"/>
                  <a:gd name="T18" fmla="*/ 200 h 200"/>
                </a:gdLst>
                <a:ahLst/>
                <a:cxnLst>
                  <a:cxn ang="T10">
                    <a:pos x="T0" y="T1"/>
                  </a:cxn>
                  <a:cxn ang="T11">
                    <a:pos x="T2" y="T3"/>
                  </a:cxn>
                  <a:cxn ang="T12">
                    <a:pos x="T4" y="T5"/>
                  </a:cxn>
                  <a:cxn ang="T13">
                    <a:pos x="T6" y="T7"/>
                  </a:cxn>
                  <a:cxn ang="T14">
                    <a:pos x="T8" y="T9"/>
                  </a:cxn>
                </a:cxnLst>
                <a:rect l="T15" t="T16" r="T17" b="T18"/>
                <a:pathLst>
                  <a:path w="132" h="200">
                    <a:moveTo>
                      <a:pt x="132" y="81"/>
                    </a:moveTo>
                    <a:lnTo>
                      <a:pt x="132" y="200"/>
                    </a:lnTo>
                    <a:lnTo>
                      <a:pt x="0" y="114"/>
                    </a:lnTo>
                    <a:lnTo>
                      <a:pt x="0" y="0"/>
                    </a:lnTo>
                    <a:lnTo>
                      <a:pt x="132" y="81"/>
                    </a:lnTo>
                    <a:close/>
                  </a:path>
                </a:pathLst>
              </a:custGeom>
              <a:solidFill>
                <a:srgbClr val="8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3415" name="Freeform 322">
                <a:extLst>
                  <a:ext uri="{FF2B5EF4-FFF2-40B4-BE49-F238E27FC236}">
                    <a16:creationId xmlns:a16="http://schemas.microsoft.com/office/drawing/2014/main" id="{19BB1E15-FEE0-40BA-8605-9353D6C5AA0D}"/>
                  </a:ext>
                </a:extLst>
              </p:cNvPr>
              <p:cNvSpPr>
                <a:spLocks/>
              </p:cNvSpPr>
              <p:nvPr/>
            </p:nvSpPr>
            <p:spPr bwMode="auto">
              <a:xfrm>
                <a:off x="3585" y="2396"/>
                <a:ext cx="13" cy="30"/>
              </a:xfrm>
              <a:custGeom>
                <a:avLst/>
                <a:gdLst>
                  <a:gd name="T0" fmla="*/ 0 w 87"/>
                  <a:gd name="T1" fmla="*/ 0 h 154"/>
                  <a:gd name="T2" fmla="*/ 0 w 87"/>
                  <a:gd name="T3" fmla="*/ 0 h 154"/>
                  <a:gd name="T4" fmla="*/ 0 w 87"/>
                  <a:gd name="T5" fmla="*/ 0 h 154"/>
                  <a:gd name="T6" fmla="*/ 0 w 87"/>
                  <a:gd name="T7" fmla="*/ 0 h 154"/>
                  <a:gd name="T8" fmla="*/ 0 w 87"/>
                  <a:gd name="T9" fmla="*/ 0 h 154"/>
                  <a:gd name="T10" fmla="*/ 0 60000 65536"/>
                  <a:gd name="T11" fmla="*/ 0 60000 65536"/>
                  <a:gd name="T12" fmla="*/ 0 60000 65536"/>
                  <a:gd name="T13" fmla="*/ 0 60000 65536"/>
                  <a:gd name="T14" fmla="*/ 0 60000 65536"/>
                  <a:gd name="T15" fmla="*/ 0 w 87"/>
                  <a:gd name="T16" fmla="*/ 0 h 154"/>
                  <a:gd name="T17" fmla="*/ 87 w 87"/>
                  <a:gd name="T18" fmla="*/ 154 h 154"/>
                </a:gdLst>
                <a:ahLst/>
                <a:cxnLst>
                  <a:cxn ang="T10">
                    <a:pos x="T0" y="T1"/>
                  </a:cxn>
                  <a:cxn ang="T11">
                    <a:pos x="T2" y="T3"/>
                  </a:cxn>
                  <a:cxn ang="T12">
                    <a:pos x="T4" y="T5"/>
                  </a:cxn>
                  <a:cxn ang="T13">
                    <a:pos x="T6" y="T7"/>
                  </a:cxn>
                  <a:cxn ang="T14">
                    <a:pos x="T8" y="T9"/>
                  </a:cxn>
                </a:cxnLst>
                <a:rect l="T15" t="T16" r="T17" b="T18"/>
                <a:pathLst>
                  <a:path w="87" h="154">
                    <a:moveTo>
                      <a:pt x="87" y="18"/>
                    </a:moveTo>
                    <a:lnTo>
                      <a:pt x="87" y="154"/>
                    </a:lnTo>
                    <a:lnTo>
                      <a:pt x="0" y="126"/>
                    </a:lnTo>
                    <a:lnTo>
                      <a:pt x="0" y="0"/>
                    </a:lnTo>
                    <a:lnTo>
                      <a:pt x="87" y="18"/>
                    </a:lnTo>
                    <a:close/>
                  </a:path>
                </a:pathLst>
              </a:custGeom>
              <a:solidFill>
                <a:srgbClr val="8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3416" name="Freeform 323">
                <a:extLst>
                  <a:ext uri="{FF2B5EF4-FFF2-40B4-BE49-F238E27FC236}">
                    <a16:creationId xmlns:a16="http://schemas.microsoft.com/office/drawing/2014/main" id="{6B235BE4-F966-4AE8-88B6-DD061F332099}"/>
                  </a:ext>
                </a:extLst>
              </p:cNvPr>
              <p:cNvSpPr>
                <a:spLocks/>
              </p:cNvSpPr>
              <p:nvPr/>
            </p:nvSpPr>
            <p:spPr bwMode="auto">
              <a:xfrm>
                <a:off x="3544" y="2378"/>
                <a:ext cx="39" cy="42"/>
              </a:xfrm>
              <a:custGeom>
                <a:avLst/>
                <a:gdLst>
                  <a:gd name="T0" fmla="*/ 0 w 268"/>
                  <a:gd name="T1" fmla="*/ 0 h 209"/>
                  <a:gd name="T2" fmla="*/ 0 w 268"/>
                  <a:gd name="T3" fmla="*/ 0 h 209"/>
                  <a:gd name="T4" fmla="*/ 0 w 268"/>
                  <a:gd name="T5" fmla="*/ 0 h 209"/>
                  <a:gd name="T6" fmla="*/ 0 w 268"/>
                  <a:gd name="T7" fmla="*/ 0 h 209"/>
                  <a:gd name="T8" fmla="*/ 0 w 268"/>
                  <a:gd name="T9" fmla="*/ 0 h 209"/>
                  <a:gd name="T10" fmla="*/ 0 60000 65536"/>
                  <a:gd name="T11" fmla="*/ 0 60000 65536"/>
                  <a:gd name="T12" fmla="*/ 0 60000 65536"/>
                  <a:gd name="T13" fmla="*/ 0 60000 65536"/>
                  <a:gd name="T14" fmla="*/ 0 60000 65536"/>
                  <a:gd name="T15" fmla="*/ 0 w 268"/>
                  <a:gd name="T16" fmla="*/ 0 h 209"/>
                  <a:gd name="T17" fmla="*/ 268 w 268"/>
                  <a:gd name="T18" fmla="*/ 209 h 209"/>
                </a:gdLst>
                <a:ahLst/>
                <a:cxnLst>
                  <a:cxn ang="T10">
                    <a:pos x="T0" y="T1"/>
                  </a:cxn>
                  <a:cxn ang="T11">
                    <a:pos x="T2" y="T3"/>
                  </a:cxn>
                  <a:cxn ang="T12">
                    <a:pos x="T4" y="T5"/>
                  </a:cxn>
                  <a:cxn ang="T13">
                    <a:pos x="T6" y="T7"/>
                  </a:cxn>
                  <a:cxn ang="T14">
                    <a:pos x="T8" y="T9"/>
                  </a:cxn>
                </a:cxnLst>
                <a:rect l="T15" t="T16" r="T17" b="T18"/>
                <a:pathLst>
                  <a:path w="268" h="209">
                    <a:moveTo>
                      <a:pt x="268" y="81"/>
                    </a:moveTo>
                    <a:lnTo>
                      <a:pt x="268" y="209"/>
                    </a:lnTo>
                    <a:lnTo>
                      <a:pt x="0" y="126"/>
                    </a:lnTo>
                    <a:lnTo>
                      <a:pt x="0" y="0"/>
                    </a:lnTo>
                    <a:lnTo>
                      <a:pt x="268" y="81"/>
                    </a:lnTo>
                    <a:close/>
                  </a:path>
                </a:pathLst>
              </a:custGeom>
              <a:solidFill>
                <a:srgbClr val="6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3417" name="Freeform 324">
                <a:extLst>
                  <a:ext uri="{FF2B5EF4-FFF2-40B4-BE49-F238E27FC236}">
                    <a16:creationId xmlns:a16="http://schemas.microsoft.com/office/drawing/2014/main" id="{19772ECF-AC39-44CB-BB58-5A74124F7960}"/>
                  </a:ext>
                </a:extLst>
              </p:cNvPr>
              <p:cNvSpPr>
                <a:spLocks/>
              </p:cNvSpPr>
              <p:nvPr/>
            </p:nvSpPr>
            <p:spPr bwMode="auto">
              <a:xfrm>
                <a:off x="3504" y="2361"/>
                <a:ext cx="38" cy="41"/>
              </a:xfrm>
              <a:custGeom>
                <a:avLst/>
                <a:gdLst>
                  <a:gd name="T0" fmla="*/ 0 w 267"/>
                  <a:gd name="T1" fmla="*/ 0 h 204"/>
                  <a:gd name="T2" fmla="*/ 0 w 267"/>
                  <a:gd name="T3" fmla="*/ 0 h 204"/>
                  <a:gd name="T4" fmla="*/ 0 w 267"/>
                  <a:gd name="T5" fmla="*/ 0 h 204"/>
                  <a:gd name="T6" fmla="*/ 0 w 267"/>
                  <a:gd name="T7" fmla="*/ 0 h 204"/>
                  <a:gd name="T8" fmla="*/ 0 w 267"/>
                  <a:gd name="T9" fmla="*/ 0 h 204"/>
                  <a:gd name="T10" fmla="*/ 0 60000 65536"/>
                  <a:gd name="T11" fmla="*/ 0 60000 65536"/>
                  <a:gd name="T12" fmla="*/ 0 60000 65536"/>
                  <a:gd name="T13" fmla="*/ 0 60000 65536"/>
                  <a:gd name="T14" fmla="*/ 0 60000 65536"/>
                  <a:gd name="T15" fmla="*/ 0 w 267"/>
                  <a:gd name="T16" fmla="*/ 0 h 204"/>
                  <a:gd name="T17" fmla="*/ 267 w 267"/>
                  <a:gd name="T18" fmla="*/ 204 h 204"/>
                </a:gdLst>
                <a:ahLst/>
                <a:cxnLst>
                  <a:cxn ang="T10">
                    <a:pos x="T0" y="T1"/>
                  </a:cxn>
                  <a:cxn ang="T11">
                    <a:pos x="T2" y="T3"/>
                  </a:cxn>
                  <a:cxn ang="T12">
                    <a:pos x="T4" y="T5"/>
                  </a:cxn>
                  <a:cxn ang="T13">
                    <a:pos x="T6" y="T7"/>
                  </a:cxn>
                  <a:cxn ang="T14">
                    <a:pos x="T8" y="T9"/>
                  </a:cxn>
                </a:cxnLst>
                <a:rect l="T15" t="T16" r="T17" b="T18"/>
                <a:pathLst>
                  <a:path w="267" h="204">
                    <a:moveTo>
                      <a:pt x="267" y="81"/>
                    </a:moveTo>
                    <a:lnTo>
                      <a:pt x="267" y="204"/>
                    </a:lnTo>
                    <a:lnTo>
                      <a:pt x="0" y="121"/>
                    </a:lnTo>
                    <a:lnTo>
                      <a:pt x="0" y="0"/>
                    </a:lnTo>
                    <a:lnTo>
                      <a:pt x="267" y="81"/>
                    </a:lnTo>
                    <a:close/>
                  </a:path>
                </a:pathLst>
              </a:custGeom>
              <a:solidFill>
                <a:srgbClr val="8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3418" name="Freeform 325">
                <a:extLst>
                  <a:ext uri="{FF2B5EF4-FFF2-40B4-BE49-F238E27FC236}">
                    <a16:creationId xmlns:a16="http://schemas.microsoft.com/office/drawing/2014/main" id="{64390DFD-C7F4-4F56-AD48-13B95E3AA90E}"/>
                  </a:ext>
                </a:extLst>
              </p:cNvPr>
              <p:cNvSpPr>
                <a:spLocks/>
              </p:cNvSpPr>
              <p:nvPr/>
            </p:nvSpPr>
            <p:spPr bwMode="auto">
              <a:xfrm>
                <a:off x="3464" y="2344"/>
                <a:ext cx="38" cy="40"/>
              </a:xfrm>
              <a:custGeom>
                <a:avLst/>
                <a:gdLst>
                  <a:gd name="T0" fmla="*/ 0 w 268"/>
                  <a:gd name="T1" fmla="*/ 0 h 201"/>
                  <a:gd name="T2" fmla="*/ 0 w 268"/>
                  <a:gd name="T3" fmla="*/ 0 h 201"/>
                  <a:gd name="T4" fmla="*/ 0 w 268"/>
                  <a:gd name="T5" fmla="*/ 0 h 201"/>
                  <a:gd name="T6" fmla="*/ 0 w 268"/>
                  <a:gd name="T7" fmla="*/ 0 h 201"/>
                  <a:gd name="T8" fmla="*/ 0 w 268"/>
                  <a:gd name="T9" fmla="*/ 0 h 201"/>
                  <a:gd name="T10" fmla="*/ 0 60000 65536"/>
                  <a:gd name="T11" fmla="*/ 0 60000 65536"/>
                  <a:gd name="T12" fmla="*/ 0 60000 65536"/>
                  <a:gd name="T13" fmla="*/ 0 60000 65536"/>
                  <a:gd name="T14" fmla="*/ 0 60000 65536"/>
                  <a:gd name="T15" fmla="*/ 0 w 268"/>
                  <a:gd name="T16" fmla="*/ 0 h 201"/>
                  <a:gd name="T17" fmla="*/ 268 w 268"/>
                  <a:gd name="T18" fmla="*/ 201 h 201"/>
                </a:gdLst>
                <a:ahLst/>
                <a:cxnLst>
                  <a:cxn ang="T10">
                    <a:pos x="T0" y="T1"/>
                  </a:cxn>
                  <a:cxn ang="T11">
                    <a:pos x="T2" y="T3"/>
                  </a:cxn>
                  <a:cxn ang="T12">
                    <a:pos x="T4" y="T5"/>
                  </a:cxn>
                  <a:cxn ang="T13">
                    <a:pos x="T6" y="T7"/>
                  </a:cxn>
                  <a:cxn ang="T14">
                    <a:pos x="T8" y="T9"/>
                  </a:cxn>
                </a:cxnLst>
                <a:rect l="T15" t="T16" r="T17" b="T18"/>
                <a:pathLst>
                  <a:path w="268" h="201">
                    <a:moveTo>
                      <a:pt x="268" y="81"/>
                    </a:moveTo>
                    <a:lnTo>
                      <a:pt x="266" y="201"/>
                    </a:lnTo>
                    <a:lnTo>
                      <a:pt x="0" y="121"/>
                    </a:lnTo>
                    <a:lnTo>
                      <a:pt x="0" y="0"/>
                    </a:lnTo>
                    <a:lnTo>
                      <a:pt x="268" y="81"/>
                    </a:lnTo>
                    <a:close/>
                  </a:path>
                </a:pathLst>
              </a:custGeom>
              <a:solidFill>
                <a:srgbClr val="8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3419" name="Freeform 326">
                <a:extLst>
                  <a:ext uri="{FF2B5EF4-FFF2-40B4-BE49-F238E27FC236}">
                    <a16:creationId xmlns:a16="http://schemas.microsoft.com/office/drawing/2014/main" id="{90F62A74-1ECE-44F4-B1F2-F4B26E6DCDA1}"/>
                  </a:ext>
                </a:extLst>
              </p:cNvPr>
              <p:cNvSpPr>
                <a:spLocks/>
              </p:cNvSpPr>
              <p:nvPr/>
            </p:nvSpPr>
            <p:spPr bwMode="auto">
              <a:xfrm>
                <a:off x="3443" y="2336"/>
                <a:ext cx="19" cy="31"/>
              </a:xfrm>
              <a:custGeom>
                <a:avLst/>
                <a:gdLst>
                  <a:gd name="T0" fmla="*/ 0 w 132"/>
                  <a:gd name="T1" fmla="*/ 0 h 155"/>
                  <a:gd name="T2" fmla="*/ 0 w 132"/>
                  <a:gd name="T3" fmla="*/ 0 h 155"/>
                  <a:gd name="T4" fmla="*/ 0 w 132"/>
                  <a:gd name="T5" fmla="*/ 0 h 155"/>
                  <a:gd name="T6" fmla="*/ 0 w 132"/>
                  <a:gd name="T7" fmla="*/ 0 h 155"/>
                  <a:gd name="T8" fmla="*/ 0 w 132"/>
                  <a:gd name="T9" fmla="*/ 0 h 155"/>
                  <a:gd name="T10" fmla="*/ 0 60000 65536"/>
                  <a:gd name="T11" fmla="*/ 0 60000 65536"/>
                  <a:gd name="T12" fmla="*/ 0 60000 65536"/>
                  <a:gd name="T13" fmla="*/ 0 60000 65536"/>
                  <a:gd name="T14" fmla="*/ 0 60000 65536"/>
                  <a:gd name="T15" fmla="*/ 0 w 132"/>
                  <a:gd name="T16" fmla="*/ 0 h 155"/>
                  <a:gd name="T17" fmla="*/ 132 w 132"/>
                  <a:gd name="T18" fmla="*/ 155 h 155"/>
                </a:gdLst>
                <a:ahLst/>
                <a:cxnLst>
                  <a:cxn ang="T10">
                    <a:pos x="T0" y="T1"/>
                  </a:cxn>
                  <a:cxn ang="T11">
                    <a:pos x="T2" y="T3"/>
                  </a:cxn>
                  <a:cxn ang="T12">
                    <a:pos x="T4" y="T5"/>
                  </a:cxn>
                  <a:cxn ang="T13">
                    <a:pos x="T6" y="T7"/>
                  </a:cxn>
                  <a:cxn ang="T14">
                    <a:pos x="T8" y="T9"/>
                  </a:cxn>
                </a:cxnLst>
                <a:rect l="T15" t="T16" r="T17" b="T18"/>
                <a:pathLst>
                  <a:path w="132" h="155">
                    <a:moveTo>
                      <a:pt x="132" y="35"/>
                    </a:moveTo>
                    <a:lnTo>
                      <a:pt x="132" y="155"/>
                    </a:lnTo>
                    <a:lnTo>
                      <a:pt x="0" y="116"/>
                    </a:lnTo>
                    <a:lnTo>
                      <a:pt x="0" y="0"/>
                    </a:lnTo>
                    <a:lnTo>
                      <a:pt x="132" y="35"/>
                    </a:lnTo>
                    <a:close/>
                  </a:path>
                </a:pathLst>
              </a:custGeom>
              <a:solidFill>
                <a:srgbClr val="4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3420" name="Freeform 327">
                <a:extLst>
                  <a:ext uri="{FF2B5EF4-FFF2-40B4-BE49-F238E27FC236}">
                    <a16:creationId xmlns:a16="http://schemas.microsoft.com/office/drawing/2014/main" id="{C453C986-2F82-41D2-AFB5-7CF3CB9645FA}"/>
                  </a:ext>
                </a:extLst>
              </p:cNvPr>
              <p:cNvSpPr>
                <a:spLocks/>
              </p:cNvSpPr>
              <p:nvPr/>
            </p:nvSpPr>
            <p:spPr bwMode="auto">
              <a:xfrm>
                <a:off x="3544" y="2438"/>
                <a:ext cx="39" cy="45"/>
              </a:xfrm>
              <a:custGeom>
                <a:avLst/>
                <a:gdLst>
                  <a:gd name="T0" fmla="*/ 0 w 268"/>
                  <a:gd name="T1" fmla="*/ 0 h 225"/>
                  <a:gd name="T2" fmla="*/ 0 w 268"/>
                  <a:gd name="T3" fmla="*/ 0 h 225"/>
                  <a:gd name="T4" fmla="*/ 0 w 268"/>
                  <a:gd name="T5" fmla="*/ 0 h 225"/>
                  <a:gd name="T6" fmla="*/ 0 w 268"/>
                  <a:gd name="T7" fmla="*/ 0 h 225"/>
                  <a:gd name="T8" fmla="*/ 0 w 268"/>
                  <a:gd name="T9" fmla="*/ 0 h 225"/>
                  <a:gd name="T10" fmla="*/ 0 60000 65536"/>
                  <a:gd name="T11" fmla="*/ 0 60000 65536"/>
                  <a:gd name="T12" fmla="*/ 0 60000 65536"/>
                  <a:gd name="T13" fmla="*/ 0 60000 65536"/>
                  <a:gd name="T14" fmla="*/ 0 60000 65536"/>
                  <a:gd name="T15" fmla="*/ 0 w 268"/>
                  <a:gd name="T16" fmla="*/ 0 h 225"/>
                  <a:gd name="T17" fmla="*/ 268 w 268"/>
                  <a:gd name="T18" fmla="*/ 225 h 225"/>
                </a:gdLst>
                <a:ahLst/>
                <a:cxnLst>
                  <a:cxn ang="T10">
                    <a:pos x="T0" y="T1"/>
                  </a:cxn>
                  <a:cxn ang="T11">
                    <a:pos x="T2" y="T3"/>
                  </a:cxn>
                  <a:cxn ang="T12">
                    <a:pos x="T4" y="T5"/>
                  </a:cxn>
                  <a:cxn ang="T13">
                    <a:pos x="T6" y="T7"/>
                  </a:cxn>
                  <a:cxn ang="T14">
                    <a:pos x="T8" y="T9"/>
                  </a:cxn>
                </a:cxnLst>
                <a:rect l="T15" t="T16" r="T17" b="T18"/>
                <a:pathLst>
                  <a:path w="268" h="225">
                    <a:moveTo>
                      <a:pt x="268" y="94"/>
                    </a:moveTo>
                    <a:lnTo>
                      <a:pt x="268" y="225"/>
                    </a:lnTo>
                    <a:lnTo>
                      <a:pt x="0" y="126"/>
                    </a:lnTo>
                    <a:lnTo>
                      <a:pt x="0" y="0"/>
                    </a:lnTo>
                    <a:lnTo>
                      <a:pt x="268" y="94"/>
                    </a:lnTo>
                    <a:close/>
                  </a:path>
                </a:pathLst>
              </a:custGeom>
              <a:solidFill>
                <a:srgbClr val="8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3421" name="Freeform 328">
                <a:extLst>
                  <a:ext uri="{FF2B5EF4-FFF2-40B4-BE49-F238E27FC236}">
                    <a16:creationId xmlns:a16="http://schemas.microsoft.com/office/drawing/2014/main" id="{1AA854AC-B165-40F3-BB3F-D2BCB43B5DF2}"/>
                  </a:ext>
                </a:extLst>
              </p:cNvPr>
              <p:cNvSpPr>
                <a:spLocks/>
              </p:cNvSpPr>
              <p:nvPr/>
            </p:nvSpPr>
            <p:spPr bwMode="auto">
              <a:xfrm>
                <a:off x="3504" y="2420"/>
                <a:ext cx="38" cy="43"/>
              </a:xfrm>
              <a:custGeom>
                <a:avLst/>
                <a:gdLst>
                  <a:gd name="T0" fmla="*/ 0 w 267"/>
                  <a:gd name="T1" fmla="*/ 0 h 216"/>
                  <a:gd name="T2" fmla="*/ 0 w 267"/>
                  <a:gd name="T3" fmla="*/ 0 h 216"/>
                  <a:gd name="T4" fmla="*/ 0 w 267"/>
                  <a:gd name="T5" fmla="*/ 0 h 216"/>
                  <a:gd name="T6" fmla="*/ 0 w 267"/>
                  <a:gd name="T7" fmla="*/ 0 h 216"/>
                  <a:gd name="T8" fmla="*/ 0 w 267"/>
                  <a:gd name="T9" fmla="*/ 0 h 216"/>
                  <a:gd name="T10" fmla="*/ 0 60000 65536"/>
                  <a:gd name="T11" fmla="*/ 0 60000 65536"/>
                  <a:gd name="T12" fmla="*/ 0 60000 65536"/>
                  <a:gd name="T13" fmla="*/ 0 60000 65536"/>
                  <a:gd name="T14" fmla="*/ 0 60000 65536"/>
                  <a:gd name="T15" fmla="*/ 0 w 267"/>
                  <a:gd name="T16" fmla="*/ 0 h 216"/>
                  <a:gd name="T17" fmla="*/ 267 w 267"/>
                  <a:gd name="T18" fmla="*/ 216 h 216"/>
                </a:gdLst>
                <a:ahLst/>
                <a:cxnLst>
                  <a:cxn ang="T10">
                    <a:pos x="T0" y="T1"/>
                  </a:cxn>
                  <a:cxn ang="T11">
                    <a:pos x="T2" y="T3"/>
                  </a:cxn>
                  <a:cxn ang="T12">
                    <a:pos x="T4" y="T5"/>
                  </a:cxn>
                  <a:cxn ang="T13">
                    <a:pos x="T6" y="T7"/>
                  </a:cxn>
                  <a:cxn ang="T14">
                    <a:pos x="T8" y="T9"/>
                  </a:cxn>
                </a:cxnLst>
                <a:rect l="T15" t="T16" r="T17" b="T18"/>
                <a:pathLst>
                  <a:path w="267" h="216">
                    <a:moveTo>
                      <a:pt x="267" y="94"/>
                    </a:moveTo>
                    <a:lnTo>
                      <a:pt x="267" y="216"/>
                    </a:lnTo>
                    <a:lnTo>
                      <a:pt x="0" y="122"/>
                    </a:lnTo>
                    <a:lnTo>
                      <a:pt x="0" y="0"/>
                    </a:lnTo>
                    <a:lnTo>
                      <a:pt x="267" y="94"/>
                    </a:lnTo>
                    <a:close/>
                  </a:path>
                </a:pathLst>
              </a:custGeom>
              <a:solidFill>
                <a:srgbClr val="6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3422" name="Freeform 329">
                <a:extLst>
                  <a:ext uri="{FF2B5EF4-FFF2-40B4-BE49-F238E27FC236}">
                    <a16:creationId xmlns:a16="http://schemas.microsoft.com/office/drawing/2014/main" id="{8B1631A4-7C78-4245-A61A-D4ECA60DA82E}"/>
                  </a:ext>
                </a:extLst>
              </p:cNvPr>
              <p:cNvSpPr>
                <a:spLocks/>
              </p:cNvSpPr>
              <p:nvPr/>
            </p:nvSpPr>
            <p:spPr bwMode="auto">
              <a:xfrm>
                <a:off x="3464" y="2400"/>
                <a:ext cx="38" cy="43"/>
              </a:xfrm>
              <a:custGeom>
                <a:avLst/>
                <a:gdLst>
                  <a:gd name="T0" fmla="*/ 0 w 268"/>
                  <a:gd name="T1" fmla="*/ 0 h 213"/>
                  <a:gd name="T2" fmla="*/ 0 w 268"/>
                  <a:gd name="T3" fmla="*/ 0 h 213"/>
                  <a:gd name="T4" fmla="*/ 0 w 268"/>
                  <a:gd name="T5" fmla="*/ 0 h 213"/>
                  <a:gd name="T6" fmla="*/ 0 w 268"/>
                  <a:gd name="T7" fmla="*/ 0 h 213"/>
                  <a:gd name="T8" fmla="*/ 0 w 268"/>
                  <a:gd name="T9" fmla="*/ 0 h 213"/>
                  <a:gd name="T10" fmla="*/ 0 60000 65536"/>
                  <a:gd name="T11" fmla="*/ 0 60000 65536"/>
                  <a:gd name="T12" fmla="*/ 0 60000 65536"/>
                  <a:gd name="T13" fmla="*/ 0 60000 65536"/>
                  <a:gd name="T14" fmla="*/ 0 60000 65536"/>
                  <a:gd name="T15" fmla="*/ 0 w 268"/>
                  <a:gd name="T16" fmla="*/ 0 h 213"/>
                  <a:gd name="T17" fmla="*/ 268 w 268"/>
                  <a:gd name="T18" fmla="*/ 213 h 213"/>
                </a:gdLst>
                <a:ahLst/>
                <a:cxnLst>
                  <a:cxn ang="T10">
                    <a:pos x="T0" y="T1"/>
                  </a:cxn>
                  <a:cxn ang="T11">
                    <a:pos x="T2" y="T3"/>
                  </a:cxn>
                  <a:cxn ang="T12">
                    <a:pos x="T4" y="T5"/>
                  </a:cxn>
                  <a:cxn ang="T13">
                    <a:pos x="T6" y="T7"/>
                  </a:cxn>
                  <a:cxn ang="T14">
                    <a:pos x="T8" y="T9"/>
                  </a:cxn>
                </a:cxnLst>
                <a:rect l="T15" t="T16" r="T17" b="T18"/>
                <a:pathLst>
                  <a:path w="268" h="213">
                    <a:moveTo>
                      <a:pt x="268" y="93"/>
                    </a:moveTo>
                    <a:lnTo>
                      <a:pt x="268" y="213"/>
                    </a:lnTo>
                    <a:lnTo>
                      <a:pt x="0" y="119"/>
                    </a:lnTo>
                    <a:lnTo>
                      <a:pt x="0" y="0"/>
                    </a:lnTo>
                    <a:lnTo>
                      <a:pt x="268" y="93"/>
                    </a:lnTo>
                    <a:close/>
                  </a:path>
                </a:pathLst>
              </a:custGeom>
              <a:solidFill>
                <a:srgbClr val="4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3423" name="Freeform 330">
                <a:extLst>
                  <a:ext uri="{FF2B5EF4-FFF2-40B4-BE49-F238E27FC236}">
                    <a16:creationId xmlns:a16="http://schemas.microsoft.com/office/drawing/2014/main" id="{31E30FF9-2471-4D46-ACBC-4F29FA2C1FBD}"/>
                  </a:ext>
                </a:extLst>
              </p:cNvPr>
              <p:cNvSpPr>
                <a:spLocks/>
              </p:cNvSpPr>
              <p:nvPr/>
            </p:nvSpPr>
            <p:spPr bwMode="auto">
              <a:xfrm>
                <a:off x="3443" y="2391"/>
                <a:ext cx="19" cy="32"/>
              </a:xfrm>
              <a:custGeom>
                <a:avLst/>
                <a:gdLst>
                  <a:gd name="T0" fmla="*/ 0 w 132"/>
                  <a:gd name="T1" fmla="*/ 0 h 161"/>
                  <a:gd name="T2" fmla="*/ 0 w 132"/>
                  <a:gd name="T3" fmla="*/ 0 h 161"/>
                  <a:gd name="T4" fmla="*/ 0 w 132"/>
                  <a:gd name="T5" fmla="*/ 0 h 161"/>
                  <a:gd name="T6" fmla="*/ 0 w 132"/>
                  <a:gd name="T7" fmla="*/ 0 h 161"/>
                  <a:gd name="T8" fmla="*/ 0 w 132"/>
                  <a:gd name="T9" fmla="*/ 0 h 161"/>
                  <a:gd name="T10" fmla="*/ 0 60000 65536"/>
                  <a:gd name="T11" fmla="*/ 0 60000 65536"/>
                  <a:gd name="T12" fmla="*/ 0 60000 65536"/>
                  <a:gd name="T13" fmla="*/ 0 60000 65536"/>
                  <a:gd name="T14" fmla="*/ 0 60000 65536"/>
                  <a:gd name="T15" fmla="*/ 0 w 132"/>
                  <a:gd name="T16" fmla="*/ 0 h 161"/>
                  <a:gd name="T17" fmla="*/ 132 w 132"/>
                  <a:gd name="T18" fmla="*/ 161 h 161"/>
                </a:gdLst>
                <a:ahLst/>
                <a:cxnLst>
                  <a:cxn ang="T10">
                    <a:pos x="T0" y="T1"/>
                  </a:cxn>
                  <a:cxn ang="T11">
                    <a:pos x="T2" y="T3"/>
                  </a:cxn>
                  <a:cxn ang="T12">
                    <a:pos x="T4" y="T5"/>
                  </a:cxn>
                  <a:cxn ang="T13">
                    <a:pos x="T6" y="T7"/>
                  </a:cxn>
                  <a:cxn ang="T14">
                    <a:pos x="T8" y="T9"/>
                  </a:cxn>
                </a:cxnLst>
                <a:rect l="T15" t="T16" r="T17" b="T18"/>
                <a:pathLst>
                  <a:path w="132" h="161">
                    <a:moveTo>
                      <a:pt x="132" y="43"/>
                    </a:moveTo>
                    <a:lnTo>
                      <a:pt x="132" y="161"/>
                    </a:lnTo>
                    <a:lnTo>
                      <a:pt x="0" y="115"/>
                    </a:lnTo>
                    <a:lnTo>
                      <a:pt x="0" y="0"/>
                    </a:lnTo>
                    <a:lnTo>
                      <a:pt x="132" y="43"/>
                    </a:lnTo>
                    <a:close/>
                  </a:path>
                </a:pathLst>
              </a:custGeom>
              <a:solidFill>
                <a:srgbClr val="8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3424" name="Freeform 331">
                <a:extLst>
                  <a:ext uri="{FF2B5EF4-FFF2-40B4-BE49-F238E27FC236}">
                    <a16:creationId xmlns:a16="http://schemas.microsoft.com/office/drawing/2014/main" id="{2A04A831-9CCC-40EA-A7F3-81469FF3D3A2}"/>
                  </a:ext>
                </a:extLst>
              </p:cNvPr>
              <p:cNvSpPr>
                <a:spLocks/>
              </p:cNvSpPr>
              <p:nvPr/>
            </p:nvSpPr>
            <p:spPr bwMode="auto">
              <a:xfrm>
                <a:off x="3585" y="2523"/>
                <a:ext cx="13" cy="33"/>
              </a:xfrm>
              <a:custGeom>
                <a:avLst/>
                <a:gdLst>
                  <a:gd name="T0" fmla="*/ 0 w 87"/>
                  <a:gd name="T1" fmla="*/ 0 h 165"/>
                  <a:gd name="T2" fmla="*/ 0 w 87"/>
                  <a:gd name="T3" fmla="*/ 0 h 165"/>
                  <a:gd name="T4" fmla="*/ 0 w 87"/>
                  <a:gd name="T5" fmla="*/ 0 h 165"/>
                  <a:gd name="T6" fmla="*/ 0 w 87"/>
                  <a:gd name="T7" fmla="*/ 0 h 165"/>
                  <a:gd name="T8" fmla="*/ 0 w 87"/>
                  <a:gd name="T9" fmla="*/ 0 h 165"/>
                  <a:gd name="T10" fmla="*/ 0 60000 65536"/>
                  <a:gd name="T11" fmla="*/ 0 60000 65536"/>
                  <a:gd name="T12" fmla="*/ 0 60000 65536"/>
                  <a:gd name="T13" fmla="*/ 0 60000 65536"/>
                  <a:gd name="T14" fmla="*/ 0 60000 65536"/>
                  <a:gd name="T15" fmla="*/ 0 w 87"/>
                  <a:gd name="T16" fmla="*/ 0 h 165"/>
                  <a:gd name="T17" fmla="*/ 87 w 87"/>
                  <a:gd name="T18" fmla="*/ 165 h 165"/>
                </a:gdLst>
                <a:ahLst/>
                <a:cxnLst>
                  <a:cxn ang="T10">
                    <a:pos x="T0" y="T1"/>
                  </a:cxn>
                  <a:cxn ang="T11">
                    <a:pos x="T2" y="T3"/>
                  </a:cxn>
                  <a:cxn ang="T12">
                    <a:pos x="T4" y="T5"/>
                  </a:cxn>
                  <a:cxn ang="T13">
                    <a:pos x="T6" y="T7"/>
                  </a:cxn>
                  <a:cxn ang="T14">
                    <a:pos x="T8" y="T9"/>
                  </a:cxn>
                </a:cxnLst>
                <a:rect l="T15" t="T16" r="T17" b="T18"/>
                <a:pathLst>
                  <a:path w="87" h="165">
                    <a:moveTo>
                      <a:pt x="87" y="31"/>
                    </a:moveTo>
                    <a:lnTo>
                      <a:pt x="87" y="165"/>
                    </a:lnTo>
                    <a:lnTo>
                      <a:pt x="0" y="128"/>
                    </a:lnTo>
                    <a:lnTo>
                      <a:pt x="0" y="0"/>
                    </a:lnTo>
                    <a:lnTo>
                      <a:pt x="87" y="31"/>
                    </a:lnTo>
                    <a:close/>
                  </a:path>
                </a:pathLst>
              </a:custGeom>
              <a:solidFill>
                <a:srgbClr val="8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3425" name="Freeform 332">
                <a:extLst>
                  <a:ext uri="{FF2B5EF4-FFF2-40B4-BE49-F238E27FC236}">
                    <a16:creationId xmlns:a16="http://schemas.microsoft.com/office/drawing/2014/main" id="{048ED609-504E-4A20-A001-EB57ABE0188D}"/>
                  </a:ext>
                </a:extLst>
              </p:cNvPr>
              <p:cNvSpPr>
                <a:spLocks/>
              </p:cNvSpPr>
              <p:nvPr/>
            </p:nvSpPr>
            <p:spPr bwMode="auto">
              <a:xfrm>
                <a:off x="3544" y="2500"/>
                <a:ext cx="39" cy="47"/>
              </a:xfrm>
              <a:custGeom>
                <a:avLst/>
                <a:gdLst>
                  <a:gd name="T0" fmla="*/ 0 w 268"/>
                  <a:gd name="T1" fmla="*/ 0 h 235"/>
                  <a:gd name="T2" fmla="*/ 0 w 268"/>
                  <a:gd name="T3" fmla="*/ 0 h 235"/>
                  <a:gd name="T4" fmla="*/ 0 w 268"/>
                  <a:gd name="T5" fmla="*/ 0 h 235"/>
                  <a:gd name="T6" fmla="*/ 0 w 268"/>
                  <a:gd name="T7" fmla="*/ 0 h 235"/>
                  <a:gd name="T8" fmla="*/ 0 w 268"/>
                  <a:gd name="T9" fmla="*/ 0 h 235"/>
                  <a:gd name="T10" fmla="*/ 0 60000 65536"/>
                  <a:gd name="T11" fmla="*/ 0 60000 65536"/>
                  <a:gd name="T12" fmla="*/ 0 60000 65536"/>
                  <a:gd name="T13" fmla="*/ 0 60000 65536"/>
                  <a:gd name="T14" fmla="*/ 0 60000 65536"/>
                  <a:gd name="T15" fmla="*/ 0 w 268"/>
                  <a:gd name="T16" fmla="*/ 0 h 235"/>
                  <a:gd name="T17" fmla="*/ 268 w 268"/>
                  <a:gd name="T18" fmla="*/ 235 h 235"/>
                </a:gdLst>
                <a:ahLst/>
                <a:cxnLst>
                  <a:cxn ang="T10">
                    <a:pos x="T0" y="T1"/>
                  </a:cxn>
                  <a:cxn ang="T11">
                    <a:pos x="T2" y="T3"/>
                  </a:cxn>
                  <a:cxn ang="T12">
                    <a:pos x="T4" y="T5"/>
                  </a:cxn>
                  <a:cxn ang="T13">
                    <a:pos x="T6" y="T7"/>
                  </a:cxn>
                  <a:cxn ang="T14">
                    <a:pos x="T8" y="T9"/>
                  </a:cxn>
                </a:cxnLst>
                <a:rect l="T15" t="T16" r="T17" b="T18"/>
                <a:pathLst>
                  <a:path w="268" h="235">
                    <a:moveTo>
                      <a:pt x="268" y="105"/>
                    </a:moveTo>
                    <a:lnTo>
                      <a:pt x="268" y="235"/>
                    </a:lnTo>
                    <a:lnTo>
                      <a:pt x="0" y="127"/>
                    </a:lnTo>
                    <a:lnTo>
                      <a:pt x="0" y="0"/>
                    </a:lnTo>
                    <a:lnTo>
                      <a:pt x="268" y="105"/>
                    </a:lnTo>
                    <a:close/>
                  </a:path>
                </a:pathLst>
              </a:custGeom>
              <a:solidFill>
                <a:srgbClr val="6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3426" name="Freeform 333">
                <a:extLst>
                  <a:ext uri="{FF2B5EF4-FFF2-40B4-BE49-F238E27FC236}">
                    <a16:creationId xmlns:a16="http://schemas.microsoft.com/office/drawing/2014/main" id="{8FAF5E0B-2545-4AAD-B68E-8A7E0821F2F2}"/>
                  </a:ext>
                </a:extLst>
              </p:cNvPr>
              <p:cNvSpPr>
                <a:spLocks/>
              </p:cNvSpPr>
              <p:nvPr/>
            </p:nvSpPr>
            <p:spPr bwMode="auto">
              <a:xfrm>
                <a:off x="3504" y="2477"/>
                <a:ext cx="38" cy="46"/>
              </a:xfrm>
              <a:custGeom>
                <a:avLst/>
                <a:gdLst>
                  <a:gd name="T0" fmla="*/ 0 w 267"/>
                  <a:gd name="T1" fmla="*/ 0 h 230"/>
                  <a:gd name="T2" fmla="*/ 0 w 267"/>
                  <a:gd name="T3" fmla="*/ 0 h 230"/>
                  <a:gd name="T4" fmla="*/ 0 w 267"/>
                  <a:gd name="T5" fmla="*/ 0 h 230"/>
                  <a:gd name="T6" fmla="*/ 0 w 267"/>
                  <a:gd name="T7" fmla="*/ 0 h 230"/>
                  <a:gd name="T8" fmla="*/ 0 w 267"/>
                  <a:gd name="T9" fmla="*/ 0 h 230"/>
                  <a:gd name="T10" fmla="*/ 0 60000 65536"/>
                  <a:gd name="T11" fmla="*/ 0 60000 65536"/>
                  <a:gd name="T12" fmla="*/ 0 60000 65536"/>
                  <a:gd name="T13" fmla="*/ 0 60000 65536"/>
                  <a:gd name="T14" fmla="*/ 0 60000 65536"/>
                  <a:gd name="T15" fmla="*/ 0 w 267"/>
                  <a:gd name="T16" fmla="*/ 0 h 230"/>
                  <a:gd name="T17" fmla="*/ 267 w 267"/>
                  <a:gd name="T18" fmla="*/ 230 h 230"/>
                </a:gdLst>
                <a:ahLst/>
                <a:cxnLst>
                  <a:cxn ang="T10">
                    <a:pos x="T0" y="T1"/>
                  </a:cxn>
                  <a:cxn ang="T11">
                    <a:pos x="T2" y="T3"/>
                  </a:cxn>
                  <a:cxn ang="T12">
                    <a:pos x="T4" y="T5"/>
                  </a:cxn>
                  <a:cxn ang="T13">
                    <a:pos x="T6" y="T7"/>
                  </a:cxn>
                  <a:cxn ang="T14">
                    <a:pos x="T8" y="T9"/>
                  </a:cxn>
                </a:cxnLst>
                <a:rect l="T15" t="T16" r="T17" b="T18"/>
                <a:pathLst>
                  <a:path w="267" h="230">
                    <a:moveTo>
                      <a:pt x="267" y="109"/>
                    </a:moveTo>
                    <a:lnTo>
                      <a:pt x="267" y="230"/>
                    </a:lnTo>
                    <a:lnTo>
                      <a:pt x="0" y="121"/>
                    </a:lnTo>
                    <a:lnTo>
                      <a:pt x="0" y="0"/>
                    </a:lnTo>
                    <a:lnTo>
                      <a:pt x="267" y="109"/>
                    </a:lnTo>
                    <a:close/>
                  </a:path>
                </a:pathLst>
              </a:custGeom>
              <a:solidFill>
                <a:srgbClr val="8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3427" name="Freeform 334">
                <a:extLst>
                  <a:ext uri="{FF2B5EF4-FFF2-40B4-BE49-F238E27FC236}">
                    <a16:creationId xmlns:a16="http://schemas.microsoft.com/office/drawing/2014/main" id="{FBE05737-DBC2-4F8F-84D8-F5BEE1563244}"/>
                  </a:ext>
                </a:extLst>
              </p:cNvPr>
              <p:cNvSpPr>
                <a:spLocks/>
              </p:cNvSpPr>
              <p:nvPr/>
            </p:nvSpPr>
            <p:spPr bwMode="auto">
              <a:xfrm>
                <a:off x="3464" y="2456"/>
                <a:ext cx="38" cy="45"/>
              </a:xfrm>
              <a:custGeom>
                <a:avLst/>
                <a:gdLst>
                  <a:gd name="T0" fmla="*/ 0 w 268"/>
                  <a:gd name="T1" fmla="*/ 0 h 227"/>
                  <a:gd name="T2" fmla="*/ 0 w 268"/>
                  <a:gd name="T3" fmla="*/ 0 h 227"/>
                  <a:gd name="T4" fmla="*/ 0 w 268"/>
                  <a:gd name="T5" fmla="*/ 0 h 227"/>
                  <a:gd name="T6" fmla="*/ 0 w 268"/>
                  <a:gd name="T7" fmla="*/ 0 h 227"/>
                  <a:gd name="T8" fmla="*/ 0 w 268"/>
                  <a:gd name="T9" fmla="*/ 0 h 227"/>
                  <a:gd name="T10" fmla="*/ 0 60000 65536"/>
                  <a:gd name="T11" fmla="*/ 0 60000 65536"/>
                  <a:gd name="T12" fmla="*/ 0 60000 65536"/>
                  <a:gd name="T13" fmla="*/ 0 60000 65536"/>
                  <a:gd name="T14" fmla="*/ 0 60000 65536"/>
                  <a:gd name="T15" fmla="*/ 0 w 268"/>
                  <a:gd name="T16" fmla="*/ 0 h 227"/>
                  <a:gd name="T17" fmla="*/ 268 w 268"/>
                  <a:gd name="T18" fmla="*/ 227 h 227"/>
                </a:gdLst>
                <a:ahLst/>
                <a:cxnLst>
                  <a:cxn ang="T10">
                    <a:pos x="T0" y="T1"/>
                  </a:cxn>
                  <a:cxn ang="T11">
                    <a:pos x="T2" y="T3"/>
                  </a:cxn>
                  <a:cxn ang="T12">
                    <a:pos x="T4" y="T5"/>
                  </a:cxn>
                  <a:cxn ang="T13">
                    <a:pos x="T6" y="T7"/>
                  </a:cxn>
                  <a:cxn ang="T14">
                    <a:pos x="T8" y="T9"/>
                  </a:cxn>
                </a:cxnLst>
                <a:rect l="T15" t="T16" r="T17" b="T18"/>
                <a:pathLst>
                  <a:path w="268" h="227">
                    <a:moveTo>
                      <a:pt x="268" y="108"/>
                    </a:moveTo>
                    <a:lnTo>
                      <a:pt x="268" y="227"/>
                    </a:lnTo>
                    <a:lnTo>
                      <a:pt x="0" y="121"/>
                    </a:lnTo>
                    <a:lnTo>
                      <a:pt x="0" y="0"/>
                    </a:lnTo>
                    <a:lnTo>
                      <a:pt x="268" y="108"/>
                    </a:lnTo>
                    <a:close/>
                  </a:path>
                </a:pathLst>
              </a:custGeom>
              <a:solidFill>
                <a:srgbClr val="6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3428" name="Freeform 335">
                <a:extLst>
                  <a:ext uri="{FF2B5EF4-FFF2-40B4-BE49-F238E27FC236}">
                    <a16:creationId xmlns:a16="http://schemas.microsoft.com/office/drawing/2014/main" id="{9C308666-D091-488B-B972-CED62A30A0C4}"/>
                  </a:ext>
                </a:extLst>
              </p:cNvPr>
              <p:cNvSpPr>
                <a:spLocks/>
              </p:cNvSpPr>
              <p:nvPr/>
            </p:nvSpPr>
            <p:spPr bwMode="auto">
              <a:xfrm>
                <a:off x="3443" y="2445"/>
                <a:ext cx="19" cy="34"/>
              </a:xfrm>
              <a:custGeom>
                <a:avLst/>
                <a:gdLst>
                  <a:gd name="T0" fmla="*/ 0 w 132"/>
                  <a:gd name="T1" fmla="*/ 0 h 169"/>
                  <a:gd name="T2" fmla="*/ 0 w 132"/>
                  <a:gd name="T3" fmla="*/ 0 h 169"/>
                  <a:gd name="T4" fmla="*/ 0 w 132"/>
                  <a:gd name="T5" fmla="*/ 0 h 169"/>
                  <a:gd name="T6" fmla="*/ 0 w 132"/>
                  <a:gd name="T7" fmla="*/ 0 h 169"/>
                  <a:gd name="T8" fmla="*/ 0 w 132"/>
                  <a:gd name="T9" fmla="*/ 0 h 169"/>
                  <a:gd name="T10" fmla="*/ 0 60000 65536"/>
                  <a:gd name="T11" fmla="*/ 0 60000 65536"/>
                  <a:gd name="T12" fmla="*/ 0 60000 65536"/>
                  <a:gd name="T13" fmla="*/ 0 60000 65536"/>
                  <a:gd name="T14" fmla="*/ 0 60000 65536"/>
                  <a:gd name="T15" fmla="*/ 0 w 132"/>
                  <a:gd name="T16" fmla="*/ 0 h 169"/>
                  <a:gd name="T17" fmla="*/ 132 w 132"/>
                  <a:gd name="T18" fmla="*/ 169 h 169"/>
                </a:gdLst>
                <a:ahLst/>
                <a:cxnLst>
                  <a:cxn ang="T10">
                    <a:pos x="T0" y="T1"/>
                  </a:cxn>
                  <a:cxn ang="T11">
                    <a:pos x="T2" y="T3"/>
                  </a:cxn>
                  <a:cxn ang="T12">
                    <a:pos x="T4" y="T5"/>
                  </a:cxn>
                  <a:cxn ang="T13">
                    <a:pos x="T6" y="T7"/>
                  </a:cxn>
                  <a:cxn ang="T14">
                    <a:pos x="T8" y="T9"/>
                  </a:cxn>
                </a:cxnLst>
                <a:rect l="T15" t="T16" r="T17" b="T18"/>
                <a:pathLst>
                  <a:path w="132" h="169">
                    <a:moveTo>
                      <a:pt x="132" y="49"/>
                    </a:moveTo>
                    <a:lnTo>
                      <a:pt x="132" y="169"/>
                    </a:lnTo>
                    <a:lnTo>
                      <a:pt x="0" y="115"/>
                    </a:lnTo>
                    <a:lnTo>
                      <a:pt x="0" y="0"/>
                    </a:lnTo>
                    <a:lnTo>
                      <a:pt x="132" y="49"/>
                    </a:lnTo>
                    <a:close/>
                  </a:path>
                </a:pathLst>
              </a:custGeom>
              <a:solidFill>
                <a:srgbClr val="8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3429" name="Freeform 336">
                <a:extLst>
                  <a:ext uri="{FF2B5EF4-FFF2-40B4-BE49-F238E27FC236}">
                    <a16:creationId xmlns:a16="http://schemas.microsoft.com/office/drawing/2014/main" id="{3C3CDA51-954C-4D28-99D7-4F5C9EB054A6}"/>
                  </a:ext>
                </a:extLst>
              </p:cNvPr>
              <p:cNvSpPr>
                <a:spLocks/>
              </p:cNvSpPr>
              <p:nvPr/>
            </p:nvSpPr>
            <p:spPr bwMode="auto">
              <a:xfrm>
                <a:off x="3585" y="2585"/>
                <a:ext cx="12" cy="34"/>
              </a:xfrm>
              <a:custGeom>
                <a:avLst/>
                <a:gdLst>
                  <a:gd name="T0" fmla="*/ 0 w 84"/>
                  <a:gd name="T1" fmla="*/ 0 h 169"/>
                  <a:gd name="T2" fmla="*/ 0 w 84"/>
                  <a:gd name="T3" fmla="*/ 0 h 169"/>
                  <a:gd name="T4" fmla="*/ 0 w 84"/>
                  <a:gd name="T5" fmla="*/ 0 h 169"/>
                  <a:gd name="T6" fmla="*/ 0 w 84"/>
                  <a:gd name="T7" fmla="*/ 0 h 169"/>
                  <a:gd name="T8" fmla="*/ 0 w 84"/>
                  <a:gd name="T9" fmla="*/ 0 h 169"/>
                  <a:gd name="T10" fmla="*/ 0 60000 65536"/>
                  <a:gd name="T11" fmla="*/ 0 60000 65536"/>
                  <a:gd name="T12" fmla="*/ 0 60000 65536"/>
                  <a:gd name="T13" fmla="*/ 0 60000 65536"/>
                  <a:gd name="T14" fmla="*/ 0 60000 65536"/>
                  <a:gd name="T15" fmla="*/ 0 w 84"/>
                  <a:gd name="T16" fmla="*/ 0 h 169"/>
                  <a:gd name="T17" fmla="*/ 84 w 84"/>
                  <a:gd name="T18" fmla="*/ 169 h 169"/>
                </a:gdLst>
                <a:ahLst/>
                <a:cxnLst>
                  <a:cxn ang="T10">
                    <a:pos x="T0" y="T1"/>
                  </a:cxn>
                  <a:cxn ang="T11">
                    <a:pos x="T2" y="T3"/>
                  </a:cxn>
                  <a:cxn ang="T12">
                    <a:pos x="T4" y="T5"/>
                  </a:cxn>
                  <a:cxn ang="T13">
                    <a:pos x="T6" y="T7"/>
                  </a:cxn>
                  <a:cxn ang="T14">
                    <a:pos x="T8" y="T9"/>
                  </a:cxn>
                </a:cxnLst>
                <a:rect l="T15" t="T16" r="T17" b="T18"/>
                <a:pathLst>
                  <a:path w="84" h="169">
                    <a:moveTo>
                      <a:pt x="84" y="40"/>
                    </a:moveTo>
                    <a:lnTo>
                      <a:pt x="84" y="169"/>
                    </a:lnTo>
                    <a:lnTo>
                      <a:pt x="0" y="133"/>
                    </a:lnTo>
                    <a:lnTo>
                      <a:pt x="0" y="0"/>
                    </a:lnTo>
                    <a:lnTo>
                      <a:pt x="84" y="40"/>
                    </a:lnTo>
                    <a:close/>
                  </a:path>
                </a:pathLst>
              </a:custGeom>
              <a:solidFill>
                <a:srgbClr val="8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3430" name="Freeform 337">
                <a:extLst>
                  <a:ext uri="{FF2B5EF4-FFF2-40B4-BE49-F238E27FC236}">
                    <a16:creationId xmlns:a16="http://schemas.microsoft.com/office/drawing/2014/main" id="{E833CBEE-737E-49C5-BBC0-82C89FF472EC}"/>
                  </a:ext>
                </a:extLst>
              </p:cNvPr>
              <p:cNvSpPr>
                <a:spLocks/>
              </p:cNvSpPr>
              <p:nvPr/>
            </p:nvSpPr>
            <p:spPr bwMode="auto">
              <a:xfrm>
                <a:off x="3544" y="2561"/>
                <a:ext cx="39" cy="49"/>
              </a:xfrm>
              <a:custGeom>
                <a:avLst/>
                <a:gdLst>
                  <a:gd name="T0" fmla="*/ 0 w 268"/>
                  <a:gd name="T1" fmla="*/ 0 h 244"/>
                  <a:gd name="T2" fmla="*/ 0 w 268"/>
                  <a:gd name="T3" fmla="*/ 0 h 244"/>
                  <a:gd name="T4" fmla="*/ 0 w 268"/>
                  <a:gd name="T5" fmla="*/ 0 h 244"/>
                  <a:gd name="T6" fmla="*/ 0 w 268"/>
                  <a:gd name="T7" fmla="*/ 0 h 244"/>
                  <a:gd name="T8" fmla="*/ 0 w 268"/>
                  <a:gd name="T9" fmla="*/ 0 h 244"/>
                  <a:gd name="T10" fmla="*/ 0 60000 65536"/>
                  <a:gd name="T11" fmla="*/ 0 60000 65536"/>
                  <a:gd name="T12" fmla="*/ 0 60000 65536"/>
                  <a:gd name="T13" fmla="*/ 0 60000 65536"/>
                  <a:gd name="T14" fmla="*/ 0 60000 65536"/>
                  <a:gd name="T15" fmla="*/ 0 w 268"/>
                  <a:gd name="T16" fmla="*/ 0 h 244"/>
                  <a:gd name="T17" fmla="*/ 268 w 268"/>
                  <a:gd name="T18" fmla="*/ 244 h 244"/>
                </a:gdLst>
                <a:ahLst/>
                <a:cxnLst>
                  <a:cxn ang="T10">
                    <a:pos x="T0" y="T1"/>
                  </a:cxn>
                  <a:cxn ang="T11">
                    <a:pos x="T2" y="T3"/>
                  </a:cxn>
                  <a:cxn ang="T12">
                    <a:pos x="T4" y="T5"/>
                  </a:cxn>
                  <a:cxn ang="T13">
                    <a:pos x="T6" y="T7"/>
                  </a:cxn>
                  <a:cxn ang="T14">
                    <a:pos x="T8" y="T9"/>
                  </a:cxn>
                </a:cxnLst>
                <a:rect l="T15" t="T16" r="T17" b="T18"/>
                <a:pathLst>
                  <a:path w="268" h="244">
                    <a:moveTo>
                      <a:pt x="268" y="114"/>
                    </a:moveTo>
                    <a:lnTo>
                      <a:pt x="268" y="244"/>
                    </a:lnTo>
                    <a:lnTo>
                      <a:pt x="0" y="125"/>
                    </a:lnTo>
                    <a:lnTo>
                      <a:pt x="0" y="0"/>
                    </a:lnTo>
                    <a:lnTo>
                      <a:pt x="268" y="114"/>
                    </a:lnTo>
                    <a:close/>
                  </a:path>
                </a:pathLst>
              </a:custGeom>
              <a:solidFill>
                <a:srgbClr val="8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3431" name="Freeform 338">
                <a:extLst>
                  <a:ext uri="{FF2B5EF4-FFF2-40B4-BE49-F238E27FC236}">
                    <a16:creationId xmlns:a16="http://schemas.microsoft.com/office/drawing/2014/main" id="{4040B345-216D-4A12-B3C4-94C154E49596}"/>
                  </a:ext>
                </a:extLst>
              </p:cNvPr>
              <p:cNvSpPr>
                <a:spLocks/>
              </p:cNvSpPr>
              <p:nvPr/>
            </p:nvSpPr>
            <p:spPr bwMode="auto">
              <a:xfrm>
                <a:off x="3504" y="2536"/>
                <a:ext cx="38" cy="48"/>
              </a:xfrm>
              <a:custGeom>
                <a:avLst/>
                <a:gdLst>
                  <a:gd name="T0" fmla="*/ 0 w 267"/>
                  <a:gd name="T1" fmla="*/ 0 h 239"/>
                  <a:gd name="T2" fmla="*/ 0 w 267"/>
                  <a:gd name="T3" fmla="*/ 0 h 239"/>
                  <a:gd name="T4" fmla="*/ 0 w 267"/>
                  <a:gd name="T5" fmla="*/ 0 h 239"/>
                  <a:gd name="T6" fmla="*/ 0 w 267"/>
                  <a:gd name="T7" fmla="*/ 0 h 239"/>
                  <a:gd name="T8" fmla="*/ 0 w 267"/>
                  <a:gd name="T9" fmla="*/ 0 h 239"/>
                  <a:gd name="T10" fmla="*/ 0 60000 65536"/>
                  <a:gd name="T11" fmla="*/ 0 60000 65536"/>
                  <a:gd name="T12" fmla="*/ 0 60000 65536"/>
                  <a:gd name="T13" fmla="*/ 0 60000 65536"/>
                  <a:gd name="T14" fmla="*/ 0 60000 65536"/>
                  <a:gd name="T15" fmla="*/ 0 w 267"/>
                  <a:gd name="T16" fmla="*/ 0 h 239"/>
                  <a:gd name="T17" fmla="*/ 267 w 267"/>
                  <a:gd name="T18" fmla="*/ 239 h 239"/>
                </a:gdLst>
                <a:ahLst/>
                <a:cxnLst>
                  <a:cxn ang="T10">
                    <a:pos x="T0" y="T1"/>
                  </a:cxn>
                  <a:cxn ang="T11">
                    <a:pos x="T2" y="T3"/>
                  </a:cxn>
                  <a:cxn ang="T12">
                    <a:pos x="T4" y="T5"/>
                  </a:cxn>
                  <a:cxn ang="T13">
                    <a:pos x="T6" y="T7"/>
                  </a:cxn>
                  <a:cxn ang="T14">
                    <a:pos x="T8" y="T9"/>
                  </a:cxn>
                </a:cxnLst>
                <a:rect l="T15" t="T16" r="T17" b="T18"/>
                <a:pathLst>
                  <a:path w="267" h="239">
                    <a:moveTo>
                      <a:pt x="267" y="118"/>
                    </a:moveTo>
                    <a:lnTo>
                      <a:pt x="267" y="239"/>
                    </a:lnTo>
                    <a:lnTo>
                      <a:pt x="0" y="122"/>
                    </a:lnTo>
                    <a:lnTo>
                      <a:pt x="0" y="0"/>
                    </a:lnTo>
                    <a:lnTo>
                      <a:pt x="267" y="118"/>
                    </a:lnTo>
                    <a:close/>
                  </a:path>
                </a:pathLst>
              </a:custGeom>
              <a:solidFill>
                <a:srgbClr val="8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3432" name="Freeform 339">
                <a:extLst>
                  <a:ext uri="{FF2B5EF4-FFF2-40B4-BE49-F238E27FC236}">
                    <a16:creationId xmlns:a16="http://schemas.microsoft.com/office/drawing/2014/main" id="{E682AC73-57BF-4A5C-AD80-E55BE6AEBCAD}"/>
                  </a:ext>
                </a:extLst>
              </p:cNvPr>
              <p:cNvSpPr>
                <a:spLocks/>
              </p:cNvSpPr>
              <p:nvPr/>
            </p:nvSpPr>
            <p:spPr bwMode="auto">
              <a:xfrm>
                <a:off x="3464" y="2511"/>
                <a:ext cx="38" cy="48"/>
              </a:xfrm>
              <a:custGeom>
                <a:avLst/>
                <a:gdLst>
                  <a:gd name="T0" fmla="*/ 0 w 268"/>
                  <a:gd name="T1" fmla="*/ 0 h 240"/>
                  <a:gd name="T2" fmla="*/ 0 w 268"/>
                  <a:gd name="T3" fmla="*/ 0 h 240"/>
                  <a:gd name="T4" fmla="*/ 0 w 268"/>
                  <a:gd name="T5" fmla="*/ 0 h 240"/>
                  <a:gd name="T6" fmla="*/ 0 w 268"/>
                  <a:gd name="T7" fmla="*/ 0 h 240"/>
                  <a:gd name="T8" fmla="*/ 0 w 268"/>
                  <a:gd name="T9" fmla="*/ 0 h 240"/>
                  <a:gd name="T10" fmla="*/ 0 60000 65536"/>
                  <a:gd name="T11" fmla="*/ 0 60000 65536"/>
                  <a:gd name="T12" fmla="*/ 0 60000 65536"/>
                  <a:gd name="T13" fmla="*/ 0 60000 65536"/>
                  <a:gd name="T14" fmla="*/ 0 60000 65536"/>
                  <a:gd name="T15" fmla="*/ 0 w 268"/>
                  <a:gd name="T16" fmla="*/ 0 h 240"/>
                  <a:gd name="T17" fmla="*/ 268 w 268"/>
                  <a:gd name="T18" fmla="*/ 240 h 240"/>
                </a:gdLst>
                <a:ahLst/>
                <a:cxnLst>
                  <a:cxn ang="T10">
                    <a:pos x="T0" y="T1"/>
                  </a:cxn>
                  <a:cxn ang="T11">
                    <a:pos x="T2" y="T3"/>
                  </a:cxn>
                  <a:cxn ang="T12">
                    <a:pos x="T4" y="T5"/>
                  </a:cxn>
                  <a:cxn ang="T13">
                    <a:pos x="T6" y="T7"/>
                  </a:cxn>
                  <a:cxn ang="T14">
                    <a:pos x="T8" y="T9"/>
                  </a:cxn>
                </a:cxnLst>
                <a:rect l="T15" t="T16" r="T17" b="T18"/>
                <a:pathLst>
                  <a:path w="268" h="240">
                    <a:moveTo>
                      <a:pt x="268" y="119"/>
                    </a:moveTo>
                    <a:lnTo>
                      <a:pt x="268" y="240"/>
                    </a:lnTo>
                    <a:lnTo>
                      <a:pt x="0" y="121"/>
                    </a:lnTo>
                    <a:lnTo>
                      <a:pt x="0" y="0"/>
                    </a:lnTo>
                    <a:lnTo>
                      <a:pt x="268" y="119"/>
                    </a:lnTo>
                    <a:close/>
                  </a:path>
                </a:pathLst>
              </a:custGeom>
              <a:solidFill>
                <a:srgbClr val="8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3433" name="Freeform 340">
                <a:extLst>
                  <a:ext uri="{FF2B5EF4-FFF2-40B4-BE49-F238E27FC236}">
                    <a16:creationId xmlns:a16="http://schemas.microsoft.com/office/drawing/2014/main" id="{BBA3CF6C-8A53-4FB3-AD4A-C49E645FB5BE}"/>
                  </a:ext>
                </a:extLst>
              </p:cNvPr>
              <p:cNvSpPr>
                <a:spLocks/>
              </p:cNvSpPr>
              <p:nvPr/>
            </p:nvSpPr>
            <p:spPr bwMode="auto">
              <a:xfrm>
                <a:off x="3443" y="2500"/>
                <a:ext cx="19" cy="34"/>
              </a:xfrm>
              <a:custGeom>
                <a:avLst/>
                <a:gdLst>
                  <a:gd name="T0" fmla="*/ 0 w 132"/>
                  <a:gd name="T1" fmla="*/ 0 h 174"/>
                  <a:gd name="T2" fmla="*/ 0 w 132"/>
                  <a:gd name="T3" fmla="*/ 0 h 174"/>
                  <a:gd name="T4" fmla="*/ 0 w 132"/>
                  <a:gd name="T5" fmla="*/ 0 h 174"/>
                  <a:gd name="T6" fmla="*/ 0 w 132"/>
                  <a:gd name="T7" fmla="*/ 0 h 174"/>
                  <a:gd name="T8" fmla="*/ 0 w 132"/>
                  <a:gd name="T9" fmla="*/ 0 h 174"/>
                  <a:gd name="T10" fmla="*/ 0 60000 65536"/>
                  <a:gd name="T11" fmla="*/ 0 60000 65536"/>
                  <a:gd name="T12" fmla="*/ 0 60000 65536"/>
                  <a:gd name="T13" fmla="*/ 0 60000 65536"/>
                  <a:gd name="T14" fmla="*/ 0 60000 65536"/>
                  <a:gd name="T15" fmla="*/ 0 w 132"/>
                  <a:gd name="T16" fmla="*/ 0 h 174"/>
                  <a:gd name="T17" fmla="*/ 132 w 132"/>
                  <a:gd name="T18" fmla="*/ 174 h 174"/>
                </a:gdLst>
                <a:ahLst/>
                <a:cxnLst>
                  <a:cxn ang="T10">
                    <a:pos x="T0" y="T1"/>
                  </a:cxn>
                  <a:cxn ang="T11">
                    <a:pos x="T2" y="T3"/>
                  </a:cxn>
                  <a:cxn ang="T12">
                    <a:pos x="T4" y="T5"/>
                  </a:cxn>
                  <a:cxn ang="T13">
                    <a:pos x="T6" y="T7"/>
                  </a:cxn>
                  <a:cxn ang="T14">
                    <a:pos x="T8" y="T9"/>
                  </a:cxn>
                </a:cxnLst>
                <a:rect l="T15" t="T16" r="T17" b="T18"/>
                <a:pathLst>
                  <a:path w="132" h="174">
                    <a:moveTo>
                      <a:pt x="132" y="54"/>
                    </a:moveTo>
                    <a:lnTo>
                      <a:pt x="132" y="174"/>
                    </a:lnTo>
                    <a:lnTo>
                      <a:pt x="0" y="111"/>
                    </a:lnTo>
                    <a:lnTo>
                      <a:pt x="0" y="0"/>
                    </a:lnTo>
                    <a:lnTo>
                      <a:pt x="132" y="54"/>
                    </a:lnTo>
                    <a:close/>
                  </a:path>
                </a:pathLst>
              </a:custGeom>
              <a:solidFill>
                <a:srgbClr val="4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3434" name="Freeform 341">
                <a:extLst>
                  <a:ext uri="{FF2B5EF4-FFF2-40B4-BE49-F238E27FC236}">
                    <a16:creationId xmlns:a16="http://schemas.microsoft.com/office/drawing/2014/main" id="{739AD847-6416-48CC-8AA2-BE706B68978C}"/>
                  </a:ext>
                </a:extLst>
              </p:cNvPr>
              <p:cNvSpPr>
                <a:spLocks/>
              </p:cNvSpPr>
              <p:nvPr/>
            </p:nvSpPr>
            <p:spPr bwMode="auto">
              <a:xfrm>
                <a:off x="3585" y="2649"/>
                <a:ext cx="13" cy="34"/>
              </a:xfrm>
              <a:custGeom>
                <a:avLst/>
                <a:gdLst>
                  <a:gd name="T0" fmla="*/ 0 w 87"/>
                  <a:gd name="T1" fmla="*/ 0 h 172"/>
                  <a:gd name="T2" fmla="*/ 0 w 87"/>
                  <a:gd name="T3" fmla="*/ 0 h 172"/>
                  <a:gd name="T4" fmla="*/ 0 w 87"/>
                  <a:gd name="T5" fmla="*/ 0 h 172"/>
                  <a:gd name="T6" fmla="*/ 0 w 87"/>
                  <a:gd name="T7" fmla="*/ 0 h 172"/>
                  <a:gd name="T8" fmla="*/ 0 w 87"/>
                  <a:gd name="T9" fmla="*/ 0 h 172"/>
                  <a:gd name="T10" fmla="*/ 0 60000 65536"/>
                  <a:gd name="T11" fmla="*/ 0 60000 65536"/>
                  <a:gd name="T12" fmla="*/ 0 60000 65536"/>
                  <a:gd name="T13" fmla="*/ 0 60000 65536"/>
                  <a:gd name="T14" fmla="*/ 0 60000 65536"/>
                  <a:gd name="T15" fmla="*/ 0 w 87"/>
                  <a:gd name="T16" fmla="*/ 0 h 172"/>
                  <a:gd name="T17" fmla="*/ 87 w 87"/>
                  <a:gd name="T18" fmla="*/ 172 h 172"/>
                </a:gdLst>
                <a:ahLst/>
                <a:cxnLst>
                  <a:cxn ang="T10">
                    <a:pos x="T0" y="T1"/>
                  </a:cxn>
                  <a:cxn ang="T11">
                    <a:pos x="T2" y="T3"/>
                  </a:cxn>
                  <a:cxn ang="T12">
                    <a:pos x="T4" y="T5"/>
                  </a:cxn>
                  <a:cxn ang="T13">
                    <a:pos x="T6" y="T7"/>
                  </a:cxn>
                  <a:cxn ang="T14">
                    <a:pos x="T8" y="T9"/>
                  </a:cxn>
                </a:cxnLst>
                <a:rect l="T15" t="T16" r="T17" b="T18"/>
                <a:pathLst>
                  <a:path w="87" h="172">
                    <a:moveTo>
                      <a:pt x="87" y="45"/>
                    </a:moveTo>
                    <a:lnTo>
                      <a:pt x="87" y="172"/>
                    </a:lnTo>
                    <a:lnTo>
                      <a:pt x="0" y="128"/>
                    </a:lnTo>
                    <a:lnTo>
                      <a:pt x="0" y="0"/>
                    </a:lnTo>
                    <a:lnTo>
                      <a:pt x="87" y="45"/>
                    </a:lnTo>
                    <a:close/>
                  </a:path>
                </a:pathLst>
              </a:custGeom>
              <a:solidFill>
                <a:srgbClr val="8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3435" name="Freeform 342">
                <a:extLst>
                  <a:ext uri="{FF2B5EF4-FFF2-40B4-BE49-F238E27FC236}">
                    <a16:creationId xmlns:a16="http://schemas.microsoft.com/office/drawing/2014/main" id="{1B4381CA-5AF1-4315-9DDF-DAED8A504BA1}"/>
                  </a:ext>
                </a:extLst>
              </p:cNvPr>
              <p:cNvSpPr>
                <a:spLocks/>
              </p:cNvSpPr>
              <p:nvPr/>
            </p:nvSpPr>
            <p:spPr bwMode="auto">
              <a:xfrm>
                <a:off x="3544" y="2621"/>
                <a:ext cx="39" cy="51"/>
              </a:xfrm>
              <a:custGeom>
                <a:avLst/>
                <a:gdLst>
                  <a:gd name="T0" fmla="*/ 0 w 268"/>
                  <a:gd name="T1" fmla="*/ 0 h 253"/>
                  <a:gd name="T2" fmla="*/ 0 w 268"/>
                  <a:gd name="T3" fmla="*/ 0 h 253"/>
                  <a:gd name="T4" fmla="*/ 0 w 268"/>
                  <a:gd name="T5" fmla="*/ 0 h 253"/>
                  <a:gd name="T6" fmla="*/ 0 w 268"/>
                  <a:gd name="T7" fmla="*/ 0 h 253"/>
                  <a:gd name="T8" fmla="*/ 0 w 268"/>
                  <a:gd name="T9" fmla="*/ 0 h 253"/>
                  <a:gd name="T10" fmla="*/ 0 60000 65536"/>
                  <a:gd name="T11" fmla="*/ 0 60000 65536"/>
                  <a:gd name="T12" fmla="*/ 0 60000 65536"/>
                  <a:gd name="T13" fmla="*/ 0 60000 65536"/>
                  <a:gd name="T14" fmla="*/ 0 60000 65536"/>
                  <a:gd name="T15" fmla="*/ 0 w 268"/>
                  <a:gd name="T16" fmla="*/ 0 h 253"/>
                  <a:gd name="T17" fmla="*/ 268 w 268"/>
                  <a:gd name="T18" fmla="*/ 253 h 253"/>
                </a:gdLst>
                <a:ahLst/>
                <a:cxnLst>
                  <a:cxn ang="T10">
                    <a:pos x="T0" y="T1"/>
                  </a:cxn>
                  <a:cxn ang="T11">
                    <a:pos x="T2" y="T3"/>
                  </a:cxn>
                  <a:cxn ang="T12">
                    <a:pos x="T4" y="T5"/>
                  </a:cxn>
                  <a:cxn ang="T13">
                    <a:pos x="T6" y="T7"/>
                  </a:cxn>
                  <a:cxn ang="T14">
                    <a:pos x="T8" y="T9"/>
                  </a:cxn>
                </a:cxnLst>
                <a:rect l="T15" t="T16" r="T17" b="T18"/>
                <a:pathLst>
                  <a:path w="268" h="253">
                    <a:moveTo>
                      <a:pt x="268" y="125"/>
                    </a:moveTo>
                    <a:lnTo>
                      <a:pt x="268" y="253"/>
                    </a:lnTo>
                    <a:lnTo>
                      <a:pt x="0" y="128"/>
                    </a:lnTo>
                    <a:lnTo>
                      <a:pt x="0" y="0"/>
                    </a:lnTo>
                    <a:lnTo>
                      <a:pt x="268" y="125"/>
                    </a:lnTo>
                    <a:close/>
                  </a:path>
                </a:pathLst>
              </a:custGeom>
              <a:solidFill>
                <a:srgbClr val="8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3436" name="Freeform 343">
                <a:extLst>
                  <a:ext uri="{FF2B5EF4-FFF2-40B4-BE49-F238E27FC236}">
                    <a16:creationId xmlns:a16="http://schemas.microsoft.com/office/drawing/2014/main" id="{F38DB6D2-DA57-4748-ADD7-B38AC4E638CC}"/>
                  </a:ext>
                </a:extLst>
              </p:cNvPr>
              <p:cNvSpPr>
                <a:spLocks/>
              </p:cNvSpPr>
              <p:nvPr/>
            </p:nvSpPr>
            <p:spPr bwMode="auto">
              <a:xfrm>
                <a:off x="3504" y="2595"/>
                <a:ext cx="38" cy="50"/>
              </a:xfrm>
              <a:custGeom>
                <a:avLst/>
                <a:gdLst>
                  <a:gd name="T0" fmla="*/ 0 w 267"/>
                  <a:gd name="T1" fmla="*/ 0 h 252"/>
                  <a:gd name="T2" fmla="*/ 0 w 267"/>
                  <a:gd name="T3" fmla="*/ 0 h 252"/>
                  <a:gd name="T4" fmla="*/ 0 w 267"/>
                  <a:gd name="T5" fmla="*/ 0 h 252"/>
                  <a:gd name="T6" fmla="*/ 0 w 267"/>
                  <a:gd name="T7" fmla="*/ 0 h 252"/>
                  <a:gd name="T8" fmla="*/ 0 w 267"/>
                  <a:gd name="T9" fmla="*/ 0 h 252"/>
                  <a:gd name="T10" fmla="*/ 0 60000 65536"/>
                  <a:gd name="T11" fmla="*/ 0 60000 65536"/>
                  <a:gd name="T12" fmla="*/ 0 60000 65536"/>
                  <a:gd name="T13" fmla="*/ 0 60000 65536"/>
                  <a:gd name="T14" fmla="*/ 0 60000 65536"/>
                  <a:gd name="T15" fmla="*/ 0 w 267"/>
                  <a:gd name="T16" fmla="*/ 0 h 252"/>
                  <a:gd name="T17" fmla="*/ 267 w 267"/>
                  <a:gd name="T18" fmla="*/ 252 h 252"/>
                </a:gdLst>
                <a:ahLst/>
                <a:cxnLst>
                  <a:cxn ang="T10">
                    <a:pos x="T0" y="T1"/>
                  </a:cxn>
                  <a:cxn ang="T11">
                    <a:pos x="T2" y="T3"/>
                  </a:cxn>
                  <a:cxn ang="T12">
                    <a:pos x="T4" y="T5"/>
                  </a:cxn>
                  <a:cxn ang="T13">
                    <a:pos x="T6" y="T7"/>
                  </a:cxn>
                  <a:cxn ang="T14">
                    <a:pos x="T8" y="T9"/>
                  </a:cxn>
                </a:cxnLst>
                <a:rect l="T15" t="T16" r="T17" b="T18"/>
                <a:pathLst>
                  <a:path w="267" h="252">
                    <a:moveTo>
                      <a:pt x="267" y="131"/>
                    </a:moveTo>
                    <a:lnTo>
                      <a:pt x="267" y="252"/>
                    </a:lnTo>
                    <a:lnTo>
                      <a:pt x="0" y="121"/>
                    </a:lnTo>
                    <a:lnTo>
                      <a:pt x="0" y="0"/>
                    </a:lnTo>
                    <a:lnTo>
                      <a:pt x="267" y="131"/>
                    </a:lnTo>
                    <a:close/>
                  </a:path>
                </a:pathLst>
              </a:custGeom>
              <a:solidFill>
                <a:srgbClr val="8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3437" name="Freeform 344">
                <a:extLst>
                  <a:ext uri="{FF2B5EF4-FFF2-40B4-BE49-F238E27FC236}">
                    <a16:creationId xmlns:a16="http://schemas.microsoft.com/office/drawing/2014/main" id="{01BBCD22-58A1-48B0-BD6E-EF76D6FEBCE2}"/>
                  </a:ext>
                </a:extLst>
              </p:cNvPr>
              <p:cNvSpPr>
                <a:spLocks/>
              </p:cNvSpPr>
              <p:nvPr/>
            </p:nvSpPr>
            <p:spPr bwMode="auto">
              <a:xfrm>
                <a:off x="3464" y="2568"/>
                <a:ext cx="38" cy="50"/>
              </a:xfrm>
              <a:custGeom>
                <a:avLst/>
                <a:gdLst>
                  <a:gd name="T0" fmla="*/ 0 w 268"/>
                  <a:gd name="T1" fmla="*/ 0 h 249"/>
                  <a:gd name="T2" fmla="*/ 0 w 268"/>
                  <a:gd name="T3" fmla="*/ 0 h 249"/>
                  <a:gd name="T4" fmla="*/ 0 w 268"/>
                  <a:gd name="T5" fmla="*/ 0 h 249"/>
                  <a:gd name="T6" fmla="*/ 0 w 268"/>
                  <a:gd name="T7" fmla="*/ 0 h 249"/>
                  <a:gd name="T8" fmla="*/ 0 w 268"/>
                  <a:gd name="T9" fmla="*/ 0 h 249"/>
                  <a:gd name="T10" fmla="*/ 0 60000 65536"/>
                  <a:gd name="T11" fmla="*/ 0 60000 65536"/>
                  <a:gd name="T12" fmla="*/ 0 60000 65536"/>
                  <a:gd name="T13" fmla="*/ 0 60000 65536"/>
                  <a:gd name="T14" fmla="*/ 0 60000 65536"/>
                  <a:gd name="T15" fmla="*/ 0 w 268"/>
                  <a:gd name="T16" fmla="*/ 0 h 249"/>
                  <a:gd name="T17" fmla="*/ 268 w 268"/>
                  <a:gd name="T18" fmla="*/ 249 h 249"/>
                </a:gdLst>
                <a:ahLst/>
                <a:cxnLst>
                  <a:cxn ang="T10">
                    <a:pos x="T0" y="T1"/>
                  </a:cxn>
                  <a:cxn ang="T11">
                    <a:pos x="T2" y="T3"/>
                  </a:cxn>
                  <a:cxn ang="T12">
                    <a:pos x="T4" y="T5"/>
                  </a:cxn>
                  <a:cxn ang="T13">
                    <a:pos x="T6" y="T7"/>
                  </a:cxn>
                  <a:cxn ang="T14">
                    <a:pos x="T8" y="T9"/>
                  </a:cxn>
                </a:cxnLst>
                <a:rect l="T15" t="T16" r="T17" b="T18"/>
                <a:pathLst>
                  <a:path w="268" h="249">
                    <a:moveTo>
                      <a:pt x="268" y="128"/>
                    </a:moveTo>
                    <a:lnTo>
                      <a:pt x="268" y="249"/>
                    </a:lnTo>
                    <a:lnTo>
                      <a:pt x="0" y="121"/>
                    </a:lnTo>
                    <a:lnTo>
                      <a:pt x="0" y="0"/>
                    </a:lnTo>
                    <a:lnTo>
                      <a:pt x="268" y="128"/>
                    </a:lnTo>
                    <a:close/>
                  </a:path>
                </a:pathLst>
              </a:custGeom>
              <a:solidFill>
                <a:srgbClr val="8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3438" name="Freeform 345">
                <a:extLst>
                  <a:ext uri="{FF2B5EF4-FFF2-40B4-BE49-F238E27FC236}">
                    <a16:creationId xmlns:a16="http://schemas.microsoft.com/office/drawing/2014/main" id="{613D46A1-1675-469E-9521-4212FAE7F711}"/>
                  </a:ext>
                </a:extLst>
              </p:cNvPr>
              <p:cNvSpPr>
                <a:spLocks/>
              </p:cNvSpPr>
              <p:nvPr/>
            </p:nvSpPr>
            <p:spPr bwMode="auto">
              <a:xfrm>
                <a:off x="3443" y="2554"/>
                <a:ext cx="19" cy="36"/>
              </a:xfrm>
              <a:custGeom>
                <a:avLst/>
                <a:gdLst>
                  <a:gd name="T0" fmla="*/ 0 w 132"/>
                  <a:gd name="T1" fmla="*/ 0 h 179"/>
                  <a:gd name="T2" fmla="*/ 0 w 132"/>
                  <a:gd name="T3" fmla="*/ 0 h 179"/>
                  <a:gd name="T4" fmla="*/ 0 w 132"/>
                  <a:gd name="T5" fmla="*/ 0 h 179"/>
                  <a:gd name="T6" fmla="*/ 0 w 132"/>
                  <a:gd name="T7" fmla="*/ 0 h 179"/>
                  <a:gd name="T8" fmla="*/ 0 w 132"/>
                  <a:gd name="T9" fmla="*/ 0 h 179"/>
                  <a:gd name="T10" fmla="*/ 0 60000 65536"/>
                  <a:gd name="T11" fmla="*/ 0 60000 65536"/>
                  <a:gd name="T12" fmla="*/ 0 60000 65536"/>
                  <a:gd name="T13" fmla="*/ 0 60000 65536"/>
                  <a:gd name="T14" fmla="*/ 0 60000 65536"/>
                  <a:gd name="T15" fmla="*/ 0 w 132"/>
                  <a:gd name="T16" fmla="*/ 0 h 179"/>
                  <a:gd name="T17" fmla="*/ 132 w 132"/>
                  <a:gd name="T18" fmla="*/ 179 h 179"/>
                </a:gdLst>
                <a:ahLst/>
                <a:cxnLst>
                  <a:cxn ang="T10">
                    <a:pos x="T0" y="T1"/>
                  </a:cxn>
                  <a:cxn ang="T11">
                    <a:pos x="T2" y="T3"/>
                  </a:cxn>
                  <a:cxn ang="T12">
                    <a:pos x="T4" y="T5"/>
                  </a:cxn>
                  <a:cxn ang="T13">
                    <a:pos x="T6" y="T7"/>
                  </a:cxn>
                  <a:cxn ang="T14">
                    <a:pos x="T8" y="T9"/>
                  </a:cxn>
                </a:cxnLst>
                <a:rect l="T15" t="T16" r="T17" b="T18"/>
                <a:pathLst>
                  <a:path w="132" h="179">
                    <a:moveTo>
                      <a:pt x="132" y="60"/>
                    </a:moveTo>
                    <a:lnTo>
                      <a:pt x="132" y="179"/>
                    </a:lnTo>
                    <a:lnTo>
                      <a:pt x="0" y="114"/>
                    </a:lnTo>
                    <a:lnTo>
                      <a:pt x="0" y="0"/>
                    </a:lnTo>
                    <a:lnTo>
                      <a:pt x="132" y="60"/>
                    </a:lnTo>
                    <a:close/>
                  </a:path>
                </a:pathLst>
              </a:custGeom>
              <a:solidFill>
                <a:srgbClr val="6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3439" name="Freeform 346">
                <a:extLst>
                  <a:ext uri="{FF2B5EF4-FFF2-40B4-BE49-F238E27FC236}">
                    <a16:creationId xmlns:a16="http://schemas.microsoft.com/office/drawing/2014/main" id="{73E9A165-A659-475B-927E-4FD4E17B57AE}"/>
                  </a:ext>
                </a:extLst>
              </p:cNvPr>
              <p:cNvSpPr>
                <a:spLocks/>
              </p:cNvSpPr>
              <p:nvPr/>
            </p:nvSpPr>
            <p:spPr bwMode="auto">
              <a:xfrm>
                <a:off x="3585" y="2714"/>
                <a:ext cx="12" cy="33"/>
              </a:xfrm>
              <a:custGeom>
                <a:avLst/>
                <a:gdLst>
                  <a:gd name="T0" fmla="*/ 0 w 88"/>
                  <a:gd name="T1" fmla="*/ 0 h 165"/>
                  <a:gd name="T2" fmla="*/ 0 w 88"/>
                  <a:gd name="T3" fmla="*/ 0 h 165"/>
                  <a:gd name="T4" fmla="*/ 0 w 88"/>
                  <a:gd name="T5" fmla="*/ 0 h 165"/>
                  <a:gd name="T6" fmla="*/ 0 w 88"/>
                  <a:gd name="T7" fmla="*/ 0 h 165"/>
                  <a:gd name="T8" fmla="*/ 0 w 88"/>
                  <a:gd name="T9" fmla="*/ 0 h 165"/>
                  <a:gd name="T10" fmla="*/ 0 60000 65536"/>
                  <a:gd name="T11" fmla="*/ 0 60000 65536"/>
                  <a:gd name="T12" fmla="*/ 0 60000 65536"/>
                  <a:gd name="T13" fmla="*/ 0 60000 65536"/>
                  <a:gd name="T14" fmla="*/ 0 60000 65536"/>
                  <a:gd name="T15" fmla="*/ 0 w 88"/>
                  <a:gd name="T16" fmla="*/ 0 h 165"/>
                  <a:gd name="T17" fmla="*/ 88 w 88"/>
                  <a:gd name="T18" fmla="*/ 165 h 165"/>
                </a:gdLst>
                <a:ahLst/>
                <a:cxnLst>
                  <a:cxn ang="T10">
                    <a:pos x="T0" y="T1"/>
                  </a:cxn>
                  <a:cxn ang="T11">
                    <a:pos x="T2" y="T3"/>
                  </a:cxn>
                  <a:cxn ang="T12">
                    <a:pos x="T4" y="T5"/>
                  </a:cxn>
                  <a:cxn ang="T13">
                    <a:pos x="T6" y="T7"/>
                  </a:cxn>
                  <a:cxn ang="T14">
                    <a:pos x="T8" y="T9"/>
                  </a:cxn>
                </a:cxnLst>
                <a:rect l="T15" t="T16" r="T17" b="T18"/>
                <a:pathLst>
                  <a:path w="88" h="165">
                    <a:moveTo>
                      <a:pt x="88" y="35"/>
                    </a:moveTo>
                    <a:lnTo>
                      <a:pt x="88" y="165"/>
                    </a:lnTo>
                    <a:lnTo>
                      <a:pt x="0" y="114"/>
                    </a:lnTo>
                    <a:lnTo>
                      <a:pt x="0" y="0"/>
                    </a:lnTo>
                    <a:lnTo>
                      <a:pt x="88" y="35"/>
                    </a:lnTo>
                    <a:close/>
                  </a:path>
                </a:pathLst>
              </a:custGeom>
              <a:solidFill>
                <a:srgbClr val="8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3440" name="Freeform 347">
                <a:extLst>
                  <a:ext uri="{FF2B5EF4-FFF2-40B4-BE49-F238E27FC236}">
                    <a16:creationId xmlns:a16="http://schemas.microsoft.com/office/drawing/2014/main" id="{370D99B0-0348-43A7-A58E-9DE6C200D32C}"/>
                  </a:ext>
                </a:extLst>
              </p:cNvPr>
              <p:cNvSpPr>
                <a:spLocks/>
              </p:cNvSpPr>
              <p:nvPr/>
            </p:nvSpPr>
            <p:spPr bwMode="auto">
              <a:xfrm>
                <a:off x="3544" y="2682"/>
                <a:ext cx="39" cy="55"/>
              </a:xfrm>
              <a:custGeom>
                <a:avLst/>
                <a:gdLst>
                  <a:gd name="T0" fmla="*/ 0 w 268"/>
                  <a:gd name="T1" fmla="*/ 0 h 271"/>
                  <a:gd name="T2" fmla="*/ 0 w 268"/>
                  <a:gd name="T3" fmla="*/ 0 h 271"/>
                  <a:gd name="T4" fmla="*/ 0 w 268"/>
                  <a:gd name="T5" fmla="*/ 0 h 271"/>
                  <a:gd name="T6" fmla="*/ 0 w 268"/>
                  <a:gd name="T7" fmla="*/ 0 h 271"/>
                  <a:gd name="T8" fmla="*/ 0 w 268"/>
                  <a:gd name="T9" fmla="*/ 0 h 271"/>
                  <a:gd name="T10" fmla="*/ 0 60000 65536"/>
                  <a:gd name="T11" fmla="*/ 0 60000 65536"/>
                  <a:gd name="T12" fmla="*/ 0 60000 65536"/>
                  <a:gd name="T13" fmla="*/ 0 60000 65536"/>
                  <a:gd name="T14" fmla="*/ 0 60000 65536"/>
                  <a:gd name="T15" fmla="*/ 0 w 268"/>
                  <a:gd name="T16" fmla="*/ 0 h 271"/>
                  <a:gd name="T17" fmla="*/ 268 w 268"/>
                  <a:gd name="T18" fmla="*/ 271 h 271"/>
                </a:gdLst>
                <a:ahLst/>
                <a:cxnLst>
                  <a:cxn ang="T10">
                    <a:pos x="T0" y="T1"/>
                  </a:cxn>
                  <a:cxn ang="T11">
                    <a:pos x="T2" y="T3"/>
                  </a:cxn>
                  <a:cxn ang="T12">
                    <a:pos x="T4" y="T5"/>
                  </a:cxn>
                  <a:cxn ang="T13">
                    <a:pos x="T6" y="T7"/>
                  </a:cxn>
                  <a:cxn ang="T14">
                    <a:pos x="T8" y="T9"/>
                  </a:cxn>
                </a:cxnLst>
                <a:rect l="T15" t="T16" r="T17" b="T18"/>
                <a:pathLst>
                  <a:path w="268" h="271">
                    <a:moveTo>
                      <a:pt x="268" y="141"/>
                    </a:moveTo>
                    <a:lnTo>
                      <a:pt x="268" y="271"/>
                    </a:lnTo>
                    <a:lnTo>
                      <a:pt x="0" y="126"/>
                    </a:lnTo>
                    <a:lnTo>
                      <a:pt x="0" y="0"/>
                    </a:lnTo>
                    <a:lnTo>
                      <a:pt x="268" y="141"/>
                    </a:lnTo>
                    <a:close/>
                  </a:path>
                </a:pathLst>
              </a:custGeom>
              <a:solidFill>
                <a:srgbClr val="8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3441" name="Freeform 348">
                <a:extLst>
                  <a:ext uri="{FF2B5EF4-FFF2-40B4-BE49-F238E27FC236}">
                    <a16:creationId xmlns:a16="http://schemas.microsoft.com/office/drawing/2014/main" id="{669EAC8E-12A6-4993-A4E2-D11745BCD2E8}"/>
                  </a:ext>
                </a:extLst>
              </p:cNvPr>
              <p:cNvSpPr>
                <a:spLocks/>
              </p:cNvSpPr>
              <p:nvPr/>
            </p:nvSpPr>
            <p:spPr bwMode="auto">
              <a:xfrm>
                <a:off x="3504" y="2653"/>
                <a:ext cx="38" cy="53"/>
              </a:xfrm>
              <a:custGeom>
                <a:avLst/>
                <a:gdLst>
                  <a:gd name="T0" fmla="*/ 0 w 267"/>
                  <a:gd name="T1" fmla="*/ 0 h 264"/>
                  <a:gd name="T2" fmla="*/ 0 w 267"/>
                  <a:gd name="T3" fmla="*/ 0 h 264"/>
                  <a:gd name="T4" fmla="*/ 0 w 267"/>
                  <a:gd name="T5" fmla="*/ 0 h 264"/>
                  <a:gd name="T6" fmla="*/ 0 w 267"/>
                  <a:gd name="T7" fmla="*/ 0 h 264"/>
                  <a:gd name="T8" fmla="*/ 0 w 267"/>
                  <a:gd name="T9" fmla="*/ 0 h 264"/>
                  <a:gd name="T10" fmla="*/ 0 60000 65536"/>
                  <a:gd name="T11" fmla="*/ 0 60000 65536"/>
                  <a:gd name="T12" fmla="*/ 0 60000 65536"/>
                  <a:gd name="T13" fmla="*/ 0 60000 65536"/>
                  <a:gd name="T14" fmla="*/ 0 60000 65536"/>
                  <a:gd name="T15" fmla="*/ 0 w 267"/>
                  <a:gd name="T16" fmla="*/ 0 h 264"/>
                  <a:gd name="T17" fmla="*/ 267 w 267"/>
                  <a:gd name="T18" fmla="*/ 264 h 264"/>
                </a:gdLst>
                <a:ahLst/>
                <a:cxnLst>
                  <a:cxn ang="T10">
                    <a:pos x="T0" y="T1"/>
                  </a:cxn>
                  <a:cxn ang="T11">
                    <a:pos x="T2" y="T3"/>
                  </a:cxn>
                  <a:cxn ang="T12">
                    <a:pos x="T4" y="T5"/>
                  </a:cxn>
                  <a:cxn ang="T13">
                    <a:pos x="T6" y="T7"/>
                  </a:cxn>
                  <a:cxn ang="T14">
                    <a:pos x="T8" y="T9"/>
                  </a:cxn>
                </a:cxnLst>
                <a:rect l="T15" t="T16" r="T17" b="T18"/>
                <a:pathLst>
                  <a:path w="267" h="264">
                    <a:moveTo>
                      <a:pt x="267" y="141"/>
                    </a:moveTo>
                    <a:lnTo>
                      <a:pt x="267" y="264"/>
                    </a:lnTo>
                    <a:lnTo>
                      <a:pt x="0" y="120"/>
                    </a:lnTo>
                    <a:lnTo>
                      <a:pt x="0" y="0"/>
                    </a:lnTo>
                    <a:lnTo>
                      <a:pt x="267" y="141"/>
                    </a:lnTo>
                    <a:close/>
                  </a:path>
                </a:pathLst>
              </a:custGeom>
              <a:solidFill>
                <a:srgbClr val="8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3442" name="Freeform 349">
                <a:extLst>
                  <a:ext uri="{FF2B5EF4-FFF2-40B4-BE49-F238E27FC236}">
                    <a16:creationId xmlns:a16="http://schemas.microsoft.com/office/drawing/2014/main" id="{5C1E8F65-119E-4FA3-8EE0-73BD4B808459}"/>
                  </a:ext>
                </a:extLst>
              </p:cNvPr>
              <p:cNvSpPr>
                <a:spLocks/>
              </p:cNvSpPr>
              <p:nvPr/>
            </p:nvSpPr>
            <p:spPr bwMode="auto">
              <a:xfrm>
                <a:off x="3464" y="2623"/>
                <a:ext cx="38" cy="53"/>
              </a:xfrm>
              <a:custGeom>
                <a:avLst/>
                <a:gdLst>
                  <a:gd name="T0" fmla="*/ 0 w 271"/>
                  <a:gd name="T1" fmla="*/ 0 h 265"/>
                  <a:gd name="T2" fmla="*/ 0 w 271"/>
                  <a:gd name="T3" fmla="*/ 0 h 265"/>
                  <a:gd name="T4" fmla="*/ 0 w 271"/>
                  <a:gd name="T5" fmla="*/ 0 h 265"/>
                  <a:gd name="T6" fmla="*/ 0 w 271"/>
                  <a:gd name="T7" fmla="*/ 0 h 265"/>
                  <a:gd name="T8" fmla="*/ 0 w 271"/>
                  <a:gd name="T9" fmla="*/ 0 h 265"/>
                  <a:gd name="T10" fmla="*/ 0 60000 65536"/>
                  <a:gd name="T11" fmla="*/ 0 60000 65536"/>
                  <a:gd name="T12" fmla="*/ 0 60000 65536"/>
                  <a:gd name="T13" fmla="*/ 0 60000 65536"/>
                  <a:gd name="T14" fmla="*/ 0 60000 65536"/>
                  <a:gd name="T15" fmla="*/ 0 w 271"/>
                  <a:gd name="T16" fmla="*/ 0 h 265"/>
                  <a:gd name="T17" fmla="*/ 271 w 271"/>
                  <a:gd name="T18" fmla="*/ 265 h 265"/>
                </a:gdLst>
                <a:ahLst/>
                <a:cxnLst>
                  <a:cxn ang="T10">
                    <a:pos x="T0" y="T1"/>
                  </a:cxn>
                  <a:cxn ang="T11">
                    <a:pos x="T2" y="T3"/>
                  </a:cxn>
                  <a:cxn ang="T12">
                    <a:pos x="T4" y="T5"/>
                  </a:cxn>
                  <a:cxn ang="T13">
                    <a:pos x="T6" y="T7"/>
                  </a:cxn>
                  <a:cxn ang="T14">
                    <a:pos x="T8" y="T9"/>
                  </a:cxn>
                </a:cxnLst>
                <a:rect l="T15" t="T16" r="T17" b="T18"/>
                <a:pathLst>
                  <a:path w="271" h="265">
                    <a:moveTo>
                      <a:pt x="271" y="146"/>
                    </a:moveTo>
                    <a:lnTo>
                      <a:pt x="271" y="265"/>
                    </a:lnTo>
                    <a:lnTo>
                      <a:pt x="0" y="121"/>
                    </a:lnTo>
                    <a:lnTo>
                      <a:pt x="0" y="0"/>
                    </a:lnTo>
                    <a:lnTo>
                      <a:pt x="271" y="146"/>
                    </a:lnTo>
                    <a:close/>
                  </a:path>
                </a:pathLst>
              </a:custGeom>
              <a:solidFill>
                <a:srgbClr val="8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3443" name="Freeform 350">
                <a:extLst>
                  <a:ext uri="{FF2B5EF4-FFF2-40B4-BE49-F238E27FC236}">
                    <a16:creationId xmlns:a16="http://schemas.microsoft.com/office/drawing/2014/main" id="{D2AB8221-E4E1-424E-8CA6-788D7ED1D9CC}"/>
                  </a:ext>
                </a:extLst>
              </p:cNvPr>
              <p:cNvSpPr>
                <a:spLocks/>
              </p:cNvSpPr>
              <p:nvPr/>
            </p:nvSpPr>
            <p:spPr bwMode="auto">
              <a:xfrm>
                <a:off x="3443" y="2609"/>
                <a:ext cx="19" cy="37"/>
              </a:xfrm>
              <a:custGeom>
                <a:avLst/>
                <a:gdLst>
                  <a:gd name="T0" fmla="*/ 0 w 132"/>
                  <a:gd name="T1" fmla="*/ 0 h 183"/>
                  <a:gd name="T2" fmla="*/ 0 w 132"/>
                  <a:gd name="T3" fmla="*/ 0 h 183"/>
                  <a:gd name="T4" fmla="*/ 0 w 132"/>
                  <a:gd name="T5" fmla="*/ 0 h 183"/>
                  <a:gd name="T6" fmla="*/ 0 w 132"/>
                  <a:gd name="T7" fmla="*/ 0 h 183"/>
                  <a:gd name="T8" fmla="*/ 0 w 132"/>
                  <a:gd name="T9" fmla="*/ 0 h 183"/>
                  <a:gd name="T10" fmla="*/ 0 60000 65536"/>
                  <a:gd name="T11" fmla="*/ 0 60000 65536"/>
                  <a:gd name="T12" fmla="*/ 0 60000 65536"/>
                  <a:gd name="T13" fmla="*/ 0 60000 65536"/>
                  <a:gd name="T14" fmla="*/ 0 60000 65536"/>
                  <a:gd name="T15" fmla="*/ 0 w 132"/>
                  <a:gd name="T16" fmla="*/ 0 h 183"/>
                  <a:gd name="T17" fmla="*/ 132 w 132"/>
                  <a:gd name="T18" fmla="*/ 183 h 183"/>
                </a:gdLst>
                <a:ahLst/>
                <a:cxnLst>
                  <a:cxn ang="T10">
                    <a:pos x="T0" y="T1"/>
                  </a:cxn>
                  <a:cxn ang="T11">
                    <a:pos x="T2" y="T3"/>
                  </a:cxn>
                  <a:cxn ang="T12">
                    <a:pos x="T4" y="T5"/>
                  </a:cxn>
                  <a:cxn ang="T13">
                    <a:pos x="T6" y="T7"/>
                  </a:cxn>
                  <a:cxn ang="T14">
                    <a:pos x="T8" y="T9"/>
                  </a:cxn>
                </a:cxnLst>
                <a:rect l="T15" t="T16" r="T17" b="T18"/>
                <a:pathLst>
                  <a:path w="132" h="183">
                    <a:moveTo>
                      <a:pt x="132" y="63"/>
                    </a:moveTo>
                    <a:lnTo>
                      <a:pt x="132" y="183"/>
                    </a:lnTo>
                    <a:lnTo>
                      <a:pt x="0" y="110"/>
                    </a:lnTo>
                    <a:lnTo>
                      <a:pt x="0" y="0"/>
                    </a:lnTo>
                    <a:lnTo>
                      <a:pt x="132" y="63"/>
                    </a:lnTo>
                    <a:close/>
                  </a:path>
                </a:pathLst>
              </a:custGeom>
              <a:solidFill>
                <a:srgbClr val="8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3444" name="Freeform 351">
                <a:extLst>
                  <a:ext uri="{FF2B5EF4-FFF2-40B4-BE49-F238E27FC236}">
                    <a16:creationId xmlns:a16="http://schemas.microsoft.com/office/drawing/2014/main" id="{CAC95C5A-545B-491E-9580-B82026B9F570}"/>
                  </a:ext>
                </a:extLst>
              </p:cNvPr>
              <p:cNvSpPr>
                <a:spLocks/>
              </p:cNvSpPr>
              <p:nvPr/>
            </p:nvSpPr>
            <p:spPr bwMode="auto">
              <a:xfrm>
                <a:off x="3585" y="2775"/>
                <a:ext cx="12" cy="38"/>
              </a:xfrm>
              <a:custGeom>
                <a:avLst/>
                <a:gdLst>
                  <a:gd name="T0" fmla="*/ 0 w 84"/>
                  <a:gd name="T1" fmla="*/ 0 h 189"/>
                  <a:gd name="T2" fmla="*/ 0 w 84"/>
                  <a:gd name="T3" fmla="*/ 0 h 189"/>
                  <a:gd name="T4" fmla="*/ 0 w 84"/>
                  <a:gd name="T5" fmla="*/ 0 h 189"/>
                  <a:gd name="T6" fmla="*/ 0 w 84"/>
                  <a:gd name="T7" fmla="*/ 0 h 189"/>
                  <a:gd name="T8" fmla="*/ 0 w 84"/>
                  <a:gd name="T9" fmla="*/ 0 h 189"/>
                  <a:gd name="T10" fmla="*/ 0 60000 65536"/>
                  <a:gd name="T11" fmla="*/ 0 60000 65536"/>
                  <a:gd name="T12" fmla="*/ 0 60000 65536"/>
                  <a:gd name="T13" fmla="*/ 0 60000 65536"/>
                  <a:gd name="T14" fmla="*/ 0 60000 65536"/>
                  <a:gd name="T15" fmla="*/ 0 w 84"/>
                  <a:gd name="T16" fmla="*/ 0 h 189"/>
                  <a:gd name="T17" fmla="*/ 84 w 84"/>
                  <a:gd name="T18" fmla="*/ 189 h 189"/>
                </a:gdLst>
                <a:ahLst/>
                <a:cxnLst>
                  <a:cxn ang="T10">
                    <a:pos x="T0" y="T1"/>
                  </a:cxn>
                  <a:cxn ang="T11">
                    <a:pos x="T2" y="T3"/>
                  </a:cxn>
                  <a:cxn ang="T12">
                    <a:pos x="T4" y="T5"/>
                  </a:cxn>
                  <a:cxn ang="T13">
                    <a:pos x="T6" y="T7"/>
                  </a:cxn>
                  <a:cxn ang="T14">
                    <a:pos x="T8" y="T9"/>
                  </a:cxn>
                </a:cxnLst>
                <a:rect l="T15" t="T16" r="T17" b="T18"/>
                <a:pathLst>
                  <a:path w="84" h="189">
                    <a:moveTo>
                      <a:pt x="84" y="51"/>
                    </a:moveTo>
                    <a:lnTo>
                      <a:pt x="84" y="189"/>
                    </a:lnTo>
                    <a:lnTo>
                      <a:pt x="0" y="133"/>
                    </a:lnTo>
                    <a:lnTo>
                      <a:pt x="0" y="0"/>
                    </a:lnTo>
                    <a:lnTo>
                      <a:pt x="84" y="51"/>
                    </a:lnTo>
                    <a:close/>
                  </a:path>
                </a:pathLst>
              </a:custGeom>
              <a:solidFill>
                <a:srgbClr val="8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3445" name="Freeform 352">
                <a:extLst>
                  <a:ext uri="{FF2B5EF4-FFF2-40B4-BE49-F238E27FC236}">
                    <a16:creationId xmlns:a16="http://schemas.microsoft.com/office/drawing/2014/main" id="{07F8D8DA-D3DA-4BAF-9EAD-4885C811B8F8}"/>
                  </a:ext>
                </a:extLst>
              </p:cNvPr>
              <p:cNvSpPr>
                <a:spLocks/>
              </p:cNvSpPr>
              <p:nvPr/>
            </p:nvSpPr>
            <p:spPr bwMode="auto">
              <a:xfrm>
                <a:off x="3544" y="2743"/>
                <a:ext cx="39" cy="57"/>
              </a:xfrm>
              <a:custGeom>
                <a:avLst/>
                <a:gdLst>
                  <a:gd name="T0" fmla="*/ 0 w 268"/>
                  <a:gd name="T1" fmla="*/ 0 h 282"/>
                  <a:gd name="T2" fmla="*/ 0 w 268"/>
                  <a:gd name="T3" fmla="*/ 0 h 282"/>
                  <a:gd name="T4" fmla="*/ 0 w 268"/>
                  <a:gd name="T5" fmla="*/ 0 h 282"/>
                  <a:gd name="T6" fmla="*/ 0 w 268"/>
                  <a:gd name="T7" fmla="*/ 0 h 282"/>
                  <a:gd name="T8" fmla="*/ 0 w 268"/>
                  <a:gd name="T9" fmla="*/ 0 h 282"/>
                  <a:gd name="T10" fmla="*/ 0 60000 65536"/>
                  <a:gd name="T11" fmla="*/ 0 60000 65536"/>
                  <a:gd name="T12" fmla="*/ 0 60000 65536"/>
                  <a:gd name="T13" fmla="*/ 0 60000 65536"/>
                  <a:gd name="T14" fmla="*/ 0 60000 65536"/>
                  <a:gd name="T15" fmla="*/ 0 w 268"/>
                  <a:gd name="T16" fmla="*/ 0 h 282"/>
                  <a:gd name="T17" fmla="*/ 268 w 268"/>
                  <a:gd name="T18" fmla="*/ 282 h 282"/>
                </a:gdLst>
                <a:ahLst/>
                <a:cxnLst>
                  <a:cxn ang="T10">
                    <a:pos x="T0" y="T1"/>
                  </a:cxn>
                  <a:cxn ang="T11">
                    <a:pos x="T2" y="T3"/>
                  </a:cxn>
                  <a:cxn ang="T12">
                    <a:pos x="T4" y="T5"/>
                  </a:cxn>
                  <a:cxn ang="T13">
                    <a:pos x="T6" y="T7"/>
                  </a:cxn>
                  <a:cxn ang="T14">
                    <a:pos x="T8" y="T9"/>
                  </a:cxn>
                </a:cxnLst>
                <a:rect l="T15" t="T16" r="T17" b="T18"/>
                <a:pathLst>
                  <a:path w="268" h="282">
                    <a:moveTo>
                      <a:pt x="268" y="151"/>
                    </a:moveTo>
                    <a:lnTo>
                      <a:pt x="268" y="282"/>
                    </a:lnTo>
                    <a:lnTo>
                      <a:pt x="0" y="126"/>
                    </a:lnTo>
                    <a:lnTo>
                      <a:pt x="0" y="0"/>
                    </a:lnTo>
                    <a:lnTo>
                      <a:pt x="268" y="151"/>
                    </a:lnTo>
                    <a:close/>
                  </a:path>
                </a:pathLst>
              </a:custGeom>
              <a:solidFill>
                <a:srgbClr val="8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3446" name="Freeform 353">
                <a:extLst>
                  <a:ext uri="{FF2B5EF4-FFF2-40B4-BE49-F238E27FC236}">
                    <a16:creationId xmlns:a16="http://schemas.microsoft.com/office/drawing/2014/main" id="{143FFAD9-F9B6-405D-8460-C702EBE2AC0E}"/>
                  </a:ext>
                </a:extLst>
              </p:cNvPr>
              <p:cNvSpPr>
                <a:spLocks/>
              </p:cNvSpPr>
              <p:nvPr/>
            </p:nvSpPr>
            <p:spPr bwMode="auto">
              <a:xfrm>
                <a:off x="3504" y="2712"/>
                <a:ext cx="38" cy="55"/>
              </a:xfrm>
              <a:custGeom>
                <a:avLst/>
                <a:gdLst>
                  <a:gd name="T0" fmla="*/ 0 w 267"/>
                  <a:gd name="T1" fmla="*/ 0 h 276"/>
                  <a:gd name="T2" fmla="*/ 0 w 267"/>
                  <a:gd name="T3" fmla="*/ 0 h 276"/>
                  <a:gd name="T4" fmla="*/ 0 w 267"/>
                  <a:gd name="T5" fmla="*/ 0 h 276"/>
                  <a:gd name="T6" fmla="*/ 0 w 267"/>
                  <a:gd name="T7" fmla="*/ 0 h 276"/>
                  <a:gd name="T8" fmla="*/ 0 w 267"/>
                  <a:gd name="T9" fmla="*/ 0 h 276"/>
                  <a:gd name="T10" fmla="*/ 0 60000 65536"/>
                  <a:gd name="T11" fmla="*/ 0 60000 65536"/>
                  <a:gd name="T12" fmla="*/ 0 60000 65536"/>
                  <a:gd name="T13" fmla="*/ 0 60000 65536"/>
                  <a:gd name="T14" fmla="*/ 0 60000 65536"/>
                  <a:gd name="T15" fmla="*/ 0 w 267"/>
                  <a:gd name="T16" fmla="*/ 0 h 276"/>
                  <a:gd name="T17" fmla="*/ 267 w 267"/>
                  <a:gd name="T18" fmla="*/ 276 h 276"/>
                </a:gdLst>
                <a:ahLst/>
                <a:cxnLst>
                  <a:cxn ang="T10">
                    <a:pos x="T0" y="T1"/>
                  </a:cxn>
                  <a:cxn ang="T11">
                    <a:pos x="T2" y="T3"/>
                  </a:cxn>
                  <a:cxn ang="T12">
                    <a:pos x="T4" y="T5"/>
                  </a:cxn>
                  <a:cxn ang="T13">
                    <a:pos x="T6" y="T7"/>
                  </a:cxn>
                  <a:cxn ang="T14">
                    <a:pos x="T8" y="T9"/>
                  </a:cxn>
                </a:cxnLst>
                <a:rect l="T15" t="T16" r="T17" b="T18"/>
                <a:pathLst>
                  <a:path w="267" h="276">
                    <a:moveTo>
                      <a:pt x="267" y="154"/>
                    </a:moveTo>
                    <a:lnTo>
                      <a:pt x="267" y="276"/>
                    </a:lnTo>
                    <a:lnTo>
                      <a:pt x="0" y="122"/>
                    </a:lnTo>
                    <a:lnTo>
                      <a:pt x="0" y="0"/>
                    </a:lnTo>
                    <a:lnTo>
                      <a:pt x="267" y="154"/>
                    </a:lnTo>
                    <a:close/>
                  </a:path>
                </a:pathLst>
              </a:custGeom>
              <a:solidFill>
                <a:srgbClr val="8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3447" name="Freeform 354">
                <a:extLst>
                  <a:ext uri="{FF2B5EF4-FFF2-40B4-BE49-F238E27FC236}">
                    <a16:creationId xmlns:a16="http://schemas.microsoft.com/office/drawing/2014/main" id="{D58C6E94-04E3-4FF2-A2BB-B8FDE58E325E}"/>
                  </a:ext>
                </a:extLst>
              </p:cNvPr>
              <p:cNvSpPr>
                <a:spLocks/>
              </p:cNvSpPr>
              <p:nvPr/>
            </p:nvSpPr>
            <p:spPr bwMode="auto">
              <a:xfrm>
                <a:off x="3464" y="2681"/>
                <a:ext cx="38" cy="54"/>
              </a:xfrm>
              <a:custGeom>
                <a:avLst/>
                <a:gdLst>
                  <a:gd name="T0" fmla="*/ 0 w 268"/>
                  <a:gd name="T1" fmla="*/ 0 h 269"/>
                  <a:gd name="T2" fmla="*/ 0 w 268"/>
                  <a:gd name="T3" fmla="*/ 0 h 269"/>
                  <a:gd name="T4" fmla="*/ 0 w 268"/>
                  <a:gd name="T5" fmla="*/ 0 h 269"/>
                  <a:gd name="T6" fmla="*/ 0 w 268"/>
                  <a:gd name="T7" fmla="*/ 0 h 269"/>
                  <a:gd name="T8" fmla="*/ 0 w 268"/>
                  <a:gd name="T9" fmla="*/ 0 h 269"/>
                  <a:gd name="T10" fmla="*/ 0 60000 65536"/>
                  <a:gd name="T11" fmla="*/ 0 60000 65536"/>
                  <a:gd name="T12" fmla="*/ 0 60000 65536"/>
                  <a:gd name="T13" fmla="*/ 0 60000 65536"/>
                  <a:gd name="T14" fmla="*/ 0 60000 65536"/>
                  <a:gd name="T15" fmla="*/ 0 w 268"/>
                  <a:gd name="T16" fmla="*/ 0 h 269"/>
                  <a:gd name="T17" fmla="*/ 268 w 268"/>
                  <a:gd name="T18" fmla="*/ 269 h 269"/>
                </a:gdLst>
                <a:ahLst/>
                <a:cxnLst>
                  <a:cxn ang="T10">
                    <a:pos x="T0" y="T1"/>
                  </a:cxn>
                  <a:cxn ang="T11">
                    <a:pos x="T2" y="T3"/>
                  </a:cxn>
                  <a:cxn ang="T12">
                    <a:pos x="T4" y="T5"/>
                  </a:cxn>
                  <a:cxn ang="T13">
                    <a:pos x="T6" y="T7"/>
                  </a:cxn>
                  <a:cxn ang="T14">
                    <a:pos x="T8" y="T9"/>
                  </a:cxn>
                </a:cxnLst>
                <a:rect l="T15" t="T16" r="T17" b="T18"/>
                <a:pathLst>
                  <a:path w="268" h="269">
                    <a:moveTo>
                      <a:pt x="268" y="149"/>
                    </a:moveTo>
                    <a:lnTo>
                      <a:pt x="268" y="269"/>
                    </a:lnTo>
                    <a:lnTo>
                      <a:pt x="0" y="121"/>
                    </a:lnTo>
                    <a:lnTo>
                      <a:pt x="0" y="0"/>
                    </a:lnTo>
                    <a:lnTo>
                      <a:pt x="268" y="149"/>
                    </a:lnTo>
                    <a:close/>
                  </a:path>
                </a:pathLst>
              </a:custGeom>
              <a:solidFill>
                <a:srgbClr val="2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3448" name="Freeform 355">
                <a:extLst>
                  <a:ext uri="{FF2B5EF4-FFF2-40B4-BE49-F238E27FC236}">
                    <a16:creationId xmlns:a16="http://schemas.microsoft.com/office/drawing/2014/main" id="{71FA8B55-279D-4543-B6FB-93F69EFCFB34}"/>
                  </a:ext>
                </a:extLst>
              </p:cNvPr>
              <p:cNvSpPr>
                <a:spLocks/>
              </p:cNvSpPr>
              <p:nvPr/>
            </p:nvSpPr>
            <p:spPr bwMode="auto">
              <a:xfrm>
                <a:off x="3443" y="2665"/>
                <a:ext cx="19" cy="38"/>
              </a:xfrm>
              <a:custGeom>
                <a:avLst/>
                <a:gdLst>
                  <a:gd name="T0" fmla="*/ 0 w 132"/>
                  <a:gd name="T1" fmla="*/ 0 h 189"/>
                  <a:gd name="T2" fmla="*/ 0 w 132"/>
                  <a:gd name="T3" fmla="*/ 0 h 189"/>
                  <a:gd name="T4" fmla="*/ 0 w 132"/>
                  <a:gd name="T5" fmla="*/ 0 h 189"/>
                  <a:gd name="T6" fmla="*/ 0 w 132"/>
                  <a:gd name="T7" fmla="*/ 0 h 189"/>
                  <a:gd name="T8" fmla="*/ 0 w 132"/>
                  <a:gd name="T9" fmla="*/ 0 h 189"/>
                  <a:gd name="T10" fmla="*/ 0 60000 65536"/>
                  <a:gd name="T11" fmla="*/ 0 60000 65536"/>
                  <a:gd name="T12" fmla="*/ 0 60000 65536"/>
                  <a:gd name="T13" fmla="*/ 0 60000 65536"/>
                  <a:gd name="T14" fmla="*/ 0 60000 65536"/>
                  <a:gd name="T15" fmla="*/ 0 w 132"/>
                  <a:gd name="T16" fmla="*/ 0 h 189"/>
                  <a:gd name="T17" fmla="*/ 132 w 132"/>
                  <a:gd name="T18" fmla="*/ 189 h 189"/>
                </a:gdLst>
                <a:ahLst/>
                <a:cxnLst>
                  <a:cxn ang="T10">
                    <a:pos x="T0" y="T1"/>
                  </a:cxn>
                  <a:cxn ang="T11">
                    <a:pos x="T2" y="T3"/>
                  </a:cxn>
                  <a:cxn ang="T12">
                    <a:pos x="T4" y="T5"/>
                  </a:cxn>
                  <a:cxn ang="T13">
                    <a:pos x="T6" y="T7"/>
                  </a:cxn>
                  <a:cxn ang="T14">
                    <a:pos x="T8" y="T9"/>
                  </a:cxn>
                </a:cxnLst>
                <a:rect l="T15" t="T16" r="T17" b="T18"/>
                <a:pathLst>
                  <a:path w="132" h="189">
                    <a:moveTo>
                      <a:pt x="132" y="69"/>
                    </a:moveTo>
                    <a:lnTo>
                      <a:pt x="132" y="189"/>
                    </a:lnTo>
                    <a:lnTo>
                      <a:pt x="0" y="106"/>
                    </a:lnTo>
                    <a:lnTo>
                      <a:pt x="0" y="0"/>
                    </a:lnTo>
                    <a:lnTo>
                      <a:pt x="132" y="69"/>
                    </a:lnTo>
                    <a:close/>
                  </a:path>
                </a:pathLst>
              </a:custGeom>
              <a:solidFill>
                <a:srgbClr val="8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3449" name="Freeform 356">
                <a:extLst>
                  <a:ext uri="{FF2B5EF4-FFF2-40B4-BE49-F238E27FC236}">
                    <a16:creationId xmlns:a16="http://schemas.microsoft.com/office/drawing/2014/main" id="{60BE77C7-47D4-4B4A-B13B-EF34345D3A85}"/>
                  </a:ext>
                </a:extLst>
              </p:cNvPr>
              <p:cNvSpPr>
                <a:spLocks/>
              </p:cNvSpPr>
              <p:nvPr/>
            </p:nvSpPr>
            <p:spPr bwMode="auto">
              <a:xfrm>
                <a:off x="3443" y="2692"/>
                <a:ext cx="32" cy="48"/>
              </a:xfrm>
              <a:custGeom>
                <a:avLst/>
                <a:gdLst>
                  <a:gd name="T0" fmla="*/ 0 w 220"/>
                  <a:gd name="T1" fmla="*/ 0 h 236"/>
                  <a:gd name="T2" fmla="*/ 0 w 220"/>
                  <a:gd name="T3" fmla="*/ 0 h 236"/>
                  <a:gd name="T4" fmla="*/ 0 w 220"/>
                  <a:gd name="T5" fmla="*/ 0 h 236"/>
                  <a:gd name="T6" fmla="*/ 0 w 220"/>
                  <a:gd name="T7" fmla="*/ 0 h 236"/>
                  <a:gd name="T8" fmla="*/ 0 w 220"/>
                  <a:gd name="T9" fmla="*/ 0 h 236"/>
                  <a:gd name="T10" fmla="*/ 0 60000 65536"/>
                  <a:gd name="T11" fmla="*/ 0 60000 65536"/>
                  <a:gd name="T12" fmla="*/ 0 60000 65536"/>
                  <a:gd name="T13" fmla="*/ 0 60000 65536"/>
                  <a:gd name="T14" fmla="*/ 0 60000 65536"/>
                  <a:gd name="T15" fmla="*/ 0 w 220"/>
                  <a:gd name="T16" fmla="*/ 0 h 236"/>
                  <a:gd name="T17" fmla="*/ 220 w 220"/>
                  <a:gd name="T18" fmla="*/ 236 h 236"/>
                </a:gdLst>
                <a:ahLst/>
                <a:cxnLst>
                  <a:cxn ang="T10">
                    <a:pos x="T0" y="T1"/>
                  </a:cxn>
                  <a:cxn ang="T11">
                    <a:pos x="T2" y="T3"/>
                  </a:cxn>
                  <a:cxn ang="T12">
                    <a:pos x="T4" y="T5"/>
                  </a:cxn>
                  <a:cxn ang="T13">
                    <a:pos x="T6" y="T7"/>
                  </a:cxn>
                  <a:cxn ang="T14">
                    <a:pos x="T8" y="T9"/>
                  </a:cxn>
                </a:cxnLst>
                <a:rect l="T15" t="T16" r="T17" b="T18"/>
                <a:pathLst>
                  <a:path w="220" h="236">
                    <a:moveTo>
                      <a:pt x="220" y="129"/>
                    </a:moveTo>
                    <a:lnTo>
                      <a:pt x="220" y="236"/>
                    </a:lnTo>
                    <a:lnTo>
                      <a:pt x="0" y="115"/>
                    </a:lnTo>
                    <a:lnTo>
                      <a:pt x="0" y="0"/>
                    </a:lnTo>
                    <a:lnTo>
                      <a:pt x="220" y="129"/>
                    </a:lnTo>
                    <a:close/>
                  </a:path>
                </a:pathLst>
              </a:custGeom>
              <a:solidFill>
                <a:srgbClr val="8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3450" name="Freeform 357">
                <a:extLst>
                  <a:ext uri="{FF2B5EF4-FFF2-40B4-BE49-F238E27FC236}">
                    <a16:creationId xmlns:a16="http://schemas.microsoft.com/office/drawing/2014/main" id="{DDAC4B12-B91F-427A-89DF-CC9BCE97202E}"/>
                  </a:ext>
                </a:extLst>
              </p:cNvPr>
              <p:cNvSpPr>
                <a:spLocks/>
              </p:cNvSpPr>
              <p:nvPr/>
            </p:nvSpPr>
            <p:spPr bwMode="auto">
              <a:xfrm>
                <a:off x="3554" y="2781"/>
                <a:ext cx="43" cy="61"/>
              </a:xfrm>
              <a:custGeom>
                <a:avLst/>
                <a:gdLst>
                  <a:gd name="T0" fmla="*/ 0 w 301"/>
                  <a:gd name="T1" fmla="*/ 0 h 306"/>
                  <a:gd name="T2" fmla="*/ 0 w 301"/>
                  <a:gd name="T3" fmla="*/ 0 h 306"/>
                  <a:gd name="T4" fmla="*/ 0 w 301"/>
                  <a:gd name="T5" fmla="*/ 0 h 306"/>
                  <a:gd name="T6" fmla="*/ 0 w 301"/>
                  <a:gd name="T7" fmla="*/ 0 h 306"/>
                  <a:gd name="T8" fmla="*/ 0 w 301"/>
                  <a:gd name="T9" fmla="*/ 0 h 306"/>
                  <a:gd name="T10" fmla="*/ 0 60000 65536"/>
                  <a:gd name="T11" fmla="*/ 0 60000 65536"/>
                  <a:gd name="T12" fmla="*/ 0 60000 65536"/>
                  <a:gd name="T13" fmla="*/ 0 60000 65536"/>
                  <a:gd name="T14" fmla="*/ 0 60000 65536"/>
                  <a:gd name="T15" fmla="*/ 0 w 301"/>
                  <a:gd name="T16" fmla="*/ 0 h 306"/>
                  <a:gd name="T17" fmla="*/ 301 w 301"/>
                  <a:gd name="T18" fmla="*/ 306 h 306"/>
                </a:gdLst>
                <a:ahLst/>
                <a:cxnLst>
                  <a:cxn ang="T10">
                    <a:pos x="T0" y="T1"/>
                  </a:cxn>
                  <a:cxn ang="T11">
                    <a:pos x="T2" y="T3"/>
                  </a:cxn>
                  <a:cxn ang="T12">
                    <a:pos x="T4" y="T5"/>
                  </a:cxn>
                  <a:cxn ang="T13">
                    <a:pos x="T6" y="T7"/>
                  </a:cxn>
                  <a:cxn ang="T14">
                    <a:pos x="T8" y="T9"/>
                  </a:cxn>
                </a:cxnLst>
                <a:rect l="T15" t="T16" r="T17" b="T18"/>
                <a:pathLst>
                  <a:path w="301" h="306">
                    <a:moveTo>
                      <a:pt x="301" y="182"/>
                    </a:moveTo>
                    <a:lnTo>
                      <a:pt x="301" y="306"/>
                    </a:lnTo>
                    <a:lnTo>
                      <a:pt x="0" y="130"/>
                    </a:lnTo>
                    <a:lnTo>
                      <a:pt x="0" y="0"/>
                    </a:lnTo>
                    <a:lnTo>
                      <a:pt x="301" y="182"/>
                    </a:lnTo>
                    <a:close/>
                  </a:path>
                </a:pathLst>
              </a:custGeom>
              <a:solidFill>
                <a:srgbClr val="8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3451" name="Freeform 358">
                <a:extLst>
                  <a:ext uri="{FF2B5EF4-FFF2-40B4-BE49-F238E27FC236}">
                    <a16:creationId xmlns:a16="http://schemas.microsoft.com/office/drawing/2014/main" id="{583C8CAC-F5C0-48B7-ACC8-075A2EE3E4AF}"/>
                  </a:ext>
                </a:extLst>
              </p:cNvPr>
              <p:cNvSpPr>
                <a:spLocks/>
              </p:cNvSpPr>
              <p:nvPr/>
            </p:nvSpPr>
            <p:spPr bwMode="auto">
              <a:xfrm>
                <a:off x="3517" y="2751"/>
                <a:ext cx="35" cy="55"/>
              </a:xfrm>
              <a:custGeom>
                <a:avLst/>
                <a:gdLst>
                  <a:gd name="T0" fmla="*/ 0 w 250"/>
                  <a:gd name="T1" fmla="*/ 0 h 274"/>
                  <a:gd name="T2" fmla="*/ 0 w 250"/>
                  <a:gd name="T3" fmla="*/ 0 h 274"/>
                  <a:gd name="T4" fmla="*/ 0 w 250"/>
                  <a:gd name="T5" fmla="*/ 0 h 274"/>
                  <a:gd name="T6" fmla="*/ 0 w 250"/>
                  <a:gd name="T7" fmla="*/ 0 h 274"/>
                  <a:gd name="T8" fmla="*/ 0 w 250"/>
                  <a:gd name="T9" fmla="*/ 0 h 274"/>
                  <a:gd name="T10" fmla="*/ 0 60000 65536"/>
                  <a:gd name="T11" fmla="*/ 0 60000 65536"/>
                  <a:gd name="T12" fmla="*/ 0 60000 65536"/>
                  <a:gd name="T13" fmla="*/ 0 60000 65536"/>
                  <a:gd name="T14" fmla="*/ 0 60000 65536"/>
                  <a:gd name="T15" fmla="*/ 0 w 250"/>
                  <a:gd name="T16" fmla="*/ 0 h 274"/>
                  <a:gd name="T17" fmla="*/ 250 w 250"/>
                  <a:gd name="T18" fmla="*/ 274 h 274"/>
                </a:gdLst>
                <a:ahLst/>
                <a:cxnLst>
                  <a:cxn ang="T10">
                    <a:pos x="T0" y="T1"/>
                  </a:cxn>
                  <a:cxn ang="T11">
                    <a:pos x="T2" y="T3"/>
                  </a:cxn>
                  <a:cxn ang="T12">
                    <a:pos x="T4" y="T5"/>
                  </a:cxn>
                  <a:cxn ang="T13">
                    <a:pos x="T6" y="T7"/>
                  </a:cxn>
                  <a:cxn ang="T14">
                    <a:pos x="T8" y="T9"/>
                  </a:cxn>
                </a:cxnLst>
                <a:rect l="T15" t="T16" r="T17" b="T18"/>
                <a:pathLst>
                  <a:path w="250" h="274">
                    <a:moveTo>
                      <a:pt x="250" y="145"/>
                    </a:moveTo>
                    <a:lnTo>
                      <a:pt x="250" y="274"/>
                    </a:lnTo>
                    <a:lnTo>
                      <a:pt x="0" y="126"/>
                    </a:lnTo>
                    <a:lnTo>
                      <a:pt x="0" y="0"/>
                    </a:lnTo>
                    <a:lnTo>
                      <a:pt x="250" y="145"/>
                    </a:lnTo>
                    <a:close/>
                  </a:path>
                </a:pathLst>
              </a:custGeom>
              <a:solidFill>
                <a:srgbClr val="8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3452" name="Freeform 359">
                <a:extLst>
                  <a:ext uri="{FF2B5EF4-FFF2-40B4-BE49-F238E27FC236}">
                    <a16:creationId xmlns:a16="http://schemas.microsoft.com/office/drawing/2014/main" id="{B935CDC4-549B-419E-BD00-76DA4995578F}"/>
                  </a:ext>
                </a:extLst>
              </p:cNvPr>
              <p:cNvSpPr>
                <a:spLocks/>
              </p:cNvSpPr>
              <p:nvPr/>
            </p:nvSpPr>
            <p:spPr bwMode="auto">
              <a:xfrm>
                <a:off x="3477" y="2720"/>
                <a:ext cx="37" cy="53"/>
              </a:xfrm>
              <a:custGeom>
                <a:avLst/>
                <a:gdLst>
                  <a:gd name="T0" fmla="*/ 0 w 262"/>
                  <a:gd name="T1" fmla="*/ 0 h 268"/>
                  <a:gd name="T2" fmla="*/ 0 w 262"/>
                  <a:gd name="T3" fmla="*/ 0 h 268"/>
                  <a:gd name="T4" fmla="*/ 0 w 262"/>
                  <a:gd name="T5" fmla="*/ 0 h 268"/>
                  <a:gd name="T6" fmla="*/ 0 w 262"/>
                  <a:gd name="T7" fmla="*/ 0 h 268"/>
                  <a:gd name="T8" fmla="*/ 0 w 262"/>
                  <a:gd name="T9" fmla="*/ 0 h 268"/>
                  <a:gd name="T10" fmla="*/ 0 60000 65536"/>
                  <a:gd name="T11" fmla="*/ 0 60000 65536"/>
                  <a:gd name="T12" fmla="*/ 0 60000 65536"/>
                  <a:gd name="T13" fmla="*/ 0 60000 65536"/>
                  <a:gd name="T14" fmla="*/ 0 60000 65536"/>
                  <a:gd name="T15" fmla="*/ 0 w 262"/>
                  <a:gd name="T16" fmla="*/ 0 h 268"/>
                  <a:gd name="T17" fmla="*/ 262 w 262"/>
                  <a:gd name="T18" fmla="*/ 268 h 268"/>
                </a:gdLst>
                <a:ahLst/>
                <a:cxnLst>
                  <a:cxn ang="T10">
                    <a:pos x="T0" y="T1"/>
                  </a:cxn>
                  <a:cxn ang="T11">
                    <a:pos x="T2" y="T3"/>
                  </a:cxn>
                  <a:cxn ang="T12">
                    <a:pos x="T4" y="T5"/>
                  </a:cxn>
                  <a:cxn ang="T13">
                    <a:pos x="T6" y="T7"/>
                  </a:cxn>
                  <a:cxn ang="T14">
                    <a:pos x="T8" y="T9"/>
                  </a:cxn>
                </a:cxnLst>
                <a:rect l="T15" t="T16" r="T17" b="T18"/>
                <a:pathLst>
                  <a:path w="262" h="268">
                    <a:moveTo>
                      <a:pt x="262" y="148"/>
                    </a:moveTo>
                    <a:lnTo>
                      <a:pt x="262" y="268"/>
                    </a:lnTo>
                    <a:lnTo>
                      <a:pt x="0" y="110"/>
                    </a:lnTo>
                    <a:lnTo>
                      <a:pt x="0" y="0"/>
                    </a:lnTo>
                    <a:lnTo>
                      <a:pt x="262" y="148"/>
                    </a:lnTo>
                    <a:close/>
                  </a:path>
                </a:pathLst>
              </a:custGeom>
              <a:solidFill>
                <a:srgbClr val="8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3453" name="Freeform 360">
                <a:extLst>
                  <a:ext uri="{FF2B5EF4-FFF2-40B4-BE49-F238E27FC236}">
                    <a16:creationId xmlns:a16="http://schemas.microsoft.com/office/drawing/2014/main" id="{4F9D5E14-216E-4185-AAB8-635514C21C0D}"/>
                  </a:ext>
                </a:extLst>
              </p:cNvPr>
              <p:cNvSpPr>
                <a:spLocks/>
              </p:cNvSpPr>
              <p:nvPr/>
            </p:nvSpPr>
            <p:spPr bwMode="auto">
              <a:xfrm>
                <a:off x="3443" y="2363"/>
                <a:ext cx="33" cy="38"/>
              </a:xfrm>
              <a:custGeom>
                <a:avLst/>
                <a:gdLst>
                  <a:gd name="T0" fmla="*/ 0 w 232"/>
                  <a:gd name="T1" fmla="*/ 0 h 192"/>
                  <a:gd name="T2" fmla="*/ 0 w 232"/>
                  <a:gd name="T3" fmla="*/ 0 h 192"/>
                  <a:gd name="T4" fmla="*/ 0 w 232"/>
                  <a:gd name="T5" fmla="*/ 0 h 192"/>
                  <a:gd name="T6" fmla="*/ 0 w 232"/>
                  <a:gd name="T7" fmla="*/ 0 h 192"/>
                  <a:gd name="T8" fmla="*/ 0 w 232"/>
                  <a:gd name="T9" fmla="*/ 0 h 192"/>
                  <a:gd name="T10" fmla="*/ 0 60000 65536"/>
                  <a:gd name="T11" fmla="*/ 0 60000 65536"/>
                  <a:gd name="T12" fmla="*/ 0 60000 65536"/>
                  <a:gd name="T13" fmla="*/ 0 60000 65536"/>
                  <a:gd name="T14" fmla="*/ 0 60000 65536"/>
                  <a:gd name="T15" fmla="*/ 0 w 232"/>
                  <a:gd name="T16" fmla="*/ 0 h 192"/>
                  <a:gd name="T17" fmla="*/ 232 w 232"/>
                  <a:gd name="T18" fmla="*/ 192 h 192"/>
                </a:gdLst>
                <a:ahLst/>
                <a:cxnLst>
                  <a:cxn ang="T10">
                    <a:pos x="T0" y="T1"/>
                  </a:cxn>
                  <a:cxn ang="T11">
                    <a:pos x="T2" y="T3"/>
                  </a:cxn>
                  <a:cxn ang="T12">
                    <a:pos x="T4" y="T5"/>
                  </a:cxn>
                  <a:cxn ang="T13">
                    <a:pos x="T6" y="T7"/>
                  </a:cxn>
                  <a:cxn ang="T14">
                    <a:pos x="T8" y="T9"/>
                  </a:cxn>
                </a:cxnLst>
                <a:rect l="T15" t="T16" r="T17" b="T18"/>
                <a:pathLst>
                  <a:path w="232" h="192">
                    <a:moveTo>
                      <a:pt x="232" y="76"/>
                    </a:moveTo>
                    <a:lnTo>
                      <a:pt x="232" y="192"/>
                    </a:lnTo>
                    <a:lnTo>
                      <a:pt x="0" y="116"/>
                    </a:lnTo>
                    <a:lnTo>
                      <a:pt x="0" y="0"/>
                    </a:lnTo>
                    <a:lnTo>
                      <a:pt x="232" y="76"/>
                    </a:lnTo>
                    <a:close/>
                  </a:path>
                </a:pathLst>
              </a:custGeom>
              <a:solidFill>
                <a:srgbClr val="8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3454" name="Freeform 361">
                <a:extLst>
                  <a:ext uri="{FF2B5EF4-FFF2-40B4-BE49-F238E27FC236}">
                    <a16:creationId xmlns:a16="http://schemas.microsoft.com/office/drawing/2014/main" id="{A9525B58-6C72-4A87-8C8E-939CFD257FD6}"/>
                  </a:ext>
                </a:extLst>
              </p:cNvPr>
              <p:cNvSpPr>
                <a:spLocks/>
              </p:cNvSpPr>
              <p:nvPr/>
            </p:nvSpPr>
            <p:spPr bwMode="auto">
              <a:xfrm>
                <a:off x="3518" y="2396"/>
                <a:ext cx="36" cy="43"/>
              </a:xfrm>
              <a:custGeom>
                <a:avLst/>
                <a:gdLst>
                  <a:gd name="T0" fmla="*/ 0 w 251"/>
                  <a:gd name="T1" fmla="*/ 0 h 213"/>
                  <a:gd name="T2" fmla="*/ 0 w 251"/>
                  <a:gd name="T3" fmla="*/ 0 h 213"/>
                  <a:gd name="T4" fmla="*/ 0 w 251"/>
                  <a:gd name="T5" fmla="*/ 0 h 213"/>
                  <a:gd name="T6" fmla="*/ 0 w 251"/>
                  <a:gd name="T7" fmla="*/ 0 h 213"/>
                  <a:gd name="T8" fmla="*/ 0 w 251"/>
                  <a:gd name="T9" fmla="*/ 0 h 213"/>
                  <a:gd name="T10" fmla="*/ 0 60000 65536"/>
                  <a:gd name="T11" fmla="*/ 0 60000 65536"/>
                  <a:gd name="T12" fmla="*/ 0 60000 65536"/>
                  <a:gd name="T13" fmla="*/ 0 60000 65536"/>
                  <a:gd name="T14" fmla="*/ 0 60000 65536"/>
                  <a:gd name="T15" fmla="*/ 0 w 251"/>
                  <a:gd name="T16" fmla="*/ 0 h 213"/>
                  <a:gd name="T17" fmla="*/ 251 w 251"/>
                  <a:gd name="T18" fmla="*/ 213 h 213"/>
                </a:gdLst>
                <a:ahLst/>
                <a:cxnLst>
                  <a:cxn ang="T10">
                    <a:pos x="T0" y="T1"/>
                  </a:cxn>
                  <a:cxn ang="T11">
                    <a:pos x="T2" y="T3"/>
                  </a:cxn>
                  <a:cxn ang="T12">
                    <a:pos x="T4" y="T5"/>
                  </a:cxn>
                  <a:cxn ang="T13">
                    <a:pos x="T6" y="T7"/>
                  </a:cxn>
                  <a:cxn ang="T14">
                    <a:pos x="T8" y="T9"/>
                  </a:cxn>
                </a:cxnLst>
                <a:rect l="T15" t="T16" r="T17" b="T18"/>
                <a:pathLst>
                  <a:path w="251" h="213">
                    <a:moveTo>
                      <a:pt x="251" y="83"/>
                    </a:moveTo>
                    <a:lnTo>
                      <a:pt x="251" y="213"/>
                    </a:lnTo>
                    <a:lnTo>
                      <a:pt x="0" y="127"/>
                    </a:lnTo>
                    <a:lnTo>
                      <a:pt x="0" y="0"/>
                    </a:lnTo>
                    <a:lnTo>
                      <a:pt x="251" y="83"/>
                    </a:lnTo>
                    <a:close/>
                  </a:path>
                </a:pathLst>
              </a:custGeom>
              <a:solidFill>
                <a:srgbClr val="8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3455" name="Freeform 362">
                <a:extLst>
                  <a:ext uri="{FF2B5EF4-FFF2-40B4-BE49-F238E27FC236}">
                    <a16:creationId xmlns:a16="http://schemas.microsoft.com/office/drawing/2014/main" id="{D4B0209C-3695-4705-89C7-32D1A2FF9761}"/>
                  </a:ext>
                </a:extLst>
              </p:cNvPr>
              <p:cNvSpPr>
                <a:spLocks/>
              </p:cNvSpPr>
              <p:nvPr/>
            </p:nvSpPr>
            <p:spPr bwMode="auto">
              <a:xfrm>
                <a:off x="3478" y="2378"/>
                <a:ext cx="38" cy="42"/>
              </a:xfrm>
              <a:custGeom>
                <a:avLst/>
                <a:gdLst>
                  <a:gd name="T0" fmla="*/ 0 w 264"/>
                  <a:gd name="T1" fmla="*/ 0 h 207"/>
                  <a:gd name="T2" fmla="*/ 0 w 264"/>
                  <a:gd name="T3" fmla="*/ 0 h 207"/>
                  <a:gd name="T4" fmla="*/ 0 w 264"/>
                  <a:gd name="T5" fmla="*/ 0 h 207"/>
                  <a:gd name="T6" fmla="*/ 0 w 264"/>
                  <a:gd name="T7" fmla="*/ 0 h 207"/>
                  <a:gd name="T8" fmla="*/ 0 w 264"/>
                  <a:gd name="T9" fmla="*/ 0 h 207"/>
                  <a:gd name="T10" fmla="*/ 0 60000 65536"/>
                  <a:gd name="T11" fmla="*/ 0 60000 65536"/>
                  <a:gd name="T12" fmla="*/ 0 60000 65536"/>
                  <a:gd name="T13" fmla="*/ 0 60000 65536"/>
                  <a:gd name="T14" fmla="*/ 0 60000 65536"/>
                  <a:gd name="T15" fmla="*/ 0 w 264"/>
                  <a:gd name="T16" fmla="*/ 0 h 207"/>
                  <a:gd name="T17" fmla="*/ 264 w 264"/>
                  <a:gd name="T18" fmla="*/ 207 h 207"/>
                </a:gdLst>
                <a:ahLst/>
                <a:cxnLst>
                  <a:cxn ang="T10">
                    <a:pos x="T0" y="T1"/>
                  </a:cxn>
                  <a:cxn ang="T11">
                    <a:pos x="T2" y="T3"/>
                  </a:cxn>
                  <a:cxn ang="T12">
                    <a:pos x="T4" y="T5"/>
                  </a:cxn>
                  <a:cxn ang="T13">
                    <a:pos x="T6" y="T7"/>
                  </a:cxn>
                  <a:cxn ang="T14">
                    <a:pos x="T8" y="T9"/>
                  </a:cxn>
                </a:cxnLst>
                <a:rect l="T15" t="T16" r="T17" b="T18"/>
                <a:pathLst>
                  <a:path w="264" h="207">
                    <a:moveTo>
                      <a:pt x="264" y="87"/>
                    </a:moveTo>
                    <a:lnTo>
                      <a:pt x="264" y="207"/>
                    </a:lnTo>
                    <a:lnTo>
                      <a:pt x="0" y="121"/>
                    </a:lnTo>
                    <a:lnTo>
                      <a:pt x="0" y="0"/>
                    </a:lnTo>
                    <a:lnTo>
                      <a:pt x="264" y="87"/>
                    </a:lnTo>
                    <a:close/>
                  </a:path>
                </a:pathLst>
              </a:custGeom>
              <a:solidFill>
                <a:srgbClr val="8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3456" name="Freeform 363">
                <a:extLst>
                  <a:ext uri="{FF2B5EF4-FFF2-40B4-BE49-F238E27FC236}">
                    <a16:creationId xmlns:a16="http://schemas.microsoft.com/office/drawing/2014/main" id="{2DF9AA67-8D96-4214-BCB0-419A4929F40A}"/>
                  </a:ext>
                </a:extLst>
              </p:cNvPr>
              <p:cNvSpPr>
                <a:spLocks/>
              </p:cNvSpPr>
              <p:nvPr/>
            </p:nvSpPr>
            <p:spPr bwMode="auto">
              <a:xfrm>
                <a:off x="3443" y="2417"/>
                <a:ext cx="33" cy="41"/>
              </a:xfrm>
              <a:custGeom>
                <a:avLst/>
                <a:gdLst>
                  <a:gd name="T0" fmla="*/ 0 w 232"/>
                  <a:gd name="T1" fmla="*/ 0 h 204"/>
                  <a:gd name="T2" fmla="*/ 0 w 232"/>
                  <a:gd name="T3" fmla="*/ 0 h 204"/>
                  <a:gd name="T4" fmla="*/ 0 w 232"/>
                  <a:gd name="T5" fmla="*/ 0 h 204"/>
                  <a:gd name="T6" fmla="*/ 0 w 232"/>
                  <a:gd name="T7" fmla="*/ 0 h 204"/>
                  <a:gd name="T8" fmla="*/ 0 w 232"/>
                  <a:gd name="T9" fmla="*/ 0 h 204"/>
                  <a:gd name="T10" fmla="*/ 0 60000 65536"/>
                  <a:gd name="T11" fmla="*/ 0 60000 65536"/>
                  <a:gd name="T12" fmla="*/ 0 60000 65536"/>
                  <a:gd name="T13" fmla="*/ 0 60000 65536"/>
                  <a:gd name="T14" fmla="*/ 0 60000 65536"/>
                  <a:gd name="T15" fmla="*/ 0 w 232"/>
                  <a:gd name="T16" fmla="*/ 0 h 204"/>
                  <a:gd name="T17" fmla="*/ 232 w 232"/>
                  <a:gd name="T18" fmla="*/ 204 h 204"/>
                </a:gdLst>
                <a:ahLst/>
                <a:cxnLst>
                  <a:cxn ang="T10">
                    <a:pos x="T0" y="T1"/>
                  </a:cxn>
                  <a:cxn ang="T11">
                    <a:pos x="T2" y="T3"/>
                  </a:cxn>
                  <a:cxn ang="T12">
                    <a:pos x="T4" y="T5"/>
                  </a:cxn>
                  <a:cxn ang="T13">
                    <a:pos x="T6" y="T7"/>
                  </a:cxn>
                  <a:cxn ang="T14">
                    <a:pos x="T8" y="T9"/>
                  </a:cxn>
                </a:cxnLst>
                <a:rect l="T15" t="T16" r="T17" b="T18"/>
                <a:pathLst>
                  <a:path w="232" h="204">
                    <a:moveTo>
                      <a:pt x="232" y="89"/>
                    </a:moveTo>
                    <a:lnTo>
                      <a:pt x="232" y="204"/>
                    </a:lnTo>
                    <a:lnTo>
                      <a:pt x="0" y="115"/>
                    </a:lnTo>
                    <a:lnTo>
                      <a:pt x="0" y="0"/>
                    </a:lnTo>
                    <a:lnTo>
                      <a:pt x="232" y="89"/>
                    </a:lnTo>
                    <a:close/>
                  </a:path>
                </a:pathLst>
              </a:custGeom>
              <a:solidFill>
                <a:srgbClr val="8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3457" name="Freeform 364">
                <a:extLst>
                  <a:ext uri="{FF2B5EF4-FFF2-40B4-BE49-F238E27FC236}">
                    <a16:creationId xmlns:a16="http://schemas.microsoft.com/office/drawing/2014/main" id="{A92EA978-F803-418F-B757-4CA28CC3E290}"/>
                  </a:ext>
                </a:extLst>
              </p:cNvPr>
              <p:cNvSpPr>
                <a:spLocks/>
              </p:cNvSpPr>
              <p:nvPr/>
            </p:nvSpPr>
            <p:spPr bwMode="auto">
              <a:xfrm>
                <a:off x="3556" y="2475"/>
                <a:ext cx="42" cy="49"/>
              </a:xfrm>
              <a:custGeom>
                <a:avLst/>
                <a:gdLst>
                  <a:gd name="T0" fmla="*/ 0 w 294"/>
                  <a:gd name="T1" fmla="*/ 0 h 242"/>
                  <a:gd name="T2" fmla="*/ 0 w 294"/>
                  <a:gd name="T3" fmla="*/ 0 h 242"/>
                  <a:gd name="T4" fmla="*/ 0 w 294"/>
                  <a:gd name="T5" fmla="*/ 0 h 242"/>
                  <a:gd name="T6" fmla="*/ 0 w 294"/>
                  <a:gd name="T7" fmla="*/ 0 h 242"/>
                  <a:gd name="T8" fmla="*/ 0 w 294"/>
                  <a:gd name="T9" fmla="*/ 0 h 242"/>
                  <a:gd name="T10" fmla="*/ 0 60000 65536"/>
                  <a:gd name="T11" fmla="*/ 0 60000 65536"/>
                  <a:gd name="T12" fmla="*/ 0 60000 65536"/>
                  <a:gd name="T13" fmla="*/ 0 60000 65536"/>
                  <a:gd name="T14" fmla="*/ 0 60000 65536"/>
                  <a:gd name="T15" fmla="*/ 0 w 294"/>
                  <a:gd name="T16" fmla="*/ 0 h 242"/>
                  <a:gd name="T17" fmla="*/ 294 w 294"/>
                  <a:gd name="T18" fmla="*/ 242 h 242"/>
                </a:gdLst>
                <a:ahLst/>
                <a:cxnLst>
                  <a:cxn ang="T10">
                    <a:pos x="T0" y="T1"/>
                  </a:cxn>
                  <a:cxn ang="T11">
                    <a:pos x="T2" y="T3"/>
                  </a:cxn>
                  <a:cxn ang="T12">
                    <a:pos x="T4" y="T5"/>
                  </a:cxn>
                  <a:cxn ang="T13">
                    <a:pos x="T6" y="T7"/>
                  </a:cxn>
                  <a:cxn ang="T14">
                    <a:pos x="T8" y="T9"/>
                  </a:cxn>
                </a:cxnLst>
                <a:rect l="T15" t="T16" r="T17" b="T18"/>
                <a:pathLst>
                  <a:path w="294" h="242">
                    <a:moveTo>
                      <a:pt x="294" y="110"/>
                    </a:moveTo>
                    <a:lnTo>
                      <a:pt x="294" y="242"/>
                    </a:lnTo>
                    <a:lnTo>
                      <a:pt x="1" y="129"/>
                    </a:lnTo>
                    <a:lnTo>
                      <a:pt x="0" y="0"/>
                    </a:lnTo>
                    <a:lnTo>
                      <a:pt x="294" y="110"/>
                    </a:lnTo>
                    <a:close/>
                  </a:path>
                </a:pathLst>
              </a:custGeom>
              <a:solidFill>
                <a:srgbClr val="8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3458" name="Freeform 365">
                <a:extLst>
                  <a:ext uri="{FF2B5EF4-FFF2-40B4-BE49-F238E27FC236}">
                    <a16:creationId xmlns:a16="http://schemas.microsoft.com/office/drawing/2014/main" id="{2AB09B47-83FE-4CF6-9069-F1345A914150}"/>
                  </a:ext>
                </a:extLst>
              </p:cNvPr>
              <p:cNvSpPr>
                <a:spLocks/>
              </p:cNvSpPr>
              <p:nvPr/>
            </p:nvSpPr>
            <p:spPr bwMode="auto">
              <a:xfrm>
                <a:off x="3518" y="2456"/>
                <a:ext cx="36" cy="44"/>
              </a:xfrm>
              <a:custGeom>
                <a:avLst/>
                <a:gdLst>
                  <a:gd name="T0" fmla="*/ 0 w 251"/>
                  <a:gd name="T1" fmla="*/ 0 h 220"/>
                  <a:gd name="T2" fmla="*/ 0 w 251"/>
                  <a:gd name="T3" fmla="*/ 0 h 220"/>
                  <a:gd name="T4" fmla="*/ 0 w 251"/>
                  <a:gd name="T5" fmla="*/ 0 h 220"/>
                  <a:gd name="T6" fmla="*/ 0 w 251"/>
                  <a:gd name="T7" fmla="*/ 0 h 220"/>
                  <a:gd name="T8" fmla="*/ 0 w 251"/>
                  <a:gd name="T9" fmla="*/ 0 h 220"/>
                  <a:gd name="T10" fmla="*/ 0 60000 65536"/>
                  <a:gd name="T11" fmla="*/ 0 60000 65536"/>
                  <a:gd name="T12" fmla="*/ 0 60000 65536"/>
                  <a:gd name="T13" fmla="*/ 0 60000 65536"/>
                  <a:gd name="T14" fmla="*/ 0 60000 65536"/>
                  <a:gd name="T15" fmla="*/ 0 w 251"/>
                  <a:gd name="T16" fmla="*/ 0 h 220"/>
                  <a:gd name="T17" fmla="*/ 251 w 251"/>
                  <a:gd name="T18" fmla="*/ 220 h 220"/>
                </a:gdLst>
                <a:ahLst/>
                <a:cxnLst>
                  <a:cxn ang="T10">
                    <a:pos x="T0" y="T1"/>
                  </a:cxn>
                  <a:cxn ang="T11">
                    <a:pos x="T2" y="T3"/>
                  </a:cxn>
                  <a:cxn ang="T12">
                    <a:pos x="T4" y="T5"/>
                  </a:cxn>
                  <a:cxn ang="T13">
                    <a:pos x="T6" y="T7"/>
                  </a:cxn>
                  <a:cxn ang="T14">
                    <a:pos x="T8" y="T9"/>
                  </a:cxn>
                </a:cxnLst>
                <a:rect l="T15" t="T16" r="T17" b="T18"/>
                <a:pathLst>
                  <a:path w="251" h="220">
                    <a:moveTo>
                      <a:pt x="251" y="90"/>
                    </a:moveTo>
                    <a:lnTo>
                      <a:pt x="251" y="220"/>
                    </a:lnTo>
                    <a:lnTo>
                      <a:pt x="0" y="126"/>
                    </a:lnTo>
                    <a:lnTo>
                      <a:pt x="0" y="0"/>
                    </a:lnTo>
                    <a:lnTo>
                      <a:pt x="251" y="90"/>
                    </a:lnTo>
                    <a:close/>
                  </a:path>
                </a:pathLst>
              </a:custGeom>
              <a:solidFill>
                <a:srgbClr val="8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3459" name="Freeform 366">
                <a:extLst>
                  <a:ext uri="{FF2B5EF4-FFF2-40B4-BE49-F238E27FC236}">
                    <a16:creationId xmlns:a16="http://schemas.microsoft.com/office/drawing/2014/main" id="{442C08C8-E09B-450E-A058-A26409C0902D}"/>
                  </a:ext>
                </a:extLst>
              </p:cNvPr>
              <p:cNvSpPr>
                <a:spLocks/>
              </p:cNvSpPr>
              <p:nvPr/>
            </p:nvSpPr>
            <p:spPr bwMode="auto">
              <a:xfrm>
                <a:off x="3478" y="2436"/>
                <a:ext cx="38" cy="44"/>
              </a:xfrm>
              <a:custGeom>
                <a:avLst/>
                <a:gdLst>
                  <a:gd name="T0" fmla="*/ 0 w 264"/>
                  <a:gd name="T1" fmla="*/ 0 h 219"/>
                  <a:gd name="T2" fmla="*/ 0 w 264"/>
                  <a:gd name="T3" fmla="*/ 0 h 219"/>
                  <a:gd name="T4" fmla="*/ 0 w 264"/>
                  <a:gd name="T5" fmla="*/ 0 h 219"/>
                  <a:gd name="T6" fmla="*/ 0 w 264"/>
                  <a:gd name="T7" fmla="*/ 0 h 219"/>
                  <a:gd name="T8" fmla="*/ 0 w 264"/>
                  <a:gd name="T9" fmla="*/ 0 h 219"/>
                  <a:gd name="T10" fmla="*/ 0 60000 65536"/>
                  <a:gd name="T11" fmla="*/ 0 60000 65536"/>
                  <a:gd name="T12" fmla="*/ 0 60000 65536"/>
                  <a:gd name="T13" fmla="*/ 0 60000 65536"/>
                  <a:gd name="T14" fmla="*/ 0 60000 65536"/>
                  <a:gd name="T15" fmla="*/ 0 w 264"/>
                  <a:gd name="T16" fmla="*/ 0 h 219"/>
                  <a:gd name="T17" fmla="*/ 264 w 264"/>
                  <a:gd name="T18" fmla="*/ 219 h 219"/>
                </a:gdLst>
                <a:ahLst/>
                <a:cxnLst>
                  <a:cxn ang="T10">
                    <a:pos x="T0" y="T1"/>
                  </a:cxn>
                  <a:cxn ang="T11">
                    <a:pos x="T2" y="T3"/>
                  </a:cxn>
                  <a:cxn ang="T12">
                    <a:pos x="T4" y="T5"/>
                  </a:cxn>
                  <a:cxn ang="T13">
                    <a:pos x="T6" y="T7"/>
                  </a:cxn>
                  <a:cxn ang="T14">
                    <a:pos x="T8" y="T9"/>
                  </a:cxn>
                </a:cxnLst>
                <a:rect l="T15" t="T16" r="T17" b="T18"/>
                <a:pathLst>
                  <a:path w="264" h="219">
                    <a:moveTo>
                      <a:pt x="264" y="98"/>
                    </a:moveTo>
                    <a:lnTo>
                      <a:pt x="264" y="219"/>
                    </a:lnTo>
                    <a:lnTo>
                      <a:pt x="0" y="115"/>
                    </a:lnTo>
                    <a:lnTo>
                      <a:pt x="0" y="0"/>
                    </a:lnTo>
                    <a:lnTo>
                      <a:pt x="264" y="98"/>
                    </a:lnTo>
                    <a:close/>
                  </a:path>
                </a:pathLst>
              </a:custGeom>
              <a:solidFill>
                <a:srgbClr val="8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3460" name="Freeform 367">
                <a:extLst>
                  <a:ext uri="{FF2B5EF4-FFF2-40B4-BE49-F238E27FC236}">
                    <a16:creationId xmlns:a16="http://schemas.microsoft.com/office/drawing/2014/main" id="{604109ED-29B0-44CD-A3EE-D14BDB143D34}"/>
                  </a:ext>
                </a:extLst>
              </p:cNvPr>
              <p:cNvSpPr>
                <a:spLocks/>
              </p:cNvSpPr>
              <p:nvPr/>
            </p:nvSpPr>
            <p:spPr bwMode="auto">
              <a:xfrm>
                <a:off x="3443" y="2472"/>
                <a:ext cx="33" cy="43"/>
              </a:xfrm>
              <a:custGeom>
                <a:avLst/>
                <a:gdLst>
                  <a:gd name="T0" fmla="*/ 0 w 232"/>
                  <a:gd name="T1" fmla="*/ 0 h 212"/>
                  <a:gd name="T2" fmla="*/ 0 w 232"/>
                  <a:gd name="T3" fmla="*/ 0 h 212"/>
                  <a:gd name="T4" fmla="*/ 0 w 232"/>
                  <a:gd name="T5" fmla="*/ 0 h 212"/>
                  <a:gd name="T6" fmla="*/ 0 w 232"/>
                  <a:gd name="T7" fmla="*/ 0 h 212"/>
                  <a:gd name="T8" fmla="*/ 0 w 232"/>
                  <a:gd name="T9" fmla="*/ 0 h 212"/>
                  <a:gd name="T10" fmla="*/ 0 60000 65536"/>
                  <a:gd name="T11" fmla="*/ 0 60000 65536"/>
                  <a:gd name="T12" fmla="*/ 0 60000 65536"/>
                  <a:gd name="T13" fmla="*/ 0 60000 65536"/>
                  <a:gd name="T14" fmla="*/ 0 60000 65536"/>
                  <a:gd name="T15" fmla="*/ 0 w 232"/>
                  <a:gd name="T16" fmla="*/ 0 h 212"/>
                  <a:gd name="T17" fmla="*/ 232 w 232"/>
                  <a:gd name="T18" fmla="*/ 212 h 212"/>
                </a:gdLst>
                <a:ahLst/>
                <a:cxnLst>
                  <a:cxn ang="T10">
                    <a:pos x="T0" y="T1"/>
                  </a:cxn>
                  <a:cxn ang="T11">
                    <a:pos x="T2" y="T3"/>
                  </a:cxn>
                  <a:cxn ang="T12">
                    <a:pos x="T4" y="T5"/>
                  </a:cxn>
                  <a:cxn ang="T13">
                    <a:pos x="T6" y="T7"/>
                  </a:cxn>
                  <a:cxn ang="T14">
                    <a:pos x="T8" y="T9"/>
                  </a:cxn>
                </a:cxnLst>
                <a:rect l="T15" t="T16" r="T17" b="T18"/>
                <a:pathLst>
                  <a:path w="232" h="212">
                    <a:moveTo>
                      <a:pt x="232" y="98"/>
                    </a:moveTo>
                    <a:lnTo>
                      <a:pt x="232" y="212"/>
                    </a:lnTo>
                    <a:lnTo>
                      <a:pt x="0" y="115"/>
                    </a:lnTo>
                    <a:lnTo>
                      <a:pt x="0" y="0"/>
                    </a:lnTo>
                    <a:lnTo>
                      <a:pt x="232" y="98"/>
                    </a:lnTo>
                    <a:close/>
                  </a:path>
                </a:pathLst>
              </a:custGeom>
              <a:solidFill>
                <a:srgbClr val="8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3461" name="Freeform 368">
                <a:extLst>
                  <a:ext uri="{FF2B5EF4-FFF2-40B4-BE49-F238E27FC236}">
                    <a16:creationId xmlns:a16="http://schemas.microsoft.com/office/drawing/2014/main" id="{E1EA9C36-8F96-42BC-9C21-85A4BDDD6EB7}"/>
                  </a:ext>
                </a:extLst>
              </p:cNvPr>
              <p:cNvSpPr>
                <a:spLocks/>
              </p:cNvSpPr>
              <p:nvPr/>
            </p:nvSpPr>
            <p:spPr bwMode="auto">
              <a:xfrm>
                <a:off x="3518" y="2515"/>
                <a:ext cx="36" cy="47"/>
              </a:xfrm>
              <a:custGeom>
                <a:avLst/>
                <a:gdLst>
                  <a:gd name="T0" fmla="*/ 0 w 251"/>
                  <a:gd name="T1" fmla="*/ 0 h 232"/>
                  <a:gd name="T2" fmla="*/ 0 w 251"/>
                  <a:gd name="T3" fmla="*/ 0 h 232"/>
                  <a:gd name="T4" fmla="*/ 0 w 251"/>
                  <a:gd name="T5" fmla="*/ 0 h 232"/>
                  <a:gd name="T6" fmla="*/ 0 w 251"/>
                  <a:gd name="T7" fmla="*/ 0 h 232"/>
                  <a:gd name="T8" fmla="*/ 0 w 251"/>
                  <a:gd name="T9" fmla="*/ 0 h 232"/>
                  <a:gd name="T10" fmla="*/ 0 60000 65536"/>
                  <a:gd name="T11" fmla="*/ 0 60000 65536"/>
                  <a:gd name="T12" fmla="*/ 0 60000 65536"/>
                  <a:gd name="T13" fmla="*/ 0 60000 65536"/>
                  <a:gd name="T14" fmla="*/ 0 60000 65536"/>
                  <a:gd name="T15" fmla="*/ 0 w 251"/>
                  <a:gd name="T16" fmla="*/ 0 h 232"/>
                  <a:gd name="T17" fmla="*/ 251 w 251"/>
                  <a:gd name="T18" fmla="*/ 232 h 232"/>
                </a:gdLst>
                <a:ahLst/>
                <a:cxnLst>
                  <a:cxn ang="T10">
                    <a:pos x="T0" y="T1"/>
                  </a:cxn>
                  <a:cxn ang="T11">
                    <a:pos x="T2" y="T3"/>
                  </a:cxn>
                  <a:cxn ang="T12">
                    <a:pos x="T4" y="T5"/>
                  </a:cxn>
                  <a:cxn ang="T13">
                    <a:pos x="T6" y="T7"/>
                  </a:cxn>
                  <a:cxn ang="T14">
                    <a:pos x="T8" y="T9"/>
                  </a:cxn>
                </a:cxnLst>
                <a:rect l="T15" t="T16" r="T17" b="T18"/>
                <a:pathLst>
                  <a:path w="251" h="232">
                    <a:moveTo>
                      <a:pt x="251" y="99"/>
                    </a:moveTo>
                    <a:lnTo>
                      <a:pt x="251" y="232"/>
                    </a:lnTo>
                    <a:lnTo>
                      <a:pt x="0" y="127"/>
                    </a:lnTo>
                    <a:lnTo>
                      <a:pt x="0" y="0"/>
                    </a:lnTo>
                    <a:lnTo>
                      <a:pt x="251" y="99"/>
                    </a:lnTo>
                    <a:close/>
                  </a:path>
                </a:pathLst>
              </a:custGeom>
              <a:solidFill>
                <a:srgbClr val="8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3462" name="Freeform 369">
                <a:extLst>
                  <a:ext uri="{FF2B5EF4-FFF2-40B4-BE49-F238E27FC236}">
                    <a16:creationId xmlns:a16="http://schemas.microsoft.com/office/drawing/2014/main" id="{30FE57AC-4F95-4BD3-9408-E4A84358EA16}"/>
                  </a:ext>
                </a:extLst>
              </p:cNvPr>
              <p:cNvSpPr>
                <a:spLocks/>
              </p:cNvSpPr>
              <p:nvPr/>
            </p:nvSpPr>
            <p:spPr bwMode="auto">
              <a:xfrm>
                <a:off x="3478" y="2493"/>
                <a:ext cx="38" cy="46"/>
              </a:xfrm>
              <a:custGeom>
                <a:avLst/>
                <a:gdLst>
                  <a:gd name="T0" fmla="*/ 0 w 264"/>
                  <a:gd name="T1" fmla="*/ 0 h 230"/>
                  <a:gd name="T2" fmla="*/ 0 w 264"/>
                  <a:gd name="T3" fmla="*/ 0 h 230"/>
                  <a:gd name="T4" fmla="*/ 0 w 264"/>
                  <a:gd name="T5" fmla="*/ 0 h 230"/>
                  <a:gd name="T6" fmla="*/ 0 w 264"/>
                  <a:gd name="T7" fmla="*/ 0 h 230"/>
                  <a:gd name="T8" fmla="*/ 0 w 264"/>
                  <a:gd name="T9" fmla="*/ 0 h 230"/>
                  <a:gd name="T10" fmla="*/ 0 60000 65536"/>
                  <a:gd name="T11" fmla="*/ 0 60000 65536"/>
                  <a:gd name="T12" fmla="*/ 0 60000 65536"/>
                  <a:gd name="T13" fmla="*/ 0 60000 65536"/>
                  <a:gd name="T14" fmla="*/ 0 60000 65536"/>
                  <a:gd name="T15" fmla="*/ 0 w 264"/>
                  <a:gd name="T16" fmla="*/ 0 h 230"/>
                  <a:gd name="T17" fmla="*/ 264 w 264"/>
                  <a:gd name="T18" fmla="*/ 230 h 230"/>
                </a:gdLst>
                <a:ahLst/>
                <a:cxnLst>
                  <a:cxn ang="T10">
                    <a:pos x="T0" y="T1"/>
                  </a:cxn>
                  <a:cxn ang="T11">
                    <a:pos x="T2" y="T3"/>
                  </a:cxn>
                  <a:cxn ang="T12">
                    <a:pos x="T4" y="T5"/>
                  </a:cxn>
                  <a:cxn ang="T13">
                    <a:pos x="T6" y="T7"/>
                  </a:cxn>
                  <a:cxn ang="T14">
                    <a:pos x="T8" y="T9"/>
                  </a:cxn>
                </a:cxnLst>
                <a:rect l="T15" t="T16" r="T17" b="T18"/>
                <a:pathLst>
                  <a:path w="264" h="230">
                    <a:moveTo>
                      <a:pt x="264" y="109"/>
                    </a:moveTo>
                    <a:lnTo>
                      <a:pt x="264" y="230"/>
                    </a:lnTo>
                    <a:lnTo>
                      <a:pt x="0" y="119"/>
                    </a:lnTo>
                    <a:lnTo>
                      <a:pt x="0" y="0"/>
                    </a:lnTo>
                    <a:lnTo>
                      <a:pt x="264" y="109"/>
                    </a:lnTo>
                    <a:close/>
                  </a:path>
                </a:pathLst>
              </a:custGeom>
              <a:solidFill>
                <a:srgbClr val="8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3463" name="Freeform 370">
                <a:extLst>
                  <a:ext uri="{FF2B5EF4-FFF2-40B4-BE49-F238E27FC236}">
                    <a16:creationId xmlns:a16="http://schemas.microsoft.com/office/drawing/2014/main" id="{12B35251-E5D5-4B17-8B51-087342B3F246}"/>
                  </a:ext>
                </a:extLst>
              </p:cNvPr>
              <p:cNvSpPr>
                <a:spLocks/>
              </p:cNvSpPr>
              <p:nvPr/>
            </p:nvSpPr>
            <p:spPr bwMode="auto">
              <a:xfrm>
                <a:off x="3443" y="2527"/>
                <a:ext cx="32" cy="43"/>
              </a:xfrm>
              <a:custGeom>
                <a:avLst/>
                <a:gdLst>
                  <a:gd name="T0" fmla="*/ 0 w 220"/>
                  <a:gd name="T1" fmla="*/ 0 h 216"/>
                  <a:gd name="T2" fmla="*/ 0 w 220"/>
                  <a:gd name="T3" fmla="*/ 0 h 216"/>
                  <a:gd name="T4" fmla="*/ 0 w 220"/>
                  <a:gd name="T5" fmla="*/ 0 h 216"/>
                  <a:gd name="T6" fmla="*/ 0 w 220"/>
                  <a:gd name="T7" fmla="*/ 0 h 216"/>
                  <a:gd name="T8" fmla="*/ 0 w 220"/>
                  <a:gd name="T9" fmla="*/ 0 h 216"/>
                  <a:gd name="T10" fmla="*/ 0 60000 65536"/>
                  <a:gd name="T11" fmla="*/ 0 60000 65536"/>
                  <a:gd name="T12" fmla="*/ 0 60000 65536"/>
                  <a:gd name="T13" fmla="*/ 0 60000 65536"/>
                  <a:gd name="T14" fmla="*/ 0 60000 65536"/>
                  <a:gd name="T15" fmla="*/ 0 w 220"/>
                  <a:gd name="T16" fmla="*/ 0 h 216"/>
                  <a:gd name="T17" fmla="*/ 220 w 220"/>
                  <a:gd name="T18" fmla="*/ 216 h 216"/>
                </a:gdLst>
                <a:ahLst/>
                <a:cxnLst>
                  <a:cxn ang="T10">
                    <a:pos x="T0" y="T1"/>
                  </a:cxn>
                  <a:cxn ang="T11">
                    <a:pos x="T2" y="T3"/>
                  </a:cxn>
                  <a:cxn ang="T12">
                    <a:pos x="T4" y="T5"/>
                  </a:cxn>
                  <a:cxn ang="T13">
                    <a:pos x="T6" y="T7"/>
                  </a:cxn>
                  <a:cxn ang="T14">
                    <a:pos x="T8" y="T9"/>
                  </a:cxn>
                </a:cxnLst>
                <a:rect l="T15" t="T16" r="T17" b="T18"/>
                <a:pathLst>
                  <a:path w="220" h="216">
                    <a:moveTo>
                      <a:pt x="220" y="100"/>
                    </a:moveTo>
                    <a:lnTo>
                      <a:pt x="220" y="216"/>
                    </a:lnTo>
                    <a:lnTo>
                      <a:pt x="0" y="115"/>
                    </a:lnTo>
                    <a:lnTo>
                      <a:pt x="0" y="0"/>
                    </a:lnTo>
                    <a:lnTo>
                      <a:pt x="220" y="100"/>
                    </a:lnTo>
                    <a:close/>
                  </a:path>
                </a:pathLst>
              </a:custGeom>
              <a:solidFill>
                <a:srgbClr val="8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3464" name="Freeform 371">
                <a:extLst>
                  <a:ext uri="{FF2B5EF4-FFF2-40B4-BE49-F238E27FC236}">
                    <a16:creationId xmlns:a16="http://schemas.microsoft.com/office/drawing/2014/main" id="{C2299BF1-0A1C-4E29-8B9E-367200CF1288}"/>
                  </a:ext>
                </a:extLst>
              </p:cNvPr>
              <p:cNvSpPr>
                <a:spLocks/>
              </p:cNvSpPr>
              <p:nvPr/>
            </p:nvSpPr>
            <p:spPr bwMode="auto">
              <a:xfrm>
                <a:off x="3554" y="2597"/>
                <a:ext cx="44" cy="54"/>
              </a:xfrm>
              <a:custGeom>
                <a:avLst/>
                <a:gdLst>
                  <a:gd name="T0" fmla="*/ 0 w 304"/>
                  <a:gd name="T1" fmla="*/ 0 h 270"/>
                  <a:gd name="T2" fmla="*/ 0 w 304"/>
                  <a:gd name="T3" fmla="*/ 0 h 270"/>
                  <a:gd name="T4" fmla="*/ 0 w 304"/>
                  <a:gd name="T5" fmla="*/ 0 h 270"/>
                  <a:gd name="T6" fmla="*/ 0 w 304"/>
                  <a:gd name="T7" fmla="*/ 0 h 270"/>
                  <a:gd name="T8" fmla="*/ 0 w 304"/>
                  <a:gd name="T9" fmla="*/ 0 h 270"/>
                  <a:gd name="T10" fmla="*/ 0 60000 65536"/>
                  <a:gd name="T11" fmla="*/ 0 60000 65536"/>
                  <a:gd name="T12" fmla="*/ 0 60000 65536"/>
                  <a:gd name="T13" fmla="*/ 0 60000 65536"/>
                  <a:gd name="T14" fmla="*/ 0 60000 65536"/>
                  <a:gd name="T15" fmla="*/ 0 w 304"/>
                  <a:gd name="T16" fmla="*/ 0 h 270"/>
                  <a:gd name="T17" fmla="*/ 304 w 304"/>
                  <a:gd name="T18" fmla="*/ 270 h 270"/>
                </a:gdLst>
                <a:ahLst/>
                <a:cxnLst>
                  <a:cxn ang="T10">
                    <a:pos x="T0" y="T1"/>
                  </a:cxn>
                  <a:cxn ang="T11">
                    <a:pos x="T2" y="T3"/>
                  </a:cxn>
                  <a:cxn ang="T12">
                    <a:pos x="T4" y="T5"/>
                  </a:cxn>
                  <a:cxn ang="T13">
                    <a:pos x="T6" y="T7"/>
                  </a:cxn>
                  <a:cxn ang="T14">
                    <a:pos x="T8" y="T9"/>
                  </a:cxn>
                </a:cxnLst>
                <a:rect l="T15" t="T16" r="T17" b="T18"/>
                <a:pathLst>
                  <a:path w="304" h="270">
                    <a:moveTo>
                      <a:pt x="304" y="136"/>
                    </a:moveTo>
                    <a:lnTo>
                      <a:pt x="304" y="270"/>
                    </a:lnTo>
                    <a:lnTo>
                      <a:pt x="0" y="133"/>
                    </a:lnTo>
                    <a:lnTo>
                      <a:pt x="0" y="0"/>
                    </a:lnTo>
                    <a:lnTo>
                      <a:pt x="304" y="136"/>
                    </a:lnTo>
                    <a:close/>
                  </a:path>
                </a:pathLst>
              </a:custGeom>
              <a:solidFill>
                <a:srgbClr val="4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3465" name="Freeform 372">
                <a:extLst>
                  <a:ext uri="{FF2B5EF4-FFF2-40B4-BE49-F238E27FC236}">
                    <a16:creationId xmlns:a16="http://schemas.microsoft.com/office/drawing/2014/main" id="{E9016E32-5152-4D7F-AB92-3A9A508310A2}"/>
                  </a:ext>
                </a:extLst>
              </p:cNvPr>
              <p:cNvSpPr>
                <a:spLocks/>
              </p:cNvSpPr>
              <p:nvPr/>
            </p:nvSpPr>
            <p:spPr bwMode="auto">
              <a:xfrm>
                <a:off x="3517" y="2574"/>
                <a:ext cx="35" cy="48"/>
              </a:xfrm>
              <a:custGeom>
                <a:avLst/>
                <a:gdLst>
                  <a:gd name="T0" fmla="*/ 0 w 250"/>
                  <a:gd name="T1" fmla="*/ 0 h 244"/>
                  <a:gd name="T2" fmla="*/ 0 w 250"/>
                  <a:gd name="T3" fmla="*/ 0 h 244"/>
                  <a:gd name="T4" fmla="*/ 0 w 250"/>
                  <a:gd name="T5" fmla="*/ 0 h 244"/>
                  <a:gd name="T6" fmla="*/ 0 w 250"/>
                  <a:gd name="T7" fmla="*/ 0 h 244"/>
                  <a:gd name="T8" fmla="*/ 0 w 250"/>
                  <a:gd name="T9" fmla="*/ 0 h 244"/>
                  <a:gd name="T10" fmla="*/ 0 60000 65536"/>
                  <a:gd name="T11" fmla="*/ 0 60000 65536"/>
                  <a:gd name="T12" fmla="*/ 0 60000 65536"/>
                  <a:gd name="T13" fmla="*/ 0 60000 65536"/>
                  <a:gd name="T14" fmla="*/ 0 60000 65536"/>
                  <a:gd name="T15" fmla="*/ 0 w 250"/>
                  <a:gd name="T16" fmla="*/ 0 h 244"/>
                  <a:gd name="T17" fmla="*/ 250 w 250"/>
                  <a:gd name="T18" fmla="*/ 244 h 244"/>
                </a:gdLst>
                <a:ahLst/>
                <a:cxnLst>
                  <a:cxn ang="T10">
                    <a:pos x="T0" y="T1"/>
                  </a:cxn>
                  <a:cxn ang="T11">
                    <a:pos x="T2" y="T3"/>
                  </a:cxn>
                  <a:cxn ang="T12">
                    <a:pos x="T4" y="T5"/>
                  </a:cxn>
                  <a:cxn ang="T13">
                    <a:pos x="T6" y="T7"/>
                  </a:cxn>
                  <a:cxn ang="T14">
                    <a:pos x="T8" y="T9"/>
                  </a:cxn>
                </a:cxnLst>
                <a:rect l="T15" t="T16" r="T17" b="T18"/>
                <a:pathLst>
                  <a:path w="250" h="244">
                    <a:moveTo>
                      <a:pt x="250" y="110"/>
                    </a:moveTo>
                    <a:lnTo>
                      <a:pt x="250" y="244"/>
                    </a:lnTo>
                    <a:lnTo>
                      <a:pt x="0" y="125"/>
                    </a:lnTo>
                    <a:lnTo>
                      <a:pt x="0" y="0"/>
                    </a:lnTo>
                    <a:lnTo>
                      <a:pt x="250" y="110"/>
                    </a:lnTo>
                    <a:close/>
                  </a:path>
                </a:pathLst>
              </a:custGeom>
              <a:solidFill>
                <a:srgbClr val="8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3466" name="Freeform 373">
                <a:extLst>
                  <a:ext uri="{FF2B5EF4-FFF2-40B4-BE49-F238E27FC236}">
                    <a16:creationId xmlns:a16="http://schemas.microsoft.com/office/drawing/2014/main" id="{22AD7955-BFCD-436F-A3E2-8856E40229AC}"/>
                  </a:ext>
                </a:extLst>
              </p:cNvPr>
              <p:cNvSpPr>
                <a:spLocks/>
              </p:cNvSpPr>
              <p:nvPr/>
            </p:nvSpPr>
            <p:spPr bwMode="auto">
              <a:xfrm>
                <a:off x="3477" y="2548"/>
                <a:ext cx="37" cy="48"/>
              </a:xfrm>
              <a:custGeom>
                <a:avLst/>
                <a:gdLst>
                  <a:gd name="T0" fmla="*/ 0 w 262"/>
                  <a:gd name="T1" fmla="*/ 0 h 239"/>
                  <a:gd name="T2" fmla="*/ 0 w 262"/>
                  <a:gd name="T3" fmla="*/ 0 h 239"/>
                  <a:gd name="T4" fmla="*/ 0 w 262"/>
                  <a:gd name="T5" fmla="*/ 0 h 239"/>
                  <a:gd name="T6" fmla="*/ 0 w 262"/>
                  <a:gd name="T7" fmla="*/ 0 h 239"/>
                  <a:gd name="T8" fmla="*/ 0 w 262"/>
                  <a:gd name="T9" fmla="*/ 0 h 239"/>
                  <a:gd name="T10" fmla="*/ 0 60000 65536"/>
                  <a:gd name="T11" fmla="*/ 0 60000 65536"/>
                  <a:gd name="T12" fmla="*/ 0 60000 65536"/>
                  <a:gd name="T13" fmla="*/ 0 60000 65536"/>
                  <a:gd name="T14" fmla="*/ 0 60000 65536"/>
                  <a:gd name="T15" fmla="*/ 0 w 262"/>
                  <a:gd name="T16" fmla="*/ 0 h 239"/>
                  <a:gd name="T17" fmla="*/ 262 w 262"/>
                  <a:gd name="T18" fmla="*/ 239 h 239"/>
                </a:gdLst>
                <a:ahLst/>
                <a:cxnLst>
                  <a:cxn ang="T10">
                    <a:pos x="T0" y="T1"/>
                  </a:cxn>
                  <a:cxn ang="T11">
                    <a:pos x="T2" y="T3"/>
                  </a:cxn>
                  <a:cxn ang="T12">
                    <a:pos x="T4" y="T5"/>
                  </a:cxn>
                  <a:cxn ang="T13">
                    <a:pos x="T6" y="T7"/>
                  </a:cxn>
                  <a:cxn ang="T14">
                    <a:pos x="T8" y="T9"/>
                  </a:cxn>
                </a:cxnLst>
                <a:rect l="T15" t="T16" r="T17" b="T18"/>
                <a:pathLst>
                  <a:path w="262" h="239">
                    <a:moveTo>
                      <a:pt x="262" y="119"/>
                    </a:moveTo>
                    <a:lnTo>
                      <a:pt x="262" y="239"/>
                    </a:lnTo>
                    <a:lnTo>
                      <a:pt x="0" y="124"/>
                    </a:lnTo>
                    <a:lnTo>
                      <a:pt x="0" y="0"/>
                    </a:lnTo>
                    <a:lnTo>
                      <a:pt x="262" y="119"/>
                    </a:lnTo>
                    <a:close/>
                  </a:path>
                </a:pathLst>
              </a:custGeom>
              <a:solidFill>
                <a:srgbClr val="6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3467" name="Freeform 374">
                <a:extLst>
                  <a:ext uri="{FF2B5EF4-FFF2-40B4-BE49-F238E27FC236}">
                    <a16:creationId xmlns:a16="http://schemas.microsoft.com/office/drawing/2014/main" id="{502BE4B6-9C14-4D5A-A9BD-34E01E2585EB}"/>
                  </a:ext>
                </a:extLst>
              </p:cNvPr>
              <p:cNvSpPr>
                <a:spLocks/>
              </p:cNvSpPr>
              <p:nvPr/>
            </p:nvSpPr>
            <p:spPr bwMode="auto">
              <a:xfrm>
                <a:off x="3443" y="2582"/>
                <a:ext cx="32" cy="45"/>
              </a:xfrm>
              <a:custGeom>
                <a:avLst/>
                <a:gdLst>
                  <a:gd name="T0" fmla="*/ 0 w 220"/>
                  <a:gd name="T1" fmla="*/ 0 h 223"/>
                  <a:gd name="T2" fmla="*/ 0 w 220"/>
                  <a:gd name="T3" fmla="*/ 0 h 223"/>
                  <a:gd name="T4" fmla="*/ 0 w 220"/>
                  <a:gd name="T5" fmla="*/ 0 h 223"/>
                  <a:gd name="T6" fmla="*/ 0 w 220"/>
                  <a:gd name="T7" fmla="*/ 0 h 223"/>
                  <a:gd name="T8" fmla="*/ 0 w 220"/>
                  <a:gd name="T9" fmla="*/ 0 h 223"/>
                  <a:gd name="T10" fmla="*/ 0 60000 65536"/>
                  <a:gd name="T11" fmla="*/ 0 60000 65536"/>
                  <a:gd name="T12" fmla="*/ 0 60000 65536"/>
                  <a:gd name="T13" fmla="*/ 0 60000 65536"/>
                  <a:gd name="T14" fmla="*/ 0 60000 65536"/>
                  <a:gd name="T15" fmla="*/ 0 w 220"/>
                  <a:gd name="T16" fmla="*/ 0 h 223"/>
                  <a:gd name="T17" fmla="*/ 220 w 220"/>
                  <a:gd name="T18" fmla="*/ 223 h 223"/>
                </a:gdLst>
                <a:ahLst/>
                <a:cxnLst>
                  <a:cxn ang="T10">
                    <a:pos x="T0" y="T1"/>
                  </a:cxn>
                  <a:cxn ang="T11">
                    <a:pos x="T2" y="T3"/>
                  </a:cxn>
                  <a:cxn ang="T12">
                    <a:pos x="T4" y="T5"/>
                  </a:cxn>
                  <a:cxn ang="T13">
                    <a:pos x="T6" y="T7"/>
                  </a:cxn>
                  <a:cxn ang="T14">
                    <a:pos x="T8" y="T9"/>
                  </a:cxn>
                </a:cxnLst>
                <a:rect l="T15" t="T16" r="T17" b="T18"/>
                <a:pathLst>
                  <a:path w="220" h="223">
                    <a:moveTo>
                      <a:pt x="220" y="106"/>
                    </a:moveTo>
                    <a:lnTo>
                      <a:pt x="220" y="223"/>
                    </a:lnTo>
                    <a:lnTo>
                      <a:pt x="0" y="114"/>
                    </a:lnTo>
                    <a:lnTo>
                      <a:pt x="0" y="0"/>
                    </a:lnTo>
                    <a:lnTo>
                      <a:pt x="220" y="106"/>
                    </a:lnTo>
                    <a:close/>
                  </a:path>
                </a:pathLst>
              </a:custGeom>
              <a:solidFill>
                <a:srgbClr val="8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3468" name="Freeform 375">
                <a:extLst>
                  <a:ext uri="{FF2B5EF4-FFF2-40B4-BE49-F238E27FC236}">
                    <a16:creationId xmlns:a16="http://schemas.microsoft.com/office/drawing/2014/main" id="{03D3FCAD-7114-47F5-992B-E5E2CB867671}"/>
                  </a:ext>
                </a:extLst>
              </p:cNvPr>
              <p:cNvSpPr>
                <a:spLocks/>
              </p:cNvSpPr>
              <p:nvPr/>
            </p:nvSpPr>
            <p:spPr bwMode="auto">
              <a:xfrm>
                <a:off x="3554" y="2658"/>
                <a:ext cx="44" cy="56"/>
              </a:xfrm>
              <a:custGeom>
                <a:avLst/>
                <a:gdLst>
                  <a:gd name="T0" fmla="*/ 0 w 304"/>
                  <a:gd name="T1" fmla="*/ 0 h 279"/>
                  <a:gd name="T2" fmla="*/ 0 w 304"/>
                  <a:gd name="T3" fmla="*/ 0 h 279"/>
                  <a:gd name="T4" fmla="*/ 0 w 304"/>
                  <a:gd name="T5" fmla="*/ 0 h 279"/>
                  <a:gd name="T6" fmla="*/ 0 w 304"/>
                  <a:gd name="T7" fmla="*/ 0 h 279"/>
                  <a:gd name="T8" fmla="*/ 0 w 304"/>
                  <a:gd name="T9" fmla="*/ 0 h 279"/>
                  <a:gd name="T10" fmla="*/ 0 60000 65536"/>
                  <a:gd name="T11" fmla="*/ 0 60000 65536"/>
                  <a:gd name="T12" fmla="*/ 0 60000 65536"/>
                  <a:gd name="T13" fmla="*/ 0 60000 65536"/>
                  <a:gd name="T14" fmla="*/ 0 60000 65536"/>
                  <a:gd name="T15" fmla="*/ 0 w 304"/>
                  <a:gd name="T16" fmla="*/ 0 h 279"/>
                  <a:gd name="T17" fmla="*/ 304 w 304"/>
                  <a:gd name="T18" fmla="*/ 279 h 279"/>
                </a:gdLst>
                <a:ahLst/>
                <a:cxnLst>
                  <a:cxn ang="T10">
                    <a:pos x="T0" y="T1"/>
                  </a:cxn>
                  <a:cxn ang="T11">
                    <a:pos x="T2" y="T3"/>
                  </a:cxn>
                  <a:cxn ang="T12">
                    <a:pos x="T4" y="T5"/>
                  </a:cxn>
                  <a:cxn ang="T13">
                    <a:pos x="T6" y="T7"/>
                  </a:cxn>
                  <a:cxn ang="T14">
                    <a:pos x="T8" y="T9"/>
                  </a:cxn>
                </a:cxnLst>
                <a:rect l="T15" t="T16" r="T17" b="T18"/>
                <a:pathLst>
                  <a:path w="304" h="279">
                    <a:moveTo>
                      <a:pt x="304" y="154"/>
                    </a:moveTo>
                    <a:lnTo>
                      <a:pt x="304" y="279"/>
                    </a:lnTo>
                    <a:lnTo>
                      <a:pt x="0" y="131"/>
                    </a:lnTo>
                    <a:lnTo>
                      <a:pt x="0" y="0"/>
                    </a:lnTo>
                    <a:lnTo>
                      <a:pt x="304" y="154"/>
                    </a:lnTo>
                    <a:close/>
                  </a:path>
                </a:pathLst>
              </a:custGeom>
              <a:solidFill>
                <a:srgbClr val="8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3469" name="Freeform 376">
                <a:extLst>
                  <a:ext uri="{FF2B5EF4-FFF2-40B4-BE49-F238E27FC236}">
                    <a16:creationId xmlns:a16="http://schemas.microsoft.com/office/drawing/2014/main" id="{92E14B20-3675-4046-83D8-17F5B037AE89}"/>
                  </a:ext>
                </a:extLst>
              </p:cNvPr>
              <p:cNvSpPr>
                <a:spLocks/>
              </p:cNvSpPr>
              <p:nvPr/>
            </p:nvSpPr>
            <p:spPr bwMode="auto">
              <a:xfrm>
                <a:off x="3517" y="2632"/>
                <a:ext cx="35" cy="51"/>
              </a:xfrm>
              <a:custGeom>
                <a:avLst/>
                <a:gdLst>
                  <a:gd name="T0" fmla="*/ 0 w 250"/>
                  <a:gd name="T1" fmla="*/ 0 h 257"/>
                  <a:gd name="T2" fmla="*/ 0 w 250"/>
                  <a:gd name="T3" fmla="*/ 0 h 257"/>
                  <a:gd name="T4" fmla="*/ 0 w 250"/>
                  <a:gd name="T5" fmla="*/ 0 h 257"/>
                  <a:gd name="T6" fmla="*/ 0 w 250"/>
                  <a:gd name="T7" fmla="*/ 0 h 257"/>
                  <a:gd name="T8" fmla="*/ 0 w 250"/>
                  <a:gd name="T9" fmla="*/ 0 h 257"/>
                  <a:gd name="T10" fmla="*/ 0 60000 65536"/>
                  <a:gd name="T11" fmla="*/ 0 60000 65536"/>
                  <a:gd name="T12" fmla="*/ 0 60000 65536"/>
                  <a:gd name="T13" fmla="*/ 0 60000 65536"/>
                  <a:gd name="T14" fmla="*/ 0 60000 65536"/>
                  <a:gd name="T15" fmla="*/ 0 w 250"/>
                  <a:gd name="T16" fmla="*/ 0 h 257"/>
                  <a:gd name="T17" fmla="*/ 250 w 250"/>
                  <a:gd name="T18" fmla="*/ 257 h 257"/>
                </a:gdLst>
                <a:ahLst/>
                <a:cxnLst>
                  <a:cxn ang="T10">
                    <a:pos x="T0" y="T1"/>
                  </a:cxn>
                  <a:cxn ang="T11">
                    <a:pos x="T2" y="T3"/>
                  </a:cxn>
                  <a:cxn ang="T12">
                    <a:pos x="T4" y="T5"/>
                  </a:cxn>
                  <a:cxn ang="T13">
                    <a:pos x="T6" y="T7"/>
                  </a:cxn>
                  <a:cxn ang="T14">
                    <a:pos x="T8" y="T9"/>
                  </a:cxn>
                </a:cxnLst>
                <a:rect l="T15" t="T16" r="T17" b="T18"/>
                <a:pathLst>
                  <a:path w="250" h="257">
                    <a:moveTo>
                      <a:pt x="250" y="126"/>
                    </a:moveTo>
                    <a:lnTo>
                      <a:pt x="250" y="257"/>
                    </a:lnTo>
                    <a:lnTo>
                      <a:pt x="0" y="127"/>
                    </a:lnTo>
                    <a:lnTo>
                      <a:pt x="0" y="0"/>
                    </a:lnTo>
                    <a:lnTo>
                      <a:pt x="250" y="126"/>
                    </a:lnTo>
                    <a:close/>
                  </a:path>
                </a:pathLst>
              </a:custGeom>
              <a:solidFill>
                <a:srgbClr val="6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3470" name="Freeform 377">
                <a:extLst>
                  <a:ext uri="{FF2B5EF4-FFF2-40B4-BE49-F238E27FC236}">
                    <a16:creationId xmlns:a16="http://schemas.microsoft.com/office/drawing/2014/main" id="{B3790506-AB51-452D-8895-175E8CD0CD28}"/>
                  </a:ext>
                </a:extLst>
              </p:cNvPr>
              <p:cNvSpPr>
                <a:spLocks/>
              </p:cNvSpPr>
              <p:nvPr/>
            </p:nvSpPr>
            <p:spPr bwMode="auto">
              <a:xfrm>
                <a:off x="3477" y="2605"/>
                <a:ext cx="37" cy="51"/>
              </a:xfrm>
              <a:custGeom>
                <a:avLst/>
                <a:gdLst>
                  <a:gd name="T0" fmla="*/ 0 w 262"/>
                  <a:gd name="T1" fmla="*/ 0 h 254"/>
                  <a:gd name="T2" fmla="*/ 0 w 262"/>
                  <a:gd name="T3" fmla="*/ 0 h 254"/>
                  <a:gd name="T4" fmla="*/ 0 w 262"/>
                  <a:gd name="T5" fmla="*/ 0 h 254"/>
                  <a:gd name="T6" fmla="*/ 0 w 262"/>
                  <a:gd name="T7" fmla="*/ 0 h 254"/>
                  <a:gd name="T8" fmla="*/ 0 w 262"/>
                  <a:gd name="T9" fmla="*/ 0 h 254"/>
                  <a:gd name="T10" fmla="*/ 0 60000 65536"/>
                  <a:gd name="T11" fmla="*/ 0 60000 65536"/>
                  <a:gd name="T12" fmla="*/ 0 60000 65536"/>
                  <a:gd name="T13" fmla="*/ 0 60000 65536"/>
                  <a:gd name="T14" fmla="*/ 0 60000 65536"/>
                  <a:gd name="T15" fmla="*/ 0 w 262"/>
                  <a:gd name="T16" fmla="*/ 0 h 254"/>
                  <a:gd name="T17" fmla="*/ 262 w 262"/>
                  <a:gd name="T18" fmla="*/ 254 h 254"/>
                </a:gdLst>
                <a:ahLst/>
                <a:cxnLst>
                  <a:cxn ang="T10">
                    <a:pos x="T0" y="T1"/>
                  </a:cxn>
                  <a:cxn ang="T11">
                    <a:pos x="T2" y="T3"/>
                  </a:cxn>
                  <a:cxn ang="T12">
                    <a:pos x="T4" y="T5"/>
                  </a:cxn>
                  <a:cxn ang="T13">
                    <a:pos x="T6" y="T7"/>
                  </a:cxn>
                  <a:cxn ang="T14">
                    <a:pos x="T8" y="T9"/>
                  </a:cxn>
                </a:cxnLst>
                <a:rect l="T15" t="T16" r="T17" b="T18"/>
                <a:pathLst>
                  <a:path w="262" h="254">
                    <a:moveTo>
                      <a:pt x="262" y="131"/>
                    </a:moveTo>
                    <a:lnTo>
                      <a:pt x="262" y="254"/>
                    </a:lnTo>
                    <a:lnTo>
                      <a:pt x="0" y="121"/>
                    </a:lnTo>
                    <a:lnTo>
                      <a:pt x="0" y="0"/>
                    </a:lnTo>
                    <a:lnTo>
                      <a:pt x="262" y="131"/>
                    </a:lnTo>
                    <a:close/>
                  </a:path>
                </a:pathLst>
              </a:custGeom>
              <a:solidFill>
                <a:srgbClr val="8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3471" name="Freeform 378">
                <a:extLst>
                  <a:ext uri="{FF2B5EF4-FFF2-40B4-BE49-F238E27FC236}">
                    <a16:creationId xmlns:a16="http://schemas.microsoft.com/office/drawing/2014/main" id="{572704A6-E870-4F46-ADAD-656A0509916A}"/>
                  </a:ext>
                </a:extLst>
              </p:cNvPr>
              <p:cNvSpPr>
                <a:spLocks/>
              </p:cNvSpPr>
              <p:nvPr/>
            </p:nvSpPr>
            <p:spPr bwMode="auto">
              <a:xfrm>
                <a:off x="3443" y="2636"/>
                <a:ext cx="32" cy="49"/>
              </a:xfrm>
              <a:custGeom>
                <a:avLst/>
                <a:gdLst>
                  <a:gd name="T0" fmla="*/ 0 w 220"/>
                  <a:gd name="T1" fmla="*/ 0 h 244"/>
                  <a:gd name="T2" fmla="*/ 0 w 220"/>
                  <a:gd name="T3" fmla="*/ 0 h 244"/>
                  <a:gd name="T4" fmla="*/ 0 w 220"/>
                  <a:gd name="T5" fmla="*/ 0 h 244"/>
                  <a:gd name="T6" fmla="*/ 0 w 220"/>
                  <a:gd name="T7" fmla="*/ 0 h 244"/>
                  <a:gd name="T8" fmla="*/ 0 w 220"/>
                  <a:gd name="T9" fmla="*/ 0 h 244"/>
                  <a:gd name="T10" fmla="*/ 0 60000 65536"/>
                  <a:gd name="T11" fmla="*/ 0 60000 65536"/>
                  <a:gd name="T12" fmla="*/ 0 60000 65536"/>
                  <a:gd name="T13" fmla="*/ 0 60000 65536"/>
                  <a:gd name="T14" fmla="*/ 0 60000 65536"/>
                  <a:gd name="T15" fmla="*/ 0 w 220"/>
                  <a:gd name="T16" fmla="*/ 0 h 244"/>
                  <a:gd name="T17" fmla="*/ 220 w 220"/>
                  <a:gd name="T18" fmla="*/ 244 h 244"/>
                </a:gdLst>
                <a:ahLst/>
                <a:cxnLst>
                  <a:cxn ang="T10">
                    <a:pos x="T0" y="T1"/>
                  </a:cxn>
                  <a:cxn ang="T11">
                    <a:pos x="T2" y="T3"/>
                  </a:cxn>
                  <a:cxn ang="T12">
                    <a:pos x="T4" y="T5"/>
                  </a:cxn>
                  <a:cxn ang="T13">
                    <a:pos x="T6" y="T7"/>
                  </a:cxn>
                  <a:cxn ang="T14">
                    <a:pos x="T8" y="T9"/>
                  </a:cxn>
                </a:cxnLst>
                <a:rect l="T15" t="T16" r="T17" b="T18"/>
                <a:pathLst>
                  <a:path w="220" h="244">
                    <a:moveTo>
                      <a:pt x="220" y="129"/>
                    </a:moveTo>
                    <a:lnTo>
                      <a:pt x="220" y="244"/>
                    </a:lnTo>
                    <a:lnTo>
                      <a:pt x="0" y="123"/>
                    </a:lnTo>
                    <a:lnTo>
                      <a:pt x="0" y="0"/>
                    </a:lnTo>
                    <a:lnTo>
                      <a:pt x="220" y="129"/>
                    </a:lnTo>
                    <a:close/>
                  </a:path>
                </a:pathLst>
              </a:custGeom>
              <a:solidFill>
                <a:srgbClr val="8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3472" name="Freeform 379">
                <a:extLst>
                  <a:ext uri="{FF2B5EF4-FFF2-40B4-BE49-F238E27FC236}">
                    <a16:creationId xmlns:a16="http://schemas.microsoft.com/office/drawing/2014/main" id="{0F0A7482-9995-42C7-867F-D35314754E26}"/>
                  </a:ext>
                </a:extLst>
              </p:cNvPr>
              <p:cNvSpPr>
                <a:spLocks/>
              </p:cNvSpPr>
              <p:nvPr/>
            </p:nvSpPr>
            <p:spPr bwMode="auto">
              <a:xfrm>
                <a:off x="3554" y="2720"/>
                <a:ext cx="44" cy="59"/>
              </a:xfrm>
              <a:custGeom>
                <a:avLst/>
                <a:gdLst>
                  <a:gd name="T0" fmla="*/ 0 w 304"/>
                  <a:gd name="T1" fmla="*/ 0 h 298"/>
                  <a:gd name="T2" fmla="*/ 0 w 304"/>
                  <a:gd name="T3" fmla="*/ 0 h 298"/>
                  <a:gd name="T4" fmla="*/ 0 w 304"/>
                  <a:gd name="T5" fmla="*/ 0 h 298"/>
                  <a:gd name="T6" fmla="*/ 0 w 304"/>
                  <a:gd name="T7" fmla="*/ 0 h 298"/>
                  <a:gd name="T8" fmla="*/ 0 w 304"/>
                  <a:gd name="T9" fmla="*/ 0 h 298"/>
                  <a:gd name="T10" fmla="*/ 0 60000 65536"/>
                  <a:gd name="T11" fmla="*/ 0 60000 65536"/>
                  <a:gd name="T12" fmla="*/ 0 60000 65536"/>
                  <a:gd name="T13" fmla="*/ 0 60000 65536"/>
                  <a:gd name="T14" fmla="*/ 0 60000 65536"/>
                  <a:gd name="T15" fmla="*/ 0 w 304"/>
                  <a:gd name="T16" fmla="*/ 0 h 298"/>
                  <a:gd name="T17" fmla="*/ 304 w 304"/>
                  <a:gd name="T18" fmla="*/ 298 h 298"/>
                </a:gdLst>
                <a:ahLst/>
                <a:cxnLst>
                  <a:cxn ang="T10">
                    <a:pos x="T0" y="T1"/>
                  </a:cxn>
                  <a:cxn ang="T11">
                    <a:pos x="T2" y="T3"/>
                  </a:cxn>
                  <a:cxn ang="T12">
                    <a:pos x="T4" y="T5"/>
                  </a:cxn>
                  <a:cxn ang="T13">
                    <a:pos x="T6" y="T7"/>
                  </a:cxn>
                  <a:cxn ang="T14">
                    <a:pos x="T8" y="T9"/>
                  </a:cxn>
                </a:cxnLst>
                <a:rect l="T15" t="T16" r="T17" b="T18"/>
                <a:pathLst>
                  <a:path w="304" h="298">
                    <a:moveTo>
                      <a:pt x="304" y="166"/>
                    </a:moveTo>
                    <a:lnTo>
                      <a:pt x="304" y="298"/>
                    </a:lnTo>
                    <a:lnTo>
                      <a:pt x="0" y="134"/>
                    </a:lnTo>
                    <a:lnTo>
                      <a:pt x="0" y="0"/>
                    </a:lnTo>
                    <a:lnTo>
                      <a:pt x="304" y="166"/>
                    </a:lnTo>
                    <a:close/>
                  </a:path>
                </a:pathLst>
              </a:custGeom>
              <a:solidFill>
                <a:srgbClr val="8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3473" name="Freeform 380">
                <a:extLst>
                  <a:ext uri="{FF2B5EF4-FFF2-40B4-BE49-F238E27FC236}">
                    <a16:creationId xmlns:a16="http://schemas.microsoft.com/office/drawing/2014/main" id="{89A57D96-18FD-4239-B329-2963FBBBE463}"/>
                  </a:ext>
                </a:extLst>
              </p:cNvPr>
              <p:cNvSpPr>
                <a:spLocks/>
              </p:cNvSpPr>
              <p:nvPr/>
            </p:nvSpPr>
            <p:spPr bwMode="auto">
              <a:xfrm>
                <a:off x="3517" y="2692"/>
                <a:ext cx="35" cy="53"/>
              </a:xfrm>
              <a:custGeom>
                <a:avLst/>
                <a:gdLst>
                  <a:gd name="T0" fmla="*/ 0 w 250"/>
                  <a:gd name="T1" fmla="*/ 0 h 264"/>
                  <a:gd name="T2" fmla="*/ 0 w 250"/>
                  <a:gd name="T3" fmla="*/ 0 h 264"/>
                  <a:gd name="T4" fmla="*/ 0 w 250"/>
                  <a:gd name="T5" fmla="*/ 0 h 264"/>
                  <a:gd name="T6" fmla="*/ 0 w 250"/>
                  <a:gd name="T7" fmla="*/ 0 h 264"/>
                  <a:gd name="T8" fmla="*/ 0 w 250"/>
                  <a:gd name="T9" fmla="*/ 0 h 264"/>
                  <a:gd name="T10" fmla="*/ 0 60000 65536"/>
                  <a:gd name="T11" fmla="*/ 0 60000 65536"/>
                  <a:gd name="T12" fmla="*/ 0 60000 65536"/>
                  <a:gd name="T13" fmla="*/ 0 60000 65536"/>
                  <a:gd name="T14" fmla="*/ 0 60000 65536"/>
                  <a:gd name="T15" fmla="*/ 0 w 250"/>
                  <a:gd name="T16" fmla="*/ 0 h 264"/>
                  <a:gd name="T17" fmla="*/ 250 w 250"/>
                  <a:gd name="T18" fmla="*/ 264 h 264"/>
                </a:gdLst>
                <a:ahLst/>
                <a:cxnLst>
                  <a:cxn ang="T10">
                    <a:pos x="T0" y="T1"/>
                  </a:cxn>
                  <a:cxn ang="T11">
                    <a:pos x="T2" y="T3"/>
                  </a:cxn>
                  <a:cxn ang="T12">
                    <a:pos x="T4" y="T5"/>
                  </a:cxn>
                  <a:cxn ang="T13">
                    <a:pos x="T6" y="T7"/>
                  </a:cxn>
                  <a:cxn ang="T14">
                    <a:pos x="T8" y="T9"/>
                  </a:cxn>
                </a:cxnLst>
                <a:rect l="T15" t="T16" r="T17" b="T18"/>
                <a:pathLst>
                  <a:path w="250" h="264">
                    <a:moveTo>
                      <a:pt x="250" y="133"/>
                    </a:moveTo>
                    <a:lnTo>
                      <a:pt x="250" y="264"/>
                    </a:lnTo>
                    <a:lnTo>
                      <a:pt x="0" y="126"/>
                    </a:lnTo>
                    <a:lnTo>
                      <a:pt x="0" y="0"/>
                    </a:lnTo>
                    <a:lnTo>
                      <a:pt x="250" y="133"/>
                    </a:lnTo>
                    <a:close/>
                  </a:path>
                </a:pathLst>
              </a:custGeom>
              <a:solidFill>
                <a:srgbClr val="6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3474" name="Freeform 381">
                <a:extLst>
                  <a:ext uri="{FF2B5EF4-FFF2-40B4-BE49-F238E27FC236}">
                    <a16:creationId xmlns:a16="http://schemas.microsoft.com/office/drawing/2014/main" id="{C402F652-5268-4B56-BB15-4F27BD64A341}"/>
                  </a:ext>
                </a:extLst>
              </p:cNvPr>
              <p:cNvSpPr>
                <a:spLocks/>
              </p:cNvSpPr>
              <p:nvPr/>
            </p:nvSpPr>
            <p:spPr bwMode="auto">
              <a:xfrm>
                <a:off x="3477" y="2663"/>
                <a:ext cx="37" cy="53"/>
              </a:xfrm>
              <a:custGeom>
                <a:avLst/>
                <a:gdLst>
                  <a:gd name="T0" fmla="*/ 0 w 262"/>
                  <a:gd name="T1" fmla="*/ 0 h 265"/>
                  <a:gd name="T2" fmla="*/ 0 w 262"/>
                  <a:gd name="T3" fmla="*/ 0 h 265"/>
                  <a:gd name="T4" fmla="*/ 0 w 262"/>
                  <a:gd name="T5" fmla="*/ 0 h 265"/>
                  <a:gd name="T6" fmla="*/ 0 w 262"/>
                  <a:gd name="T7" fmla="*/ 0 h 265"/>
                  <a:gd name="T8" fmla="*/ 0 w 262"/>
                  <a:gd name="T9" fmla="*/ 0 h 265"/>
                  <a:gd name="T10" fmla="*/ 0 60000 65536"/>
                  <a:gd name="T11" fmla="*/ 0 60000 65536"/>
                  <a:gd name="T12" fmla="*/ 0 60000 65536"/>
                  <a:gd name="T13" fmla="*/ 0 60000 65536"/>
                  <a:gd name="T14" fmla="*/ 0 60000 65536"/>
                  <a:gd name="T15" fmla="*/ 0 w 262"/>
                  <a:gd name="T16" fmla="*/ 0 h 265"/>
                  <a:gd name="T17" fmla="*/ 262 w 262"/>
                  <a:gd name="T18" fmla="*/ 265 h 265"/>
                </a:gdLst>
                <a:ahLst/>
                <a:cxnLst>
                  <a:cxn ang="T10">
                    <a:pos x="T0" y="T1"/>
                  </a:cxn>
                  <a:cxn ang="T11">
                    <a:pos x="T2" y="T3"/>
                  </a:cxn>
                  <a:cxn ang="T12">
                    <a:pos x="T4" y="T5"/>
                  </a:cxn>
                  <a:cxn ang="T13">
                    <a:pos x="T6" y="T7"/>
                  </a:cxn>
                  <a:cxn ang="T14">
                    <a:pos x="T8" y="T9"/>
                  </a:cxn>
                </a:cxnLst>
                <a:rect l="T15" t="T16" r="T17" b="T18"/>
                <a:pathLst>
                  <a:path w="262" h="265">
                    <a:moveTo>
                      <a:pt x="262" y="144"/>
                    </a:moveTo>
                    <a:lnTo>
                      <a:pt x="262" y="265"/>
                    </a:lnTo>
                    <a:lnTo>
                      <a:pt x="0" y="121"/>
                    </a:lnTo>
                    <a:lnTo>
                      <a:pt x="0" y="0"/>
                    </a:lnTo>
                    <a:lnTo>
                      <a:pt x="262" y="144"/>
                    </a:lnTo>
                    <a:close/>
                  </a:path>
                </a:pathLst>
              </a:custGeom>
              <a:solidFill>
                <a:srgbClr val="8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3475" name="Freeform 382">
                <a:extLst>
                  <a:ext uri="{FF2B5EF4-FFF2-40B4-BE49-F238E27FC236}">
                    <a16:creationId xmlns:a16="http://schemas.microsoft.com/office/drawing/2014/main" id="{02289F54-EE56-4C46-96CE-0A552DB661D0}"/>
                  </a:ext>
                </a:extLst>
              </p:cNvPr>
              <p:cNvSpPr>
                <a:spLocks/>
              </p:cNvSpPr>
              <p:nvPr/>
            </p:nvSpPr>
            <p:spPr bwMode="auto">
              <a:xfrm>
                <a:off x="3556" y="2413"/>
                <a:ext cx="41" cy="46"/>
              </a:xfrm>
              <a:custGeom>
                <a:avLst/>
                <a:gdLst>
                  <a:gd name="T0" fmla="*/ 0 w 290"/>
                  <a:gd name="T1" fmla="*/ 0 h 229"/>
                  <a:gd name="T2" fmla="*/ 0 w 290"/>
                  <a:gd name="T3" fmla="*/ 0 h 229"/>
                  <a:gd name="T4" fmla="*/ 0 w 290"/>
                  <a:gd name="T5" fmla="*/ 0 h 229"/>
                  <a:gd name="T6" fmla="*/ 0 w 290"/>
                  <a:gd name="T7" fmla="*/ 0 h 229"/>
                  <a:gd name="T8" fmla="*/ 0 w 290"/>
                  <a:gd name="T9" fmla="*/ 0 h 229"/>
                  <a:gd name="T10" fmla="*/ 0 60000 65536"/>
                  <a:gd name="T11" fmla="*/ 0 60000 65536"/>
                  <a:gd name="T12" fmla="*/ 0 60000 65536"/>
                  <a:gd name="T13" fmla="*/ 0 60000 65536"/>
                  <a:gd name="T14" fmla="*/ 0 60000 65536"/>
                  <a:gd name="T15" fmla="*/ 0 w 290"/>
                  <a:gd name="T16" fmla="*/ 0 h 229"/>
                  <a:gd name="T17" fmla="*/ 290 w 290"/>
                  <a:gd name="T18" fmla="*/ 229 h 229"/>
                </a:gdLst>
                <a:ahLst/>
                <a:cxnLst>
                  <a:cxn ang="T10">
                    <a:pos x="T0" y="T1"/>
                  </a:cxn>
                  <a:cxn ang="T11">
                    <a:pos x="T2" y="T3"/>
                  </a:cxn>
                  <a:cxn ang="T12">
                    <a:pos x="T4" y="T5"/>
                  </a:cxn>
                  <a:cxn ang="T13">
                    <a:pos x="T6" y="T7"/>
                  </a:cxn>
                  <a:cxn ang="T14">
                    <a:pos x="T8" y="T9"/>
                  </a:cxn>
                </a:cxnLst>
                <a:rect l="T15" t="T16" r="T17" b="T18"/>
                <a:pathLst>
                  <a:path w="290" h="229">
                    <a:moveTo>
                      <a:pt x="290" y="93"/>
                    </a:moveTo>
                    <a:lnTo>
                      <a:pt x="290" y="229"/>
                    </a:lnTo>
                    <a:lnTo>
                      <a:pt x="0" y="131"/>
                    </a:lnTo>
                    <a:lnTo>
                      <a:pt x="0" y="0"/>
                    </a:lnTo>
                    <a:lnTo>
                      <a:pt x="290" y="93"/>
                    </a:lnTo>
                    <a:close/>
                  </a:path>
                </a:pathLst>
              </a:custGeom>
              <a:solidFill>
                <a:srgbClr val="8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3476" name="Freeform 383">
                <a:extLst>
                  <a:ext uri="{FF2B5EF4-FFF2-40B4-BE49-F238E27FC236}">
                    <a16:creationId xmlns:a16="http://schemas.microsoft.com/office/drawing/2014/main" id="{5D50A0CC-9F36-4B8A-BAE2-304C4F74D4DD}"/>
                  </a:ext>
                </a:extLst>
              </p:cNvPr>
              <p:cNvSpPr>
                <a:spLocks/>
              </p:cNvSpPr>
              <p:nvPr/>
            </p:nvSpPr>
            <p:spPr bwMode="auto">
              <a:xfrm>
                <a:off x="3585" y="2458"/>
                <a:ext cx="13" cy="33"/>
              </a:xfrm>
              <a:custGeom>
                <a:avLst/>
                <a:gdLst>
                  <a:gd name="T0" fmla="*/ 0 w 91"/>
                  <a:gd name="T1" fmla="*/ 0 h 165"/>
                  <a:gd name="T2" fmla="*/ 0 w 91"/>
                  <a:gd name="T3" fmla="*/ 0 h 165"/>
                  <a:gd name="T4" fmla="*/ 0 w 91"/>
                  <a:gd name="T5" fmla="*/ 0 h 165"/>
                  <a:gd name="T6" fmla="*/ 0 w 91"/>
                  <a:gd name="T7" fmla="*/ 0 h 165"/>
                  <a:gd name="T8" fmla="*/ 0 w 91"/>
                  <a:gd name="T9" fmla="*/ 0 h 165"/>
                  <a:gd name="T10" fmla="*/ 0 60000 65536"/>
                  <a:gd name="T11" fmla="*/ 0 60000 65536"/>
                  <a:gd name="T12" fmla="*/ 0 60000 65536"/>
                  <a:gd name="T13" fmla="*/ 0 60000 65536"/>
                  <a:gd name="T14" fmla="*/ 0 60000 65536"/>
                  <a:gd name="T15" fmla="*/ 0 w 91"/>
                  <a:gd name="T16" fmla="*/ 0 h 165"/>
                  <a:gd name="T17" fmla="*/ 91 w 91"/>
                  <a:gd name="T18" fmla="*/ 165 h 165"/>
                </a:gdLst>
                <a:ahLst/>
                <a:cxnLst>
                  <a:cxn ang="T10">
                    <a:pos x="T0" y="T1"/>
                  </a:cxn>
                  <a:cxn ang="T11">
                    <a:pos x="T2" y="T3"/>
                  </a:cxn>
                  <a:cxn ang="T12">
                    <a:pos x="T4" y="T5"/>
                  </a:cxn>
                  <a:cxn ang="T13">
                    <a:pos x="T6" y="T7"/>
                  </a:cxn>
                  <a:cxn ang="T14">
                    <a:pos x="T8" y="T9"/>
                  </a:cxn>
                </a:cxnLst>
                <a:rect l="T15" t="T16" r="T17" b="T18"/>
                <a:pathLst>
                  <a:path w="91" h="165">
                    <a:moveTo>
                      <a:pt x="91" y="36"/>
                    </a:moveTo>
                    <a:lnTo>
                      <a:pt x="91" y="165"/>
                    </a:lnTo>
                    <a:lnTo>
                      <a:pt x="0" y="130"/>
                    </a:lnTo>
                    <a:lnTo>
                      <a:pt x="0" y="0"/>
                    </a:lnTo>
                    <a:lnTo>
                      <a:pt x="91" y="36"/>
                    </a:lnTo>
                    <a:close/>
                  </a:path>
                </a:pathLst>
              </a:custGeom>
              <a:solidFill>
                <a:srgbClr val="8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3477" name="Freeform 384">
                <a:extLst>
                  <a:ext uri="{FF2B5EF4-FFF2-40B4-BE49-F238E27FC236}">
                    <a16:creationId xmlns:a16="http://schemas.microsoft.com/office/drawing/2014/main" id="{F7B3305F-3451-4568-8AD9-22FE85B02259}"/>
                  </a:ext>
                </a:extLst>
              </p:cNvPr>
              <p:cNvSpPr>
                <a:spLocks/>
              </p:cNvSpPr>
              <p:nvPr/>
            </p:nvSpPr>
            <p:spPr bwMode="auto">
              <a:xfrm>
                <a:off x="3556" y="2536"/>
                <a:ext cx="41" cy="51"/>
              </a:xfrm>
              <a:custGeom>
                <a:avLst/>
                <a:gdLst>
                  <a:gd name="T0" fmla="*/ 0 w 290"/>
                  <a:gd name="T1" fmla="*/ 0 h 253"/>
                  <a:gd name="T2" fmla="*/ 0 w 290"/>
                  <a:gd name="T3" fmla="*/ 0 h 253"/>
                  <a:gd name="T4" fmla="*/ 0 w 290"/>
                  <a:gd name="T5" fmla="*/ 0 h 253"/>
                  <a:gd name="T6" fmla="*/ 0 w 290"/>
                  <a:gd name="T7" fmla="*/ 0 h 253"/>
                  <a:gd name="T8" fmla="*/ 0 w 290"/>
                  <a:gd name="T9" fmla="*/ 0 h 253"/>
                  <a:gd name="T10" fmla="*/ 0 60000 65536"/>
                  <a:gd name="T11" fmla="*/ 0 60000 65536"/>
                  <a:gd name="T12" fmla="*/ 0 60000 65536"/>
                  <a:gd name="T13" fmla="*/ 0 60000 65536"/>
                  <a:gd name="T14" fmla="*/ 0 60000 65536"/>
                  <a:gd name="T15" fmla="*/ 0 w 290"/>
                  <a:gd name="T16" fmla="*/ 0 h 253"/>
                  <a:gd name="T17" fmla="*/ 290 w 290"/>
                  <a:gd name="T18" fmla="*/ 253 h 253"/>
                </a:gdLst>
                <a:ahLst/>
                <a:cxnLst>
                  <a:cxn ang="T10">
                    <a:pos x="T0" y="T1"/>
                  </a:cxn>
                  <a:cxn ang="T11">
                    <a:pos x="T2" y="T3"/>
                  </a:cxn>
                  <a:cxn ang="T12">
                    <a:pos x="T4" y="T5"/>
                  </a:cxn>
                  <a:cxn ang="T13">
                    <a:pos x="T6" y="T7"/>
                  </a:cxn>
                  <a:cxn ang="T14">
                    <a:pos x="T8" y="T9"/>
                  </a:cxn>
                </a:cxnLst>
                <a:rect l="T15" t="T16" r="T17" b="T18"/>
                <a:pathLst>
                  <a:path w="290" h="253">
                    <a:moveTo>
                      <a:pt x="290" y="117"/>
                    </a:moveTo>
                    <a:lnTo>
                      <a:pt x="290" y="253"/>
                    </a:lnTo>
                    <a:lnTo>
                      <a:pt x="0" y="133"/>
                    </a:lnTo>
                    <a:lnTo>
                      <a:pt x="0" y="0"/>
                    </a:lnTo>
                    <a:lnTo>
                      <a:pt x="290" y="117"/>
                    </a:lnTo>
                    <a:close/>
                  </a:path>
                </a:pathLst>
              </a:custGeom>
              <a:solidFill>
                <a:srgbClr val="8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3478" name="Rectangle 385">
                <a:extLst>
                  <a:ext uri="{FF2B5EF4-FFF2-40B4-BE49-F238E27FC236}">
                    <a16:creationId xmlns:a16="http://schemas.microsoft.com/office/drawing/2014/main" id="{38E863EA-639F-407B-BA79-D058DDF7E0B6}"/>
                  </a:ext>
                </a:extLst>
              </p:cNvPr>
              <p:cNvSpPr>
                <a:spLocks noChangeArrowheads="1"/>
              </p:cNvSpPr>
              <p:nvPr/>
            </p:nvSpPr>
            <p:spPr bwMode="auto">
              <a:xfrm>
                <a:off x="3597" y="2689"/>
                <a:ext cx="21" cy="28"/>
              </a:xfrm>
              <a:prstGeom prst="rect">
                <a:avLst/>
              </a:prstGeom>
              <a:solidFill>
                <a:srgbClr val="6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b="1">
                  <a:solidFill>
                    <a:srgbClr val="000000"/>
                  </a:solidFill>
                  <a:ea typeface="宋体" panose="02010600030101010101" pitchFamily="2" charset="-122"/>
                </a:endParaRPr>
              </a:p>
            </p:txBody>
          </p:sp>
        </p:grpSp>
        <p:grpSp>
          <p:nvGrpSpPr>
            <p:cNvPr id="13367" name="Group 386">
              <a:extLst>
                <a:ext uri="{FF2B5EF4-FFF2-40B4-BE49-F238E27FC236}">
                  <a16:creationId xmlns:a16="http://schemas.microsoft.com/office/drawing/2014/main" id="{5CE54865-30FA-463C-9738-393BC6A9882F}"/>
                </a:ext>
              </a:extLst>
            </p:cNvPr>
            <p:cNvGrpSpPr>
              <a:grpSpLocks/>
            </p:cNvGrpSpPr>
            <p:nvPr/>
          </p:nvGrpSpPr>
          <p:grpSpPr bwMode="auto">
            <a:xfrm>
              <a:off x="3416" y="2289"/>
              <a:ext cx="305" cy="113"/>
              <a:chOff x="3416" y="2289"/>
              <a:chExt cx="305" cy="113"/>
            </a:xfrm>
          </p:grpSpPr>
          <p:sp>
            <p:nvSpPr>
              <p:cNvPr id="13368" name="Freeform 387">
                <a:extLst>
                  <a:ext uri="{FF2B5EF4-FFF2-40B4-BE49-F238E27FC236}">
                    <a16:creationId xmlns:a16="http://schemas.microsoft.com/office/drawing/2014/main" id="{F5CC12BF-FA36-4F08-ABDF-37DFFB7ABC1D}"/>
                  </a:ext>
                </a:extLst>
              </p:cNvPr>
              <p:cNvSpPr>
                <a:spLocks/>
              </p:cNvSpPr>
              <p:nvPr/>
            </p:nvSpPr>
            <p:spPr bwMode="auto">
              <a:xfrm>
                <a:off x="3416" y="2289"/>
                <a:ext cx="305" cy="67"/>
              </a:xfrm>
              <a:custGeom>
                <a:avLst/>
                <a:gdLst>
                  <a:gd name="T0" fmla="*/ 0 w 2133"/>
                  <a:gd name="T1" fmla="*/ 0 h 332"/>
                  <a:gd name="T2" fmla="*/ 0 w 2133"/>
                  <a:gd name="T3" fmla="*/ 0 h 332"/>
                  <a:gd name="T4" fmla="*/ 0 w 2133"/>
                  <a:gd name="T5" fmla="*/ 0 h 332"/>
                  <a:gd name="T6" fmla="*/ 0 w 2133"/>
                  <a:gd name="T7" fmla="*/ 0 h 332"/>
                  <a:gd name="T8" fmla="*/ 0 w 2133"/>
                  <a:gd name="T9" fmla="*/ 0 h 332"/>
                  <a:gd name="T10" fmla="*/ 0 60000 65536"/>
                  <a:gd name="T11" fmla="*/ 0 60000 65536"/>
                  <a:gd name="T12" fmla="*/ 0 60000 65536"/>
                  <a:gd name="T13" fmla="*/ 0 60000 65536"/>
                  <a:gd name="T14" fmla="*/ 0 60000 65536"/>
                  <a:gd name="T15" fmla="*/ 0 w 2133"/>
                  <a:gd name="T16" fmla="*/ 0 h 332"/>
                  <a:gd name="T17" fmla="*/ 2133 w 2133"/>
                  <a:gd name="T18" fmla="*/ 332 h 332"/>
                </a:gdLst>
                <a:ahLst/>
                <a:cxnLst>
                  <a:cxn ang="T10">
                    <a:pos x="T0" y="T1"/>
                  </a:cxn>
                  <a:cxn ang="T11">
                    <a:pos x="T2" y="T3"/>
                  </a:cxn>
                  <a:cxn ang="T12">
                    <a:pos x="T4" y="T5"/>
                  </a:cxn>
                  <a:cxn ang="T13">
                    <a:pos x="T6" y="T7"/>
                  </a:cxn>
                  <a:cxn ang="T14">
                    <a:pos x="T8" y="T9"/>
                  </a:cxn>
                </a:cxnLst>
                <a:rect l="T15" t="T16" r="T17" b="T18"/>
                <a:pathLst>
                  <a:path w="2133" h="332">
                    <a:moveTo>
                      <a:pt x="0" y="0"/>
                    </a:moveTo>
                    <a:lnTo>
                      <a:pt x="918" y="25"/>
                    </a:lnTo>
                    <a:lnTo>
                      <a:pt x="2133" y="319"/>
                    </a:lnTo>
                    <a:lnTo>
                      <a:pt x="1288" y="332"/>
                    </a:lnTo>
                    <a:lnTo>
                      <a:pt x="0" y="0"/>
                    </a:lnTo>
                    <a:close/>
                  </a:path>
                </a:pathLst>
              </a:cu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3369" name="Freeform 388">
                <a:extLst>
                  <a:ext uri="{FF2B5EF4-FFF2-40B4-BE49-F238E27FC236}">
                    <a16:creationId xmlns:a16="http://schemas.microsoft.com/office/drawing/2014/main" id="{3FBCB96A-C0AE-4DA8-BA92-D53298F3102C}"/>
                  </a:ext>
                </a:extLst>
              </p:cNvPr>
              <p:cNvSpPr>
                <a:spLocks/>
              </p:cNvSpPr>
              <p:nvPr/>
            </p:nvSpPr>
            <p:spPr bwMode="auto">
              <a:xfrm>
                <a:off x="3602" y="2351"/>
                <a:ext cx="118" cy="51"/>
              </a:xfrm>
              <a:custGeom>
                <a:avLst/>
                <a:gdLst>
                  <a:gd name="T0" fmla="*/ 0 w 828"/>
                  <a:gd name="T1" fmla="*/ 0 h 252"/>
                  <a:gd name="T2" fmla="*/ 0 w 828"/>
                  <a:gd name="T3" fmla="*/ 0 h 252"/>
                  <a:gd name="T4" fmla="*/ 0 w 828"/>
                  <a:gd name="T5" fmla="*/ 0 h 252"/>
                  <a:gd name="T6" fmla="*/ 0 w 828"/>
                  <a:gd name="T7" fmla="*/ 0 h 252"/>
                  <a:gd name="T8" fmla="*/ 0 w 828"/>
                  <a:gd name="T9" fmla="*/ 0 h 252"/>
                  <a:gd name="T10" fmla="*/ 0 60000 65536"/>
                  <a:gd name="T11" fmla="*/ 0 60000 65536"/>
                  <a:gd name="T12" fmla="*/ 0 60000 65536"/>
                  <a:gd name="T13" fmla="*/ 0 60000 65536"/>
                  <a:gd name="T14" fmla="*/ 0 60000 65536"/>
                  <a:gd name="T15" fmla="*/ 0 w 828"/>
                  <a:gd name="T16" fmla="*/ 0 h 252"/>
                  <a:gd name="T17" fmla="*/ 828 w 828"/>
                  <a:gd name="T18" fmla="*/ 252 h 252"/>
                </a:gdLst>
                <a:ahLst/>
                <a:cxnLst>
                  <a:cxn ang="T10">
                    <a:pos x="T0" y="T1"/>
                  </a:cxn>
                  <a:cxn ang="T11">
                    <a:pos x="T2" y="T3"/>
                  </a:cxn>
                  <a:cxn ang="T12">
                    <a:pos x="T4" y="T5"/>
                  </a:cxn>
                  <a:cxn ang="T13">
                    <a:pos x="T6" y="T7"/>
                  </a:cxn>
                  <a:cxn ang="T14">
                    <a:pos x="T8" y="T9"/>
                  </a:cxn>
                </a:cxnLst>
                <a:rect l="T15" t="T16" r="T17" b="T18"/>
                <a:pathLst>
                  <a:path w="828" h="252">
                    <a:moveTo>
                      <a:pt x="8" y="2"/>
                    </a:moveTo>
                    <a:lnTo>
                      <a:pt x="828" y="0"/>
                    </a:lnTo>
                    <a:lnTo>
                      <a:pt x="828" y="252"/>
                    </a:lnTo>
                    <a:lnTo>
                      <a:pt x="0" y="252"/>
                    </a:lnTo>
                    <a:lnTo>
                      <a:pt x="8" y="2"/>
                    </a:lnTo>
                    <a:close/>
                  </a:path>
                </a:pathLst>
              </a:custGeom>
              <a:solidFill>
                <a:srgbClr val="E0E0E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3370" name="Freeform 389">
                <a:extLst>
                  <a:ext uri="{FF2B5EF4-FFF2-40B4-BE49-F238E27FC236}">
                    <a16:creationId xmlns:a16="http://schemas.microsoft.com/office/drawing/2014/main" id="{D463500E-0DA7-48B8-9CB5-F20F8EB00DDF}"/>
                  </a:ext>
                </a:extLst>
              </p:cNvPr>
              <p:cNvSpPr>
                <a:spLocks/>
              </p:cNvSpPr>
              <p:nvPr/>
            </p:nvSpPr>
            <p:spPr bwMode="auto">
              <a:xfrm>
                <a:off x="3418" y="2289"/>
                <a:ext cx="188" cy="113"/>
              </a:xfrm>
              <a:custGeom>
                <a:avLst/>
                <a:gdLst>
                  <a:gd name="T0" fmla="*/ 0 w 1317"/>
                  <a:gd name="T1" fmla="*/ 0 h 561"/>
                  <a:gd name="T2" fmla="*/ 0 w 1317"/>
                  <a:gd name="T3" fmla="*/ 0 h 561"/>
                  <a:gd name="T4" fmla="*/ 0 w 1317"/>
                  <a:gd name="T5" fmla="*/ 0 h 561"/>
                  <a:gd name="T6" fmla="*/ 0 w 1317"/>
                  <a:gd name="T7" fmla="*/ 0 h 561"/>
                  <a:gd name="T8" fmla="*/ 0 w 1317"/>
                  <a:gd name="T9" fmla="*/ 0 h 561"/>
                  <a:gd name="T10" fmla="*/ 0 60000 65536"/>
                  <a:gd name="T11" fmla="*/ 0 60000 65536"/>
                  <a:gd name="T12" fmla="*/ 0 60000 65536"/>
                  <a:gd name="T13" fmla="*/ 0 60000 65536"/>
                  <a:gd name="T14" fmla="*/ 0 60000 65536"/>
                  <a:gd name="T15" fmla="*/ 0 w 1317"/>
                  <a:gd name="T16" fmla="*/ 0 h 561"/>
                  <a:gd name="T17" fmla="*/ 1317 w 1317"/>
                  <a:gd name="T18" fmla="*/ 561 h 561"/>
                </a:gdLst>
                <a:ahLst/>
                <a:cxnLst>
                  <a:cxn ang="T10">
                    <a:pos x="T0" y="T1"/>
                  </a:cxn>
                  <a:cxn ang="T11">
                    <a:pos x="T2" y="T3"/>
                  </a:cxn>
                  <a:cxn ang="T12">
                    <a:pos x="T4" y="T5"/>
                  </a:cxn>
                  <a:cxn ang="T13">
                    <a:pos x="T6" y="T7"/>
                  </a:cxn>
                  <a:cxn ang="T14">
                    <a:pos x="T8" y="T9"/>
                  </a:cxn>
                </a:cxnLst>
                <a:rect l="T15" t="T16" r="T17" b="T18"/>
                <a:pathLst>
                  <a:path w="1317" h="561">
                    <a:moveTo>
                      <a:pt x="0" y="0"/>
                    </a:moveTo>
                    <a:lnTo>
                      <a:pt x="0" y="188"/>
                    </a:lnTo>
                    <a:lnTo>
                      <a:pt x="1317" y="561"/>
                    </a:lnTo>
                    <a:lnTo>
                      <a:pt x="1317" y="310"/>
                    </a:lnTo>
                    <a:lnTo>
                      <a:pt x="0" y="0"/>
                    </a:lnTo>
                    <a:close/>
                  </a:path>
                </a:pathLst>
              </a:custGeom>
              <a:solidFill>
                <a:srgbClr val="A0A0A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grpSp>
      <p:sp>
        <p:nvSpPr>
          <p:cNvPr id="13357" name="Line 390">
            <a:extLst>
              <a:ext uri="{FF2B5EF4-FFF2-40B4-BE49-F238E27FC236}">
                <a16:creationId xmlns:a16="http://schemas.microsoft.com/office/drawing/2014/main" id="{E29943EC-F7DB-4781-843E-910645AF5EC3}"/>
              </a:ext>
            </a:extLst>
          </p:cNvPr>
          <p:cNvSpPr>
            <a:spLocks noChangeShapeType="1"/>
          </p:cNvSpPr>
          <p:nvPr/>
        </p:nvSpPr>
        <p:spPr bwMode="auto">
          <a:xfrm flipV="1">
            <a:off x="5262563" y="2357438"/>
            <a:ext cx="0" cy="433387"/>
          </a:xfrm>
          <a:prstGeom prst="line">
            <a:avLst/>
          </a:prstGeom>
          <a:noFill/>
          <a:ln w="28575">
            <a:solidFill>
              <a:srgbClr val="CC0000"/>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358" name="Line 391">
            <a:extLst>
              <a:ext uri="{FF2B5EF4-FFF2-40B4-BE49-F238E27FC236}">
                <a16:creationId xmlns:a16="http://schemas.microsoft.com/office/drawing/2014/main" id="{C49B18ED-CEA9-4303-A2FD-B5FBEEBD668A}"/>
              </a:ext>
            </a:extLst>
          </p:cNvPr>
          <p:cNvSpPr>
            <a:spLocks noChangeShapeType="1"/>
          </p:cNvSpPr>
          <p:nvPr/>
        </p:nvSpPr>
        <p:spPr bwMode="auto">
          <a:xfrm flipH="1" flipV="1">
            <a:off x="4724400" y="2208213"/>
            <a:ext cx="519113" cy="139700"/>
          </a:xfrm>
          <a:prstGeom prst="line">
            <a:avLst/>
          </a:prstGeom>
          <a:noFill/>
          <a:ln w="28575">
            <a:solidFill>
              <a:srgbClr val="CC0000"/>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93" name="Text Box 392">
            <a:extLst>
              <a:ext uri="{FF2B5EF4-FFF2-40B4-BE49-F238E27FC236}">
                <a16:creationId xmlns:a16="http://schemas.microsoft.com/office/drawing/2014/main" id="{E7E2E949-9FC3-44D0-9C0C-23185E62E60C}"/>
              </a:ext>
            </a:extLst>
          </p:cNvPr>
          <p:cNvSpPr txBox="1">
            <a:spLocks noChangeArrowheads="1"/>
          </p:cNvSpPr>
          <p:nvPr/>
        </p:nvSpPr>
        <p:spPr bwMode="auto">
          <a:xfrm>
            <a:off x="3648075" y="1827213"/>
            <a:ext cx="2127250" cy="369887"/>
          </a:xfrm>
          <a:prstGeom prst="rect">
            <a:avLst/>
          </a:prstGeom>
          <a:solidFill>
            <a:srgbClr val="009999"/>
          </a:solidFill>
          <a:ln>
            <a:noFill/>
          </a:ln>
          <a:effectLst/>
        </p:spPr>
        <p:txBody>
          <a:bodyPr wrap="none">
            <a:spAutoFit/>
          </a:bodyPr>
          <a:lstStyle/>
          <a:p>
            <a:pPr algn="ctr" eaLnBrk="1" hangingPunct="1">
              <a:defRPr/>
            </a:pPr>
            <a:r>
              <a:rPr kumimoji="1" lang="en-US" altLang="zh-TW" sz="1800" b="1" kern="0">
                <a:solidFill>
                  <a:srgbClr val="CC0000"/>
                </a:solidFill>
                <a:effectLst>
                  <a:outerShdw blurRad="38100" dist="38100" dir="2700000" algn="tl">
                    <a:srgbClr val="000000"/>
                  </a:outerShdw>
                </a:effectLst>
                <a:latin typeface="Times New Roman" pitchFamily="18" charset="0"/>
                <a:ea typeface="PMingLiU" pitchFamily="18" charset="-120"/>
              </a:rPr>
              <a:t>Network-based IDS</a:t>
            </a:r>
            <a:endParaRPr kumimoji="1" lang="en-US" altLang="zh-TW" sz="2400" b="1" kern="0">
              <a:solidFill>
                <a:srgbClr val="CC0000"/>
              </a:solidFill>
              <a:effectLst>
                <a:outerShdw blurRad="38100" dist="38100" dir="2700000" algn="tl">
                  <a:srgbClr val="000000"/>
                </a:outerShdw>
              </a:effectLst>
              <a:latin typeface="Times New Roman" pitchFamily="18" charset="0"/>
              <a:ea typeface="PMingLiU" pitchFamily="18" charset="-120"/>
            </a:endParaRPr>
          </a:p>
        </p:txBody>
      </p:sp>
      <p:sp>
        <p:nvSpPr>
          <p:cNvPr id="394" name="Text Box 393">
            <a:extLst>
              <a:ext uri="{FF2B5EF4-FFF2-40B4-BE49-F238E27FC236}">
                <a16:creationId xmlns:a16="http://schemas.microsoft.com/office/drawing/2014/main" id="{44993077-B33F-47FC-94B9-812B3975CD5E}"/>
              </a:ext>
            </a:extLst>
          </p:cNvPr>
          <p:cNvSpPr txBox="1">
            <a:spLocks noChangeArrowheads="1"/>
          </p:cNvSpPr>
          <p:nvPr/>
        </p:nvSpPr>
        <p:spPr bwMode="auto">
          <a:xfrm>
            <a:off x="4943475" y="3579813"/>
            <a:ext cx="2127250" cy="369887"/>
          </a:xfrm>
          <a:prstGeom prst="rect">
            <a:avLst/>
          </a:prstGeom>
          <a:solidFill>
            <a:srgbClr val="009999"/>
          </a:solidFill>
          <a:ln>
            <a:noFill/>
          </a:ln>
          <a:effectLst/>
        </p:spPr>
        <p:txBody>
          <a:bodyPr wrap="none">
            <a:spAutoFit/>
          </a:bodyPr>
          <a:lstStyle/>
          <a:p>
            <a:pPr algn="ctr" eaLnBrk="1" hangingPunct="1">
              <a:defRPr/>
            </a:pPr>
            <a:r>
              <a:rPr kumimoji="1" lang="en-US" altLang="zh-TW" sz="1800" b="1" kern="0">
                <a:solidFill>
                  <a:srgbClr val="CC0000"/>
                </a:solidFill>
                <a:effectLst>
                  <a:outerShdw blurRad="38100" dist="38100" dir="2700000" algn="tl">
                    <a:srgbClr val="000000"/>
                  </a:outerShdw>
                </a:effectLst>
                <a:latin typeface="Times New Roman" pitchFamily="18" charset="0"/>
                <a:ea typeface="PMingLiU" pitchFamily="18" charset="-120"/>
              </a:rPr>
              <a:t>Network-based IDS</a:t>
            </a:r>
            <a:endParaRPr kumimoji="1" lang="en-US" altLang="zh-TW" sz="2400" b="1" kern="0">
              <a:solidFill>
                <a:srgbClr val="CC0000"/>
              </a:solidFill>
              <a:effectLst>
                <a:outerShdw blurRad="38100" dist="38100" dir="2700000" algn="tl">
                  <a:srgbClr val="000000"/>
                </a:outerShdw>
              </a:effectLst>
              <a:latin typeface="Times New Roman" pitchFamily="18" charset="0"/>
              <a:ea typeface="PMingLiU" pitchFamily="18" charset="-120"/>
            </a:endParaRPr>
          </a:p>
        </p:txBody>
      </p:sp>
      <p:sp>
        <p:nvSpPr>
          <p:cNvPr id="13361" name="Line 394">
            <a:extLst>
              <a:ext uri="{FF2B5EF4-FFF2-40B4-BE49-F238E27FC236}">
                <a16:creationId xmlns:a16="http://schemas.microsoft.com/office/drawing/2014/main" id="{40B9D8AE-BAD7-4B8B-A563-C50978185692}"/>
              </a:ext>
            </a:extLst>
          </p:cNvPr>
          <p:cNvSpPr>
            <a:spLocks noChangeShapeType="1"/>
          </p:cNvSpPr>
          <p:nvPr/>
        </p:nvSpPr>
        <p:spPr bwMode="auto">
          <a:xfrm flipH="1" flipV="1">
            <a:off x="5181600" y="3351213"/>
            <a:ext cx="609600" cy="228600"/>
          </a:xfrm>
          <a:prstGeom prst="line">
            <a:avLst/>
          </a:prstGeom>
          <a:noFill/>
          <a:ln w="28575">
            <a:solidFill>
              <a:srgbClr val="CC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362" name="Line 395">
            <a:extLst>
              <a:ext uri="{FF2B5EF4-FFF2-40B4-BE49-F238E27FC236}">
                <a16:creationId xmlns:a16="http://schemas.microsoft.com/office/drawing/2014/main" id="{8D13E22F-885F-433B-9FC3-3CB67B1E4135}"/>
              </a:ext>
            </a:extLst>
          </p:cNvPr>
          <p:cNvSpPr>
            <a:spLocks noChangeShapeType="1"/>
          </p:cNvSpPr>
          <p:nvPr/>
        </p:nvSpPr>
        <p:spPr bwMode="auto">
          <a:xfrm flipV="1">
            <a:off x="6096000" y="1522413"/>
            <a:ext cx="0" cy="1271587"/>
          </a:xfrm>
          <a:prstGeom prst="line">
            <a:avLst/>
          </a:prstGeom>
          <a:noFill/>
          <a:ln w="28575">
            <a:solidFill>
              <a:srgbClr val="CC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97" name="Text Box 396">
            <a:extLst>
              <a:ext uri="{FF2B5EF4-FFF2-40B4-BE49-F238E27FC236}">
                <a16:creationId xmlns:a16="http://schemas.microsoft.com/office/drawing/2014/main" id="{B3C5E186-88C6-45D7-B534-9966B030B97E}"/>
              </a:ext>
            </a:extLst>
          </p:cNvPr>
          <p:cNvSpPr txBox="1">
            <a:spLocks noChangeArrowheads="1"/>
          </p:cNvSpPr>
          <p:nvPr/>
        </p:nvSpPr>
        <p:spPr bwMode="auto">
          <a:xfrm>
            <a:off x="4257675" y="1217613"/>
            <a:ext cx="2127250" cy="369887"/>
          </a:xfrm>
          <a:prstGeom prst="rect">
            <a:avLst/>
          </a:prstGeom>
          <a:solidFill>
            <a:srgbClr val="009999"/>
          </a:solidFill>
          <a:ln>
            <a:noFill/>
          </a:ln>
          <a:effectLst/>
        </p:spPr>
        <p:txBody>
          <a:bodyPr wrap="none">
            <a:spAutoFit/>
          </a:bodyPr>
          <a:lstStyle/>
          <a:p>
            <a:pPr algn="ctr" eaLnBrk="1" hangingPunct="1">
              <a:defRPr/>
            </a:pPr>
            <a:r>
              <a:rPr kumimoji="1" lang="en-US" altLang="zh-TW" sz="1800" b="1" kern="0">
                <a:solidFill>
                  <a:srgbClr val="CC0000"/>
                </a:solidFill>
                <a:effectLst>
                  <a:outerShdw blurRad="38100" dist="38100" dir="2700000" algn="tl">
                    <a:srgbClr val="000000"/>
                  </a:outerShdw>
                </a:effectLst>
                <a:latin typeface="Times New Roman" pitchFamily="18" charset="0"/>
                <a:ea typeface="PMingLiU" pitchFamily="18" charset="-120"/>
              </a:rPr>
              <a:t>Network-based IDS</a:t>
            </a:r>
            <a:endParaRPr kumimoji="1" lang="en-US" altLang="zh-TW" sz="2400" b="1" kern="0">
              <a:solidFill>
                <a:srgbClr val="CC0000"/>
              </a:solidFill>
              <a:effectLst>
                <a:outerShdw blurRad="38100" dist="38100" dir="2700000" algn="tl">
                  <a:srgbClr val="000000"/>
                </a:outerShdw>
              </a:effectLst>
              <a:latin typeface="Times New Roman" pitchFamily="18" charset="0"/>
              <a:ea typeface="PMingLiU" pitchFamily="18" charset="-120"/>
            </a:endParaRPr>
          </a:p>
        </p:txBody>
      </p:sp>
      <p:sp>
        <p:nvSpPr>
          <p:cNvPr id="398" name="标题 1">
            <a:extLst>
              <a:ext uri="{FF2B5EF4-FFF2-40B4-BE49-F238E27FC236}">
                <a16:creationId xmlns:a16="http://schemas.microsoft.com/office/drawing/2014/main" id="{DF5BF466-E348-4CA1-8BAC-1684661FBAD9}"/>
              </a:ext>
            </a:extLst>
          </p:cNvPr>
          <p:cNvSpPr txBox="1">
            <a:spLocks/>
          </p:cNvSpPr>
          <p:nvPr/>
        </p:nvSpPr>
        <p:spPr bwMode="auto">
          <a:xfrm>
            <a:off x="6643702" y="214296"/>
            <a:ext cx="2286016" cy="307965"/>
          </a:xfrm>
          <a:prstGeom prst="rect">
            <a:avLst/>
          </a:prstGeom>
          <a:noFill/>
          <a:ln w="9525">
            <a:noFill/>
            <a:miter lim="800000"/>
            <a:headEnd/>
            <a:tailEnd/>
          </a:ln>
        </p:spPr>
        <p:txBody>
          <a:bodyPr anchor="ctr"/>
          <a:lstStyle/>
          <a:p>
            <a:pPr algn="ctr">
              <a:defRPr/>
            </a:pPr>
            <a:r>
              <a:rPr lang="en-US" altLang="zh-CN" sz="2000" b="1">
                <a:solidFill>
                  <a:srgbClr val="C00000"/>
                </a:solidFill>
                <a:effectLst>
                  <a:reflection blurRad="6350" stA="50000" endA="300" endPos="50000" dist="60007" dir="5400000" sy="-100000" algn="bl" rotWithShape="0"/>
                </a:effectLst>
                <a:latin typeface="+mj-ea"/>
                <a:ea typeface="+mj-ea"/>
                <a:cs typeface="+mj-cs"/>
              </a:rPr>
              <a:t>7.3  </a:t>
            </a:r>
            <a:r>
              <a:rPr lang="zh-CN" altLang="en-US" sz="2000" b="1">
                <a:solidFill>
                  <a:srgbClr val="C00000"/>
                </a:solidFill>
                <a:effectLst>
                  <a:reflection blurRad="6350" stA="50000" endA="300" endPos="50000" dist="60007" dir="5400000" sy="-100000" algn="bl" rotWithShape="0"/>
                </a:effectLst>
                <a:latin typeface="+mj-ea"/>
                <a:ea typeface="+mj-ea"/>
                <a:cs typeface="+mj-cs"/>
              </a:rPr>
              <a:t>入侵检测系统</a:t>
            </a:r>
            <a:endParaRPr lang="zh-CN" altLang="en-US" sz="2000" b="1" dirty="0">
              <a:solidFill>
                <a:srgbClr val="C00000"/>
              </a:solidFill>
              <a:effectLst>
                <a:reflection blurRad="6350" stA="50000" endA="300" endPos="50000" dist="60007" dir="5400000" sy="-100000" algn="bl" rotWithShape="0"/>
              </a:effectLst>
              <a:latin typeface="+mj-ea"/>
              <a:ea typeface="+mj-ea"/>
              <a:cs typeface="+mj-cs"/>
            </a:endParaRPr>
          </a:p>
        </p:txBody>
      </p:sp>
      <p:sp>
        <p:nvSpPr>
          <p:cNvPr id="399" name="标题 1">
            <a:extLst>
              <a:ext uri="{FF2B5EF4-FFF2-40B4-BE49-F238E27FC236}">
                <a16:creationId xmlns:a16="http://schemas.microsoft.com/office/drawing/2014/main" id="{796227B4-A3B4-432B-B60A-0D25BE0E80F0}"/>
              </a:ext>
            </a:extLst>
          </p:cNvPr>
          <p:cNvSpPr txBox="1">
            <a:spLocks/>
          </p:cNvSpPr>
          <p:nvPr/>
        </p:nvSpPr>
        <p:spPr bwMode="auto">
          <a:xfrm>
            <a:off x="214282" y="500048"/>
            <a:ext cx="2214578" cy="307965"/>
          </a:xfrm>
          <a:prstGeom prst="rect">
            <a:avLst/>
          </a:prstGeom>
          <a:noFill/>
          <a:ln w="9525">
            <a:noFill/>
            <a:miter lim="800000"/>
            <a:headEnd/>
            <a:tailEnd/>
          </a:ln>
        </p:spPr>
        <p:txBody>
          <a:bodyPr anchor="ctr"/>
          <a:lstStyle/>
          <a:p>
            <a:pPr algn="ct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7.3.2  IDS</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的类型</a:t>
            </a:r>
          </a:p>
        </p:txBody>
      </p:sp>
    </p:spTree>
  </p:cSld>
  <p:clrMapOvr>
    <a:masterClrMapping/>
  </p:clrMapOvr>
  <p:transition spd="med">
    <p:randomBar dir="vert"/>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9FDEB35B-C387-445F-80D8-C4582CD4E5B1}"/>
              </a:ext>
            </a:extLst>
          </p:cNvPr>
          <p:cNvSpPr>
            <a:spLocks noGrp="1"/>
          </p:cNvSpPr>
          <p:nvPr>
            <p:ph idx="1"/>
          </p:nvPr>
        </p:nvSpPr>
        <p:spPr>
          <a:xfrm>
            <a:off x="428625" y="1571625"/>
            <a:ext cx="8229600" cy="2794000"/>
          </a:xfrm>
        </p:spPr>
        <p:txBody>
          <a:bodyPr/>
          <a:lstStyle/>
          <a:p>
            <a:pPr marL="342900" lvl="1" indent="-342900">
              <a:lnSpc>
                <a:spcPct val="130000"/>
              </a:lnSpc>
              <a:buSzPct val="85000"/>
              <a:buFont typeface="Wingdings" pitchFamily="2" charset="2"/>
              <a:buChar char="n"/>
              <a:defRPr/>
            </a:pPr>
            <a:r>
              <a:rPr lang="zh-CN" altLang="en-US" b="1" dirty="0">
                <a:cs typeface="+mn-cs"/>
              </a:rPr>
              <a:t>使用</a:t>
            </a:r>
            <a:r>
              <a:rPr lang="zh-CN" altLang="en-US" b="1" u="sng" dirty="0">
                <a:cs typeface="+mn-cs"/>
              </a:rPr>
              <a:t>原始的网络数据包</a:t>
            </a:r>
            <a:r>
              <a:rPr lang="zh-CN" altLang="en-US" b="1" dirty="0">
                <a:cs typeface="+mn-cs"/>
              </a:rPr>
              <a:t>作为数据源</a:t>
            </a:r>
          </a:p>
          <a:p>
            <a:pPr marL="342900" lvl="1" indent="-342900">
              <a:lnSpc>
                <a:spcPct val="130000"/>
              </a:lnSpc>
              <a:buSzPct val="85000"/>
              <a:buFont typeface="Wingdings" pitchFamily="2" charset="2"/>
              <a:buChar char="n"/>
              <a:defRPr/>
            </a:pPr>
            <a:r>
              <a:rPr lang="zh-CN" altLang="en-US" b="1" dirty="0">
                <a:cs typeface="+mn-cs"/>
              </a:rPr>
              <a:t>四种常用技术来识别攻击标志：模式、表达式或字节匹配；频率或穿越阀值；次要事件的相关性；统计学意义上的非常规现象检测。</a:t>
            </a:r>
          </a:p>
          <a:p>
            <a:pPr marL="342900" lvl="1" indent="-342900">
              <a:lnSpc>
                <a:spcPct val="130000"/>
              </a:lnSpc>
              <a:buSzPct val="85000"/>
              <a:buFont typeface="Wingdings" pitchFamily="2" charset="2"/>
              <a:buChar char="n"/>
              <a:defRPr/>
            </a:pPr>
            <a:r>
              <a:rPr lang="zh-CN" altLang="en-US" b="1" dirty="0">
                <a:cs typeface="+mn-cs"/>
              </a:rPr>
              <a:t>基于网络的检测有以下</a:t>
            </a:r>
            <a:r>
              <a:rPr lang="zh-CN" altLang="en-US" b="1" u="sng" dirty="0">
                <a:cs typeface="+mn-cs"/>
              </a:rPr>
              <a:t>优点</a:t>
            </a:r>
            <a:r>
              <a:rPr lang="zh-CN" altLang="en-US" b="1" dirty="0">
                <a:cs typeface="+mn-cs"/>
              </a:rPr>
              <a:t>：实施成本低；隐蔽性好；监测速度快；视野更宽；操作系统无关性；攻击者不易转移证据。</a:t>
            </a:r>
          </a:p>
          <a:p>
            <a:pPr marL="342900" lvl="1" indent="-342900">
              <a:lnSpc>
                <a:spcPct val="130000"/>
              </a:lnSpc>
              <a:buSzPct val="85000"/>
              <a:buFont typeface="Wingdings" pitchFamily="2" charset="2"/>
              <a:buChar char="n"/>
              <a:defRPr/>
            </a:pPr>
            <a:r>
              <a:rPr lang="zh-CN" altLang="en-US" b="1" dirty="0">
                <a:cs typeface="+mn-cs"/>
              </a:rPr>
              <a:t>基于网络的入侵检测系统的主要</a:t>
            </a:r>
            <a:r>
              <a:rPr lang="zh-CN" altLang="en-US" b="1" u="sng" dirty="0">
                <a:cs typeface="+mn-cs"/>
              </a:rPr>
              <a:t>缺点</a:t>
            </a:r>
            <a:r>
              <a:rPr lang="zh-CN" altLang="en-US" b="1" dirty="0">
                <a:cs typeface="+mn-cs"/>
              </a:rPr>
              <a:t>是：只能监视本网段的活动，精确度不高；在交换网络环境下无能为力；对加密数据无能为力；防入侵欺骗的能力也比较差；难以定位入侵者。</a:t>
            </a:r>
          </a:p>
          <a:p>
            <a:pPr marL="342900" lvl="1" indent="-342900">
              <a:lnSpc>
                <a:spcPct val="130000"/>
              </a:lnSpc>
              <a:buSzPct val="85000"/>
              <a:buFont typeface="Wingdings" pitchFamily="2" charset="2"/>
              <a:buChar char="p"/>
              <a:defRPr/>
            </a:pPr>
            <a:endParaRPr lang="zh-CN" altLang="en-US" b="1" dirty="0">
              <a:cs typeface="+mn-cs"/>
            </a:endParaRPr>
          </a:p>
          <a:p>
            <a:pPr>
              <a:defRPr/>
            </a:pPr>
            <a:endParaRPr lang="zh-CN" altLang="en-US" b="1" dirty="0"/>
          </a:p>
        </p:txBody>
      </p:sp>
      <p:sp>
        <p:nvSpPr>
          <p:cNvPr id="4" name="标题 1">
            <a:extLst>
              <a:ext uri="{FF2B5EF4-FFF2-40B4-BE49-F238E27FC236}">
                <a16:creationId xmlns:a16="http://schemas.microsoft.com/office/drawing/2014/main" id="{F0D56160-609F-4EC3-B5D0-24EBABBCB305}"/>
              </a:ext>
            </a:extLst>
          </p:cNvPr>
          <p:cNvSpPr txBox="1">
            <a:spLocks/>
          </p:cNvSpPr>
          <p:nvPr/>
        </p:nvSpPr>
        <p:spPr bwMode="auto">
          <a:xfrm>
            <a:off x="6643702" y="214296"/>
            <a:ext cx="2286016" cy="307965"/>
          </a:xfrm>
          <a:prstGeom prst="rect">
            <a:avLst/>
          </a:prstGeom>
          <a:noFill/>
          <a:ln w="9525">
            <a:noFill/>
            <a:miter lim="800000"/>
            <a:headEnd/>
            <a:tailEnd/>
          </a:ln>
        </p:spPr>
        <p:txBody>
          <a:bodyPr anchor="ctr"/>
          <a:lstStyle/>
          <a:p>
            <a:pPr algn="ctr">
              <a:defRPr/>
            </a:pPr>
            <a:r>
              <a:rPr lang="en-US" altLang="zh-CN" sz="2000" b="1">
                <a:solidFill>
                  <a:srgbClr val="C00000"/>
                </a:solidFill>
                <a:effectLst>
                  <a:reflection blurRad="6350" stA="50000" endA="300" endPos="50000" dist="60007" dir="5400000" sy="-100000" algn="bl" rotWithShape="0"/>
                </a:effectLst>
                <a:latin typeface="+mj-ea"/>
                <a:ea typeface="+mj-ea"/>
                <a:cs typeface="+mj-cs"/>
              </a:rPr>
              <a:t>7.3  </a:t>
            </a:r>
            <a:r>
              <a:rPr lang="zh-CN" altLang="en-US" sz="2000" b="1">
                <a:solidFill>
                  <a:srgbClr val="C00000"/>
                </a:solidFill>
                <a:effectLst>
                  <a:reflection blurRad="6350" stA="50000" endA="300" endPos="50000" dist="60007" dir="5400000" sy="-100000" algn="bl" rotWithShape="0"/>
                </a:effectLst>
                <a:latin typeface="+mj-ea"/>
                <a:ea typeface="+mj-ea"/>
                <a:cs typeface="+mj-cs"/>
              </a:rPr>
              <a:t>入侵检测系统</a:t>
            </a:r>
            <a:endParaRPr lang="zh-CN" altLang="en-US" sz="2000" b="1" dirty="0">
              <a:solidFill>
                <a:srgbClr val="C00000"/>
              </a:solidFill>
              <a:effectLst>
                <a:reflection blurRad="6350" stA="50000" endA="300" endPos="50000" dist="60007" dir="5400000" sy="-100000" algn="bl" rotWithShape="0"/>
              </a:effectLst>
              <a:latin typeface="+mj-ea"/>
              <a:ea typeface="+mj-ea"/>
              <a:cs typeface="+mj-cs"/>
            </a:endParaRPr>
          </a:p>
        </p:txBody>
      </p:sp>
      <p:sp>
        <p:nvSpPr>
          <p:cNvPr id="5" name="标题 1">
            <a:extLst>
              <a:ext uri="{FF2B5EF4-FFF2-40B4-BE49-F238E27FC236}">
                <a16:creationId xmlns:a16="http://schemas.microsoft.com/office/drawing/2014/main" id="{4137A1E2-D0A5-4CC5-8B8E-C315A747615B}"/>
              </a:ext>
            </a:extLst>
          </p:cNvPr>
          <p:cNvSpPr txBox="1">
            <a:spLocks/>
          </p:cNvSpPr>
          <p:nvPr/>
        </p:nvSpPr>
        <p:spPr bwMode="auto">
          <a:xfrm>
            <a:off x="214282" y="714362"/>
            <a:ext cx="2214578" cy="307965"/>
          </a:xfrm>
          <a:prstGeom prst="rect">
            <a:avLst/>
          </a:prstGeom>
          <a:noFill/>
          <a:ln w="9525">
            <a:noFill/>
            <a:miter lim="800000"/>
            <a:headEnd/>
            <a:tailEnd/>
          </a:ln>
        </p:spPr>
        <p:txBody>
          <a:bodyPr anchor="ctr"/>
          <a:lstStyle/>
          <a:p>
            <a:pPr algn="ct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7.3.2  IDS</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的类型</a:t>
            </a:r>
          </a:p>
        </p:txBody>
      </p:sp>
      <p:sp>
        <p:nvSpPr>
          <p:cNvPr id="6" name="标题 1">
            <a:extLst>
              <a:ext uri="{FF2B5EF4-FFF2-40B4-BE49-F238E27FC236}">
                <a16:creationId xmlns:a16="http://schemas.microsoft.com/office/drawing/2014/main" id="{CEEF4FB0-C1D5-494A-B92F-289B9A52D5AF}"/>
              </a:ext>
            </a:extLst>
          </p:cNvPr>
          <p:cNvSpPr txBox="1">
            <a:spLocks/>
          </p:cNvSpPr>
          <p:nvPr/>
        </p:nvSpPr>
        <p:spPr bwMode="auto">
          <a:xfrm>
            <a:off x="214313" y="1143000"/>
            <a:ext cx="2357437" cy="357188"/>
          </a:xfrm>
          <a:prstGeom prst="rect">
            <a:avLst/>
          </a:prstGeom>
          <a:noFill/>
          <a:ln w="9525">
            <a:noFill/>
            <a:miter lim="800000"/>
            <a:headEnd/>
            <a:tailEnd/>
          </a:ln>
        </p:spPr>
        <p:txBody>
          <a:bodyPr anchor="ctr"/>
          <a:lstStyle/>
          <a:p>
            <a:pPr algn="ctr">
              <a:defRPr/>
            </a:pPr>
            <a:r>
              <a:rPr lang="zh-CN" altLang="en-US" sz="1800" b="1" dirty="0">
                <a:solidFill>
                  <a:srgbClr val="0033CC"/>
                </a:solidFill>
                <a:latin typeface="+mj-ea"/>
                <a:ea typeface="+mj-ea"/>
                <a:cs typeface="+mj-cs"/>
              </a:rPr>
              <a:t>基于网络的入侵检测</a:t>
            </a:r>
          </a:p>
        </p:txBody>
      </p:sp>
    </p:spTree>
  </p:cSld>
  <p:clrMapOvr>
    <a:masterClrMapping/>
  </p:clrMapOvr>
  <p:transition spd="med">
    <p:randomBar dir="vert"/>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E677E3-683B-4E85-A8A0-B985626A0D2C}"/>
              </a:ext>
            </a:extLst>
          </p:cNvPr>
          <p:cNvSpPr>
            <a:spLocks noGrp="1"/>
          </p:cNvSpPr>
          <p:nvPr>
            <p:ph type="title"/>
          </p:nvPr>
        </p:nvSpPr>
        <p:spPr>
          <a:xfrm>
            <a:off x="2500313" y="1643063"/>
            <a:ext cx="2714625" cy="357187"/>
          </a:xfrm>
        </p:spPr>
        <p:txBody>
          <a:bodyPr/>
          <a:lstStyle/>
          <a:p>
            <a:pPr>
              <a:defRPr/>
            </a:pPr>
            <a:r>
              <a:rPr altLang="en-US" sz="2000" dirty="0">
                <a:solidFill>
                  <a:schemeClr val="accent6"/>
                </a:solidFill>
                <a:effectLst/>
              </a:rPr>
              <a:t>入侵检测的基本方法</a:t>
            </a:r>
          </a:p>
        </p:txBody>
      </p:sp>
      <p:sp>
        <p:nvSpPr>
          <p:cNvPr id="3" name="内容占位符 2">
            <a:extLst>
              <a:ext uri="{FF2B5EF4-FFF2-40B4-BE49-F238E27FC236}">
                <a16:creationId xmlns:a16="http://schemas.microsoft.com/office/drawing/2014/main" id="{C070E045-E860-4AA0-963A-EDB4E35A612D}"/>
              </a:ext>
            </a:extLst>
          </p:cNvPr>
          <p:cNvSpPr>
            <a:spLocks noGrp="1"/>
          </p:cNvSpPr>
          <p:nvPr>
            <p:ph idx="1"/>
          </p:nvPr>
        </p:nvSpPr>
        <p:spPr>
          <a:xfrm>
            <a:off x="2857500" y="2214563"/>
            <a:ext cx="1714500" cy="1079500"/>
          </a:xfrm>
        </p:spPr>
        <p:txBody>
          <a:bodyPr/>
          <a:lstStyle/>
          <a:p>
            <a:pPr marL="342900" lvl="1" indent="-342900">
              <a:buSzPct val="85000"/>
              <a:buFont typeface="Wingdings" pitchFamily="2" charset="2"/>
              <a:buChar char="n"/>
              <a:defRPr/>
            </a:pPr>
            <a:r>
              <a:rPr lang="zh-CN" altLang="en-US" sz="2000" b="1" dirty="0">
                <a:solidFill>
                  <a:srgbClr val="0033CC"/>
                </a:solidFill>
                <a:cs typeface="+mn-cs"/>
              </a:rPr>
              <a:t>异常检测</a:t>
            </a:r>
            <a:endParaRPr lang="en-US" altLang="zh-CN" sz="2000" b="1" dirty="0">
              <a:solidFill>
                <a:srgbClr val="0033CC"/>
              </a:solidFill>
              <a:cs typeface="+mn-cs"/>
            </a:endParaRPr>
          </a:p>
          <a:p>
            <a:pPr marL="342900" lvl="1" indent="-342900">
              <a:buSzPct val="85000"/>
              <a:buFont typeface="Wingdings" pitchFamily="2" charset="2"/>
              <a:buChar char="n"/>
              <a:defRPr/>
            </a:pPr>
            <a:r>
              <a:rPr lang="zh-CN" altLang="en-US" sz="2000" b="1" dirty="0">
                <a:solidFill>
                  <a:srgbClr val="0033CC"/>
                </a:solidFill>
                <a:cs typeface="+mn-cs"/>
              </a:rPr>
              <a:t>误用检测</a:t>
            </a:r>
          </a:p>
        </p:txBody>
      </p:sp>
      <p:sp>
        <p:nvSpPr>
          <p:cNvPr id="4" name="标题 1">
            <a:extLst>
              <a:ext uri="{FF2B5EF4-FFF2-40B4-BE49-F238E27FC236}">
                <a16:creationId xmlns:a16="http://schemas.microsoft.com/office/drawing/2014/main" id="{4528A062-3FD1-442E-8F1A-06B064DEDAC6}"/>
              </a:ext>
            </a:extLst>
          </p:cNvPr>
          <p:cNvSpPr txBox="1">
            <a:spLocks/>
          </p:cNvSpPr>
          <p:nvPr/>
        </p:nvSpPr>
        <p:spPr bwMode="auto">
          <a:xfrm>
            <a:off x="6643702" y="214296"/>
            <a:ext cx="2286016" cy="307965"/>
          </a:xfrm>
          <a:prstGeom prst="rect">
            <a:avLst/>
          </a:prstGeom>
          <a:noFill/>
          <a:ln w="9525">
            <a:noFill/>
            <a:miter lim="800000"/>
            <a:headEnd/>
            <a:tailEnd/>
          </a:ln>
        </p:spPr>
        <p:txBody>
          <a:bodyPr anchor="ctr"/>
          <a:lstStyle/>
          <a:p>
            <a:pPr algn="ctr">
              <a:defRPr/>
            </a:pPr>
            <a:r>
              <a:rPr lang="en-US" altLang="zh-CN" sz="2000" b="1">
                <a:solidFill>
                  <a:srgbClr val="C00000"/>
                </a:solidFill>
                <a:effectLst>
                  <a:reflection blurRad="6350" stA="50000" endA="300" endPos="50000" dist="60007" dir="5400000" sy="-100000" algn="bl" rotWithShape="0"/>
                </a:effectLst>
                <a:latin typeface="+mj-ea"/>
                <a:ea typeface="+mj-ea"/>
                <a:cs typeface="+mj-cs"/>
              </a:rPr>
              <a:t>7.3  </a:t>
            </a:r>
            <a:r>
              <a:rPr lang="zh-CN" altLang="en-US" sz="2000" b="1">
                <a:solidFill>
                  <a:srgbClr val="C00000"/>
                </a:solidFill>
                <a:effectLst>
                  <a:reflection blurRad="6350" stA="50000" endA="300" endPos="50000" dist="60007" dir="5400000" sy="-100000" algn="bl" rotWithShape="0"/>
                </a:effectLst>
                <a:latin typeface="+mj-ea"/>
                <a:ea typeface="+mj-ea"/>
                <a:cs typeface="+mj-cs"/>
              </a:rPr>
              <a:t>入侵检测系统</a:t>
            </a:r>
            <a:endParaRPr lang="zh-CN" altLang="en-US" sz="2000" b="1" dirty="0">
              <a:solidFill>
                <a:srgbClr val="C00000"/>
              </a:solidFill>
              <a:effectLst>
                <a:reflection blurRad="6350" stA="50000" endA="300" endPos="50000" dist="60007" dir="5400000" sy="-100000" algn="bl" rotWithShape="0"/>
              </a:effectLst>
              <a:latin typeface="+mj-ea"/>
              <a:ea typeface="+mj-ea"/>
              <a:cs typeface="+mj-cs"/>
            </a:endParaRPr>
          </a:p>
        </p:txBody>
      </p:sp>
      <p:sp>
        <p:nvSpPr>
          <p:cNvPr id="5" name="标题 1">
            <a:extLst>
              <a:ext uri="{FF2B5EF4-FFF2-40B4-BE49-F238E27FC236}">
                <a16:creationId xmlns:a16="http://schemas.microsoft.com/office/drawing/2014/main" id="{FA3620E3-8F5B-46B6-902A-018FDED3D3FD}"/>
              </a:ext>
            </a:extLst>
          </p:cNvPr>
          <p:cNvSpPr txBox="1">
            <a:spLocks/>
          </p:cNvSpPr>
          <p:nvPr/>
        </p:nvSpPr>
        <p:spPr bwMode="auto">
          <a:xfrm>
            <a:off x="214282" y="714362"/>
            <a:ext cx="2214578" cy="307965"/>
          </a:xfrm>
          <a:prstGeom prst="rect">
            <a:avLst/>
          </a:prstGeom>
          <a:noFill/>
          <a:ln w="9525">
            <a:noFill/>
            <a:miter lim="800000"/>
            <a:headEnd/>
            <a:tailEnd/>
          </a:ln>
        </p:spPr>
        <p:txBody>
          <a:bodyPr anchor="ctr"/>
          <a:lstStyle/>
          <a:p>
            <a:pPr algn="ct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7.3.2  IDS</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的类型</a:t>
            </a:r>
          </a:p>
        </p:txBody>
      </p:sp>
      <p:grpSp>
        <p:nvGrpSpPr>
          <p:cNvPr id="64518" name="组合 75">
            <a:extLst>
              <a:ext uri="{FF2B5EF4-FFF2-40B4-BE49-F238E27FC236}">
                <a16:creationId xmlns:a16="http://schemas.microsoft.com/office/drawing/2014/main" id="{F46BB199-A647-4574-9E4F-8430112A81BB}"/>
              </a:ext>
            </a:extLst>
          </p:cNvPr>
          <p:cNvGrpSpPr>
            <a:grpSpLocks/>
          </p:cNvGrpSpPr>
          <p:nvPr/>
        </p:nvGrpSpPr>
        <p:grpSpPr bwMode="auto">
          <a:xfrm>
            <a:off x="5292725" y="2571750"/>
            <a:ext cx="3167063" cy="1512888"/>
            <a:chOff x="4500562" y="2857502"/>
            <a:chExt cx="4143404" cy="1857388"/>
          </a:xfrm>
        </p:grpSpPr>
        <p:sp>
          <p:nvSpPr>
            <p:cNvPr id="64520" name="矩形 45">
              <a:extLst>
                <a:ext uri="{FF2B5EF4-FFF2-40B4-BE49-F238E27FC236}">
                  <a16:creationId xmlns:a16="http://schemas.microsoft.com/office/drawing/2014/main" id="{39A6CEEB-57C5-4305-A409-ACA6FB9B2304}"/>
                </a:ext>
              </a:extLst>
            </p:cNvPr>
            <p:cNvSpPr>
              <a:spLocks noChangeArrowheads="1"/>
            </p:cNvSpPr>
            <p:nvPr/>
          </p:nvSpPr>
          <p:spPr bwMode="auto">
            <a:xfrm>
              <a:off x="5786446" y="2857502"/>
              <a:ext cx="1571636" cy="285752"/>
            </a:xfrm>
            <a:prstGeom prst="rect">
              <a:avLst/>
            </a:prstGeom>
            <a:noFill/>
            <a:ln w="1270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r>
                <a:rPr lang="zh-CN" altLang="en-US" sz="800" b="1"/>
                <a:t>响应单元</a:t>
              </a:r>
              <a:r>
                <a:rPr lang="en-US" altLang="zh-CN" sz="800" b="1">
                  <a:latin typeface="Times New Roman" panose="02020603050405020304" pitchFamily="18" charset="0"/>
                  <a:cs typeface="Times New Roman" panose="02020603050405020304" pitchFamily="18" charset="0"/>
                </a:rPr>
                <a:t>(R-boxes)</a:t>
              </a:r>
              <a:endParaRPr lang="zh-CN" altLang="en-US" sz="800" b="1">
                <a:latin typeface="Times New Roman" panose="02020603050405020304" pitchFamily="18" charset="0"/>
                <a:cs typeface="Times New Roman" panose="02020603050405020304" pitchFamily="18" charset="0"/>
              </a:endParaRPr>
            </a:p>
          </p:txBody>
        </p:sp>
        <p:sp>
          <p:nvSpPr>
            <p:cNvPr id="64521" name="矩形 46">
              <a:extLst>
                <a:ext uri="{FF2B5EF4-FFF2-40B4-BE49-F238E27FC236}">
                  <a16:creationId xmlns:a16="http://schemas.microsoft.com/office/drawing/2014/main" id="{B859DD73-EFAA-4C30-BCE6-2A9A7E3EEEA3}"/>
                </a:ext>
              </a:extLst>
            </p:cNvPr>
            <p:cNvSpPr>
              <a:spLocks noChangeArrowheads="1"/>
            </p:cNvSpPr>
            <p:nvPr/>
          </p:nvSpPr>
          <p:spPr bwMode="auto">
            <a:xfrm>
              <a:off x="4500562" y="3429006"/>
              <a:ext cx="1571636" cy="285752"/>
            </a:xfrm>
            <a:prstGeom prst="rect">
              <a:avLst/>
            </a:prstGeom>
            <a:noFill/>
            <a:ln w="1270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r>
                <a:rPr lang="zh-CN" altLang="en-US" sz="800" b="1">
                  <a:cs typeface="Times New Roman" panose="02020603050405020304" pitchFamily="18" charset="0"/>
                </a:rPr>
                <a:t>事件分析器</a:t>
              </a:r>
              <a:r>
                <a:rPr lang="en-US" altLang="zh-CN" sz="800" b="1">
                  <a:latin typeface="Times New Roman" panose="02020603050405020304" pitchFamily="18" charset="0"/>
                  <a:cs typeface="Times New Roman" panose="02020603050405020304" pitchFamily="18" charset="0"/>
                </a:rPr>
                <a:t>(A-boxes)</a:t>
              </a:r>
              <a:endParaRPr lang="zh-CN" altLang="en-US" sz="800" b="1">
                <a:latin typeface="Times New Roman" panose="02020603050405020304" pitchFamily="18" charset="0"/>
                <a:cs typeface="Times New Roman" panose="02020603050405020304" pitchFamily="18" charset="0"/>
              </a:endParaRPr>
            </a:p>
          </p:txBody>
        </p:sp>
        <p:sp>
          <p:nvSpPr>
            <p:cNvPr id="64522" name="矩形 47">
              <a:extLst>
                <a:ext uri="{FF2B5EF4-FFF2-40B4-BE49-F238E27FC236}">
                  <a16:creationId xmlns:a16="http://schemas.microsoft.com/office/drawing/2014/main" id="{FC284A35-AEDC-4809-8E58-8888A7F62528}"/>
                </a:ext>
              </a:extLst>
            </p:cNvPr>
            <p:cNvSpPr>
              <a:spLocks noChangeArrowheads="1"/>
            </p:cNvSpPr>
            <p:nvPr/>
          </p:nvSpPr>
          <p:spPr bwMode="auto">
            <a:xfrm>
              <a:off x="7072330" y="3429006"/>
              <a:ext cx="1571636" cy="285752"/>
            </a:xfrm>
            <a:prstGeom prst="rect">
              <a:avLst/>
            </a:prstGeom>
            <a:noFill/>
            <a:ln w="1270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r>
                <a:rPr lang="zh-CN" altLang="en-US" sz="800" b="1">
                  <a:cs typeface="Times New Roman" panose="02020603050405020304" pitchFamily="18" charset="0"/>
                </a:rPr>
                <a:t>事件数据库</a:t>
              </a:r>
              <a:r>
                <a:rPr lang="en-US" altLang="zh-CN" sz="800" b="1">
                  <a:latin typeface="Times New Roman" panose="02020603050405020304" pitchFamily="18" charset="0"/>
                  <a:cs typeface="Times New Roman" panose="02020603050405020304" pitchFamily="18" charset="0"/>
                </a:rPr>
                <a:t>(D-boxes)</a:t>
              </a:r>
              <a:endParaRPr lang="zh-CN" altLang="en-US" sz="800" b="1">
                <a:latin typeface="Times New Roman" panose="02020603050405020304" pitchFamily="18" charset="0"/>
                <a:cs typeface="Times New Roman" panose="02020603050405020304" pitchFamily="18" charset="0"/>
              </a:endParaRPr>
            </a:p>
          </p:txBody>
        </p:sp>
        <p:sp>
          <p:nvSpPr>
            <p:cNvPr id="64523" name="矩形 48">
              <a:extLst>
                <a:ext uri="{FF2B5EF4-FFF2-40B4-BE49-F238E27FC236}">
                  <a16:creationId xmlns:a16="http://schemas.microsoft.com/office/drawing/2014/main" id="{523BA552-8435-4215-81CC-973220A79F9B}"/>
                </a:ext>
              </a:extLst>
            </p:cNvPr>
            <p:cNvSpPr>
              <a:spLocks noChangeArrowheads="1"/>
            </p:cNvSpPr>
            <p:nvPr/>
          </p:nvSpPr>
          <p:spPr bwMode="auto">
            <a:xfrm>
              <a:off x="5786446" y="3929072"/>
              <a:ext cx="1571636" cy="285752"/>
            </a:xfrm>
            <a:prstGeom prst="rect">
              <a:avLst/>
            </a:prstGeom>
            <a:noFill/>
            <a:ln w="1270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r>
                <a:rPr lang="zh-CN" altLang="en-US" sz="800" b="1">
                  <a:cs typeface="Times New Roman" panose="02020603050405020304" pitchFamily="18" charset="0"/>
                </a:rPr>
                <a:t>事件产生器</a:t>
              </a:r>
              <a:r>
                <a:rPr lang="en-US" altLang="zh-CN" sz="800" b="1">
                  <a:latin typeface="Times New Roman" panose="02020603050405020304" pitchFamily="18" charset="0"/>
                  <a:cs typeface="Times New Roman" panose="02020603050405020304" pitchFamily="18" charset="0"/>
                </a:rPr>
                <a:t>(E-boxes)</a:t>
              </a:r>
              <a:endParaRPr lang="zh-CN" altLang="en-US" sz="800" b="1">
                <a:latin typeface="Times New Roman" panose="02020603050405020304" pitchFamily="18" charset="0"/>
                <a:cs typeface="Times New Roman" panose="02020603050405020304" pitchFamily="18" charset="0"/>
              </a:endParaRPr>
            </a:p>
          </p:txBody>
        </p:sp>
        <p:cxnSp>
          <p:nvCxnSpPr>
            <p:cNvPr id="64524" name="直接箭头连接符 49">
              <a:extLst>
                <a:ext uri="{FF2B5EF4-FFF2-40B4-BE49-F238E27FC236}">
                  <a16:creationId xmlns:a16="http://schemas.microsoft.com/office/drawing/2014/main" id="{F4275679-A536-4EDC-99C6-35F55763E0F4}"/>
                </a:ext>
              </a:extLst>
            </p:cNvPr>
            <p:cNvCxnSpPr>
              <a:cxnSpLocks noChangeShapeType="1"/>
            </p:cNvCxnSpPr>
            <p:nvPr/>
          </p:nvCxnSpPr>
          <p:spPr bwMode="auto">
            <a:xfrm rot="5400000" flipH="1" flipV="1">
              <a:off x="5066510" y="3219454"/>
              <a:ext cx="438946" cy="794"/>
            </a:xfrm>
            <a:prstGeom prst="straightConnector1">
              <a:avLst/>
            </a:prstGeom>
            <a:noFill/>
            <a:ln w="12700" algn="ctr">
              <a:solidFill>
                <a:schemeClr val="tx1"/>
              </a:solidFill>
              <a:round/>
              <a:headEnd/>
              <a:tailEnd type="none" w="med" len="lg"/>
            </a:ln>
            <a:extLst>
              <a:ext uri="{909E8E84-426E-40DD-AFC4-6F175D3DCCD1}">
                <a14:hiddenFill xmlns:a14="http://schemas.microsoft.com/office/drawing/2010/main">
                  <a:noFill/>
                </a14:hiddenFill>
              </a:ext>
            </a:extLst>
          </p:spPr>
        </p:cxnSp>
        <p:cxnSp>
          <p:nvCxnSpPr>
            <p:cNvPr id="64525" name="直接箭头连接符 53">
              <a:extLst>
                <a:ext uri="{FF2B5EF4-FFF2-40B4-BE49-F238E27FC236}">
                  <a16:creationId xmlns:a16="http://schemas.microsoft.com/office/drawing/2014/main" id="{A83FA3BB-C61C-4038-983B-7B66CBC7FEBA}"/>
                </a:ext>
              </a:extLst>
            </p:cNvPr>
            <p:cNvCxnSpPr>
              <a:cxnSpLocks noChangeShapeType="1"/>
            </p:cNvCxnSpPr>
            <p:nvPr/>
          </p:nvCxnSpPr>
          <p:spPr bwMode="auto">
            <a:xfrm>
              <a:off x="5286380" y="3000378"/>
              <a:ext cx="500066" cy="1588"/>
            </a:xfrm>
            <a:prstGeom prst="straightConnector1">
              <a:avLst/>
            </a:prstGeom>
            <a:noFill/>
            <a:ln w="12700" algn="ctr">
              <a:solidFill>
                <a:schemeClr val="tx1"/>
              </a:solidFill>
              <a:round/>
              <a:headEnd/>
              <a:tailEnd type="triangle" w="med" len="lg"/>
            </a:ln>
            <a:extLst>
              <a:ext uri="{909E8E84-426E-40DD-AFC4-6F175D3DCCD1}">
                <a14:hiddenFill xmlns:a14="http://schemas.microsoft.com/office/drawing/2010/main">
                  <a:noFill/>
                </a14:hiddenFill>
              </a:ext>
            </a:extLst>
          </p:spPr>
        </p:cxnSp>
        <p:cxnSp>
          <p:nvCxnSpPr>
            <p:cNvPr id="64526" name="直接箭头连接符 56">
              <a:extLst>
                <a:ext uri="{FF2B5EF4-FFF2-40B4-BE49-F238E27FC236}">
                  <a16:creationId xmlns:a16="http://schemas.microsoft.com/office/drawing/2014/main" id="{29DA4553-F30A-484D-B792-EA8FE46D7C5F}"/>
                </a:ext>
              </a:extLst>
            </p:cNvPr>
            <p:cNvCxnSpPr>
              <a:cxnSpLocks noChangeShapeType="1"/>
              <a:endCxn id="64522" idx="1"/>
            </p:cNvCxnSpPr>
            <p:nvPr/>
          </p:nvCxnSpPr>
          <p:spPr bwMode="auto">
            <a:xfrm>
              <a:off x="6072198" y="3571882"/>
              <a:ext cx="1000132" cy="1588"/>
            </a:xfrm>
            <a:prstGeom prst="straightConnector1">
              <a:avLst/>
            </a:prstGeom>
            <a:noFill/>
            <a:ln w="12700" algn="ctr">
              <a:solidFill>
                <a:schemeClr val="tx1"/>
              </a:solidFill>
              <a:round/>
              <a:headEnd/>
              <a:tailEnd type="triangle" w="med" len="lg"/>
            </a:ln>
            <a:extLst>
              <a:ext uri="{909E8E84-426E-40DD-AFC4-6F175D3DCCD1}">
                <a14:hiddenFill xmlns:a14="http://schemas.microsoft.com/office/drawing/2010/main">
                  <a:noFill/>
                </a14:hiddenFill>
              </a:ext>
            </a:extLst>
          </p:spPr>
        </p:cxnSp>
        <p:cxnSp>
          <p:nvCxnSpPr>
            <p:cNvPr id="64527" name="直接箭头连接符 58">
              <a:extLst>
                <a:ext uri="{FF2B5EF4-FFF2-40B4-BE49-F238E27FC236}">
                  <a16:creationId xmlns:a16="http://schemas.microsoft.com/office/drawing/2014/main" id="{EF452AC8-DE9F-4BAF-BBF6-FE74EC2A8A7F}"/>
                </a:ext>
              </a:extLst>
            </p:cNvPr>
            <p:cNvCxnSpPr>
              <a:cxnSpLocks noChangeShapeType="1"/>
              <a:stCxn id="64523" idx="0"/>
              <a:endCxn id="64520" idx="2"/>
            </p:cNvCxnSpPr>
            <p:nvPr/>
          </p:nvCxnSpPr>
          <p:spPr bwMode="auto">
            <a:xfrm rot="5400000" flipH="1" flipV="1">
              <a:off x="6179355" y="3536163"/>
              <a:ext cx="785818" cy="1588"/>
            </a:xfrm>
            <a:prstGeom prst="straightConnector1">
              <a:avLst/>
            </a:prstGeom>
            <a:noFill/>
            <a:ln w="12700" algn="ctr">
              <a:solidFill>
                <a:schemeClr val="tx1"/>
              </a:solidFill>
              <a:round/>
              <a:headEnd/>
              <a:tailEnd type="triangle" w="med" len="lg"/>
            </a:ln>
            <a:extLst>
              <a:ext uri="{909E8E84-426E-40DD-AFC4-6F175D3DCCD1}">
                <a14:hiddenFill xmlns:a14="http://schemas.microsoft.com/office/drawing/2010/main">
                  <a:noFill/>
                </a14:hiddenFill>
              </a:ext>
            </a:extLst>
          </p:spPr>
        </p:cxnSp>
        <p:cxnSp>
          <p:nvCxnSpPr>
            <p:cNvPr id="64528" name="直接箭头连接符 62">
              <a:extLst>
                <a:ext uri="{FF2B5EF4-FFF2-40B4-BE49-F238E27FC236}">
                  <a16:creationId xmlns:a16="http://schemas.microsoft.com/office/drawing/2014/main" id="{1250F672-9C70-49A3-AC42-72B98DA27F0F}"/>
                </a:ext>
              </a:extLst>
            </p:cNvPr>
            <p:cNvCxnSpPr>
              <a:cxnSpLocks noChangeShapeType="1"/>
            </p:cNvCxnSpPr>
            <p:nvPr/>
          </p:nvCxnSpPr>
          <p:spPr bwMode="auto">
            <a:xfrm rot="10800000">
              <a:off x="5286380" y="4071948"/>
              <a:ext cx="499272" cy="1588"/>
            </a:xfrm>
            <a:prstGeom prst="straightConnector1">
              <a:avLst/>
            </a:prstGeom>
            <a:noFill/>
            <a:ln w="12700" algn="ctr">
              <a:solidFill>
                <a:schemeClr val="tx1"/>
              </a:solidFill>
              <a:round/>
              <a:headEnd/>
              <a:tailEnd type="none" w="med" len="lg"/>
            </a:ln>
            <a:extLst>
              <a:ext uri="{909E8E84-426E-40DD-AFC4-6F175D3DCCD1}">
                <a14:hiddenFill xmlns:a14="http://schemas.microsoft.com/office/drawing/2010/main">
                  <a:noFill/>
                </a14:hiddenFill>
              </a:ext>
            </a:extLst>
          </p:spPr>
        </p:cxnSp>
        <p:cxnSp>
          <p:nvCxnSpPr>
            <p:cNvPr id="64529" name="直接箭头连接符 64">
              <a:extLst>
                <a:ext uri="{FF2B5EF4-FFF2-40B4-BE49-F238E27FC236}">
                  <a16:creationId xmlns:a16="http://schemas.microsoft.com/office/drawing/2014/main" id="{6418809F-AF4D-4244-8BD9-6203ADE33A4F}"/>
                </a:ext>
              </a:extLst>
            </p:cNvPr>
            <p:cNvCxnSpPr>
              <a:cxnSpLocks noChangeShapeType="1"/>
            </p:cNvCxnSpPr>
            <p:nvPr/>
          </p:nvCxnSpPr>
          <p:spPr bwMode="auto">
            <a:xfrm rot="5400000" flipH="1" flipV="1">
              <a:off x="5108579" y="3892559"/>
              <a:ext cx="357190" cy="1588"/>
            </a:xfrm>
            <a:prstGeom prst="straightConnector1">
              <a:avLst/>
            </a:prstGeom>
            <a:noFill/>
            <a:ln w="12700" algn="ctr">
              <a:solidFill>
                <a:schemeClr val="tx1"/>
              </a:solidFill>
              <a:round/>
              <a:headEnd/>
              <a:tailEnd type="triangle" w="med" len="lg"/>
            </a:ln>
            <a:extLst>
              <a:ext uri="{909E8E84-426E-40DD-AFC4-6F175D3DCCD1}">
                <a14:hiddenFill xmlns:a14="http://schemas.microsoft.com/office/drawing/2010/main">
                  <a:noFill/>
                </a14:hiddenFill>
              </a:ext>
            </a:extLst>
          </p:spPr>
        </p:cxnSp>
        <p:cxnSp>
          <p:nvCxnSpPr>
            <p:cNvPr id="64530" name="直接箭头连接符 66">
              <a:extLst>
                <a:ext uri="{FF2B5EF4-FFF2-40B4-BE49-F238E27FC236}">
                  <a16:creationId xmlns:a16="http://schemas.microsoft.com/office/drawing/2014/main" id="{EF765AFA-A7D3-4600-9CC7-5FCE1BB78AFB}"/>
                </a:ext>
              </a:extLst>
            </p:cNvPr>
            <p:cNvCxnSpPr>
              <a:cxnSpLocks noChangeShapeType="1"/>
            </p:cNvCxnSpPr>
            <p:nvPr/>
          </p:nvCxnSpPr>
          <p:spPr bwMode="auto">
            <a:xfrm rot="10800000">
              <a:off x="7358082" y="4071948"/>
              <a:ext cx="499272" cy="1588"/>
            </a:xfrm>
            <a:prstGeom prst="straightConnector1">
              <a:avLst/>
            </a:prstGeom>
            <a:noFill/>
            <a:ln w="12700" algn="ctr">
              <a:solidFill>
                <a:schemeClr val="tx1"/>
              </a:solidFill>
              <a:round/>
              <a:headEnd/>
              <a:tailEnd type="none" w="med" len="lg"/>
            </a:ln>
            <a:extLst>
              <a:ext uri="{909E8E84-426E-40DD-AFC4-6F175D3DCCD1}">
                <a14:hiddenFill xmlns:a14="http://schemas.microsoft.com/office/drawing/2010/main">
                  <a:noFill/>
                </a14:hiddenFill>
              </a:ext>
            </a:extLst>
          </p:spPr>
        </p:cxnSp>
        <p:cxnSp>
          <p:nvCxnSpPr>
            <p:cNvPr id="64531" name="直接箭头连接符 67">
              <a:extLst>
                <a:ext uri="{FF2B5EF4-FFF2-40B4-BE49-F238E27FC236}">
                  <a16:creationId xmlns:a16="http://schemas.microsoft.com/office/drawing/2014/main" id="{06D57EA3-E794-4974-B5BF-97AC58C955CF}"/>
                </a:ext>
              </a:extLst>
            </p:cNvPr>
            <p:cNvCxnSpPr>
              <a:cxnSpLocks noChangeShapeType="1"/>
            </p:cNvCxnSpPr>
            <p:nvPr/>
          </p:nvCxnSpPr>
          <p:spPr bwMode="auto">
            <a:xfrm rot="5400000" flipH="1" flipV="1">
              <a:off x="7680347" y="3892559"/>
              <a:ext cx="357190" cy="1588"/>
            </a:xfrm>
            <a:prstGeom prst="straightConnector1">
              <a:avLst/>
            </a:prstGeom>
            <a:noFill/>
            <a:ln w="12700" algn="ctr">
              <a:solidFill>
                <a:schemeClr val="tx1"/>
              </a:solidFill>
              <a:round/>
              <a:headEnd/>
              <a:tailEnd type="triangle" w="med" len="lg"/>
            </a:ln>
            <a:extLst>
              <a:ext uri="{909E8E84-426E-40DD-AFC4-6F175D3DCCD1}">
                <a14:hiddenFill xmlns:a14="http://schemas.microsoft.com/office/drawing/2010/main">
                  <a:noFill/>
                </a14:hiddenFill>
              </a:ext>
            </a:extLst>
          </p:spPr>
        </p:cxnSp>
        <p:cxnSp>
          <p:nvCxnSpPr>
            <p:cNvPr id="64532" name="直接箭头连接符 68">
              <a:extLst>
                <a:ext uri="{FF2B5EF4-FFF2-40B4-BE49-F238E27FC236}">
                  <a16:creationId xmlns:a16="http://schemas.microsoft.com/office/drawing/2014/main" id="{F53B6016-027A-43A8-8250-F107EE05155E}"/>
                </a:ext>
              </a:extLst>
            </p:cNvPr>
            <p:cNvCxnSpPr>
              <a:cxnSpLocks noChangeShapeType="1"/>
            </p:cNvCxnSpPr>
            <p:nvPr/>
          </p:nvCxnSpPr>
          <p:spPr bwMode="auto">
            <a:xfrm rot="5400000" flipH="1" flipV="1">
              <a:off x="6465901" y="4321187"/>
              <a:ext cx="214314" cy="1588"/>
            </a:xfrm>
            <a:prstGeom prst="straightConnector1">
              <a:avLst/>
            </a:prstGeom>
            <a:noFill/>
            <a:ln w="12700" algn="ctr">
              <a:solidFill>
                <a:schemeClr val="tx1"/>
              </a:solidFill>
              <a:round/>
              <a:headEnd/>
              <a:tailEnd type="triangle" w="med" len="lg"/>
            </a:ln>
            <a:extLst>
              <a:ext uri="{909E8E84-426E-40DD-AFC4-6F175D3DCCD1}">
                <a14:hiddenFill xmlns:a14="http://schemas.microsoft.com/office/drawing/2010/main">
                  <a:noFill/>
                </a14:hiddenFill>
              </a:ext>
            </a:extLst>
          </p:spPr>
        </p:cxnSp>
        <p:cxnSp>
          <p:nvCxnSpPr>
            <p:cNvPr id="64533" name="直接箭头连接符 71">
              <a:extLst>
                <a:ext uri="{FF2B5EF4-FFF2-40B4-BE49-F238E27FC236}">
                  <a16:creationId xmlns:a16="http://schemas.microsoft.com/office/drawing/2014/main" id="{74076841-6243-4EB2-8756-C8C906A2FE61}"/>
                </a:ext>
              </a:extLst>
            </p:cNvPr>
            <p:cNvCxnSpPr>
              <a:cxnSpLocks noChangeShapeType="1"/>
            </p:cNvCxnSpPr>
            <p:nvPr/>
          </p:nvCxnSpPr>
          <p:spPr bwMode="auto">
            <a:xfrm rot="10800000">
              <a:off x="5286380" y="4429138"/>
              <a:ext cx="2643206" cy="1588"/>
            </a:xfrm>
            <a:prstGeom prst="straightConnector1">
              <a:avLst/>
            </a:prstGeom>
            <a:noFill/>
            <a:ln w="12700" algn="ctr">
              <a:solidFill>
                <a:schemeClr val="tx1"/>
              </a:solidFill>
              <a:round/>
              <a:headEnd/>
              <a:tailEnd type="none" w="med" len="lg"/>
            </a:ln>
            <a:extLst>
              <a:ext uri="{909E8E84-426E-40DD-AFC4-6F175D3DCCD1}">
                <a14:hiddenFill xmlns:a14="http://schemas.microsoft.com/office/drawing/2010/main">
                  <a:noFill/>
                </a14:hiddenFill>
              </a:ext>
            </a:extLst>
          </p:spPr>
        </p:cxnSp>
        <p:sp>
          <p:nvSpPr>
            <p:cNvPr id="64534" name="矩形 74">
              <a:extLst>
                <a:ext uri="{FF2B5EF4-FFF2-40B4-BE49-F238E27FC236}">
                  <a16:creationId xmlns:a16="http://schemas.microsoft.com/office/drawing/2014/main" id="{87E64DC8-C238-471C-8D5A-8B8124A05D5E}"/>
                </a:ext>
              </a:extLst>
            </p:cNvPr>
            <p:cNvSpPr>
              <a:spLocks noChangeArrowheads="1"/>
            </p:cNvSpPr>
            <p:nvPr/>
          </p:nvSpPr>
          <p:spPr bwMode="auto">
            <a:xfrm>
              <a:off x="6929454" y="4429138"/>
              <a:ext cx="1000132" cy="285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round/>
                  <a:headEnd/>
                  <a:tailEnd/>
                </a14:hiddenLine>
              </a:ext>
            </a:extLst>
          </p:spPr>
          <p:txBody>
            <a:bodyPr wrap="none" anchor="ct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r>
                <a:rPr lang="zh-CN" altLang="en-US" sz="800" b="1">
                  <a:latin typeface="Times New Roman" panose="02020603050405020304" pitchFamily="18" charset="0"/>
                  <a:cs typeface="Times New Roman" panose="02020603050405020304" pitchFamily="18" charset="0"/>
                </a:rPr>
                <a:t>原事件来源</a:t>
              </a:r>
            </a:p>
          </p:txBody>
        </p:sp>
      </p:grpSp>
      <p:sp>
        <p:nvSpPr>
          <p:cNvPr id="64519" name="矩形 38">
            <a:extLst>
              <a:ext uri="{FF2B5EF4-FFF2-40B4-BE49-F238E27FC236}">
                <a16:creationId xmlns:a16="http://schemas.microsoft.com/office/drawing/2014/main" id="{74251846-87BF-47BB-939F-932A9AE5C404}"/>
              </a:ext>
            </a:extLst>
          </p:cNvPr>
          <p:cNvSpPr>
            <a:spLocks noChangeArrowheads="1"/>
          </p:cNvSpPr>
          <p:nvPr/>
        </p:nvSpPr>
        <p:spPr bwMode="auto">
          <a:xfrm>
            <a:off x="5292725" y="3003550"/>
            <a:ext cx="1223963" cy="288925"/>
          </a:xfrm>
          <a:prstGeom prst="rect">
            <a:avLst/>
          </a:prstGeom>
          <a:solidFill>
            <a:schemeClr val="accent1">
              <a:alpha val="0"/>
            </a:schemeClr>
          </a:solidFill>
          <a:ln w="38100" algn="ctr">
            <a:solidFill>
              <a:srgbClr val="FF0000"/>
            </a:solidFill>
            <a:round/>
            <a:headEnd/>
            <a:tailEnd/>
          </a:ln>
        </p:spPr>
        <p:txBody>
          <a:bodyPr wrap="none" anchor="ct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sz="800"/>
          </a:p>
        </p:txBody>
      </p:sp>
    </p:spTree>
  </p:cSld>
  <p:clrMapOvr>
    <a:masterClrMapping/>
  </p:clrMapOvr>
  <p:transition spd="med">
    <p:randomBar dir="vert"/>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a:extLst>
              <a:ext uri="{FF2B5EF4-FFF2-40B4-BE49-F238E27FC236}">
                <a16:creationId xmlns:a16="http://schemas.microsoft.com/office/drawing/2014/main" id="{5AB1B216-E395-4A0A-98D3-83E16027BAC0}"/>
              </a:ext>
            </a:extLst>
          </p:cNvPr>
          <p:cNvSpPr>
            <a:spLocks noGrp="1"/>
          </p:cNvSpPr>
          <p:nvPr>
            <p:ph idx="1"/>
          </p:nvPr>
        </p:nvSpPr>
        <p:spPr>
          <a:xfrm>
            <a:off x="285750" y="1357313"/>
            <a:ext cx="6858000" cy="1660525"/>
          </a:xfrm>
        </p:spPr>
        <p:txBody>
          <a:bodyPr/>
          <a:lstStyle/>
          <a:p>
            <a:pPr marL="342900" lvl="1" indent="-342900">
              <a:lnSpc>
                <a:spcPct val="130000"/>
              </a:lnSpc>
              <a:buSzPct val="85000"/>
              <a:buFont typeface="Wingdings" pitchFamily="2" charset="2"/>
              <a:buChar char="n"/>
              <a:defRPr/>
            </a:pPr>
            <a:r>
              <a:rPr lang="zh-CN" altLang="en-US" b="1" dirty="0">
                <a:cs typeface="+mn-cs"/>
              </a:rPr>
              <a:t>异常检测的</a:t>
            </a:r>
            <a:r>
              <a:rPr lang="zh-CN" altLang="en-US" b="1" dirty="0">
                <a:solidFill>
                  <a:srgbClr val="FF0000"/>
                </a:solidFill>
                <a:cs typeface="+mn-cs"/>
              </a:rPr>
              <a:t>前提是</a:t>
            </a:r>
            <a:r>
              <a:rPr lang="zh-CN" altLang="en-US" b="1" dirty="0">
                <a:solidFill>
                  <a:srgbClr val="0033CC"/>
                </a:solidFill>
                <a:cs typeface="+mn-cs"/>
              </a:rPr>
              <a:t>异常行为包括入侵行为</a:t>
            </a:r>
            <a:r>
              <a:rPr lang="zh-CN" altLang="en-US" b="1" dirty="0">
                <a:cs typeface="+mn-cs"/>
              </a:rPr>
              <a:t>。如图所示，有</a:t>
            </a:r>
            <a:r>
              <a:rPr lang="en-US" altLang="zh-CN" b="1" dirty="0">
                <a:cs typeface="+mn-cs"/>
              </a:rPr>
              <a:t>4 </a:t>
            </a:r>
            <a:r>
              <a:rPr lang="zh-CN" altLang="en-US" b="1" dirty="0">
                <a:cs typeface="+mn-cs"/>
              </a:rPr>
              <a:t>种行为：</a:t>
            </a:r>
            <a:endParaRPr lang="en-US" altLang="zh-CN" b="1" dirty="0">
              <a:cs typeface="+mn-cs"/>
            </a:endParaRPr>
          </a:p>
          <a:p>
            <a:pPr marL="342900" lvl="1" indent="-342900">
              <a:lnSpc>
                <a:spcPct val="130000"/>
              </a:lnSpc>
              <a:buSzPct val="85000"/>
              <a:buFont typeface="Wingdings" pitchFamily="2" charset="2"/>
              <a:buNone/>
              <a:defRPr/>
            </a:pPr>
            <a:r>
              <a:rPr lang="en-US" altLang="zh-CN" sz="1400" b="1" dirty="0">
                <a:cs typeface="+mn-cs"/>
              </a:rPr>
              <a:t>	</a:t>
            </a:r>
            <a:r>
              <a:rPr lang="zh-CN" altLang="en-US" sz="1400" b="1" dirty="0"/>
              <a:t>①行为是入侵行为，但不表现异常；</a:t>
            </a:r>
            <a:endParaRPr lang="en-US" altLang="zh-CN" sz="1400" b="1" dirty="0"/>
          </a:p>
          <a:p>
            <a:pPr marL="342900" lvl="1" indent="-342900">
              <a:lnSpc>
                <a:spcPct val="130000"/>
              </a:lnSpc>
              <a:buSzPct val="85000"/>
              <a:buFont typeface="Wingdings" pitchFamily="2" charset="2"/>
              <a:buNone/>
              <a:defRPr/>
            </a:pPr>
            <a:r>
              <a:rPr lang="en-US" altLang="zh-CN" sz="1400" b="1" dirty="0"/>
              <a:t>	</a:t>
            </a:r>
            <a:r>
              <a:rPr lang="zh-CN" altLang="en-US" sz="1400" b="1" dirty="0"/>
              <a:t>②行为是入侵行为，且表现异常；</a:t>
            </a:r>
            <a:endParaRPr lang="en-US" altLang="zh-CN" sz="1400" b="1" dirty="0"/>
          </a:p>
          <a:p>
            <a:pPr marL="342900" lvl="1" indent="-342900">
              <a:lnSpc>
                <a:spcPct val="130000"/>
              </a:lnSpc>
              <a:buSzPct val="85000"/>
              <a:buFont typeface="Wingdings" pitchFamily="2" charset="2"/>
              <a:buNone/>
              <a:defRPr/>
            </a:pPr>
            <a:r>
              <a:rPr lang="en-US" altLang="zh-CN" sz="1400" b="1" dirty="0"/>
              <a:t>	</a:t>
            </a:r>
            <a:r>
              <a:rPr lang="zh-CN" altLang="en-US" sz="1400" b="1" dirty="0"/>
              <a:t>③行为不是入侵行为，却表现异常；</a:t>
            </a:r>
            <a:endParaRPr lang="en-US" altLang="zh-CN" sz="1400" b="1" dirty="0"/>
          </a:p>
          <a:p>
            <a:pPr marL="342900" lvl="1" indent="-342900">
              <a:lnSpc>
                <a:spcPct val="130000"/>
              </a:lnSpc>
              <a:buSzPct val="85000"/>
              <a:buFont typeface="Wingdings" pitchFamily="2" charset="2"/>
              <a:buNone/>
              <a:defRPr/>
            </a:pPr>
            <a:r>
              <a:rPr lang="en-US" altLang="zh-CN" sz="1400" b="1" dirty="0"/>
              <a:t>	</a:t>
            </a:r>
            <a:r>
              <a:rPr lang="zh-CN" altLang="en-US" sz="1400" b="1" dirty="0"/>
              <a:t>④行为既不是入侵行为，也不表现异常。</a:t>
            </a:r>
          </a:p>
        </p:txBody>
      </p:sp>
      <p:graphicFrame>
        <p:nvGraphicFramePr>
          <p:cNvPr id="14338" name="Object 1">
            <a:extLst>
              <a:ext uri="{FF2B5EF4-FFF2-40B4-BE49-F238E27FC236}">
                <a16:creationId xmlns:a16="http://schemas.microsoft.com/office/drawing/2014/main" id="{4E178CED-78B4-4566-9CB4-341495CC7FAA}"/>
              </a:ext>
            </a:extLst>
          </p:cNvPr>
          <p:cNvGraphicFramePr>
            <a:graphicFrameLocks noChangeAspect="1"/>
          </p:cNvGraphicFramePr>
          <p:nvPr/>
        </p:nvGraphicFramePr>
        <p:xfrm>
          <a:off x="395288" y="3032125"/>
          <a:ext cx="4216400" cy="1339850"/>
        </p:xfrm>
        <a:graphic>
          <a:graphicData uri="http://schemas.openxmlformats.org/presentationml/2006/ole">
            <mc:AlternateContent xmlns:mc="http://schemas.openxmlformats.org/markup-compatibility/2006">
              <mc:Choice xmlns:v="urn:schemas-microsoft-com:vml" Requires="v">
                <p:oleObj name="Picture" r:id="rId2" imgW="2770360" imgH="1127156" progId="Word.Picture.8">
                  <p:embed/>
                </p:oleObj>
              </mc:Choice>
              <mc:Fallback>
                <p:oleObj name="Picture" r:id="rId2" imgW="2770360" imgH="1127156" progId="Word.Picture.8">
                  <p:embed/>
                  <p:pic>
                    <p:nvPicPr>
                      <p:cNvPr id="0" name="Object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288" y="3032125"/>
                        <a:ext cx="4216400" cy="1339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4340" name="TextBox 6">
            <a:extLst>
              <a:ext uri="{FF2B5EF4-FFF2-40B4-BE49-F238E27FC236}">
                <a16:creationId xmlns:a16="http://schemas.microsoft.com/office/drawing/2014/main" id="{F9914086-AA40-47FC-9137-52172BD0EF97}"/>
              </a:ext>
            </a:extLst>
          </p:cNvPr>
          <p:cNvSpPr txBox="1">
            <a:spLocks noChangeArrowheads="1"/>
          </p:cNvSpPr>
          <p:nvPr/>
        </p:nvSpPr>
        <p:spPr bwMode="auto">
          <a:xfrm>
            <a:off x="857250" y="4017963"/>
            <a:ext cx="3857625"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b="1">
              <a:latin typeface="Calibri" panose="020F0502020204030204" pitchFamily="34" charset="0"/>
              <a:ea typeface="宋体" panose="02010600030101010101" pitchFamily="2" charset="-122"/>
            </a:endParaRPr>
          </a:p>
        </p:txBody>
      </p:sp>
      <p:sp>
        <p:nvSpPr>
          <p:cNvPr id="7" name="标题 1">
            <a:extLst>
              <a:ext uri="{FF2B5EF4-FFF2-40B4-BE49-F238E27FC236}">
                <a16:creationId xmlns:a16="http://schemas.microsoft.com/office/drawing/2014/main" id="{F6AAC320-FBA5-4ED2-B12C-0DAB6C362CCE}"/>
              </a:ext>
            </a:extLst>
          </p:cNvPr>
          <p:cNvSpPr txBox="1">
            <a:spLocks/>
          </p:cNvSpPr>
          <p:nvPr/>
        </p:nvSpPr>
        <p:spPr bwMode="auto">
          <a:xfrm>
            <a:off x="6643702" y="214296"/>
            <a:ext cx="2286016" cy="307965"/>
          </a:xfrm>
          <a:prstGeom prst="rect">
            <a:avLst/>
          </a:prstGeom>
          <a:noFill/>
          <a:ln w="9525">
            <a:noFill/>
            <a:miter lim="800000"/>
            <a:headEnd/>
            <a:tailEnd/>
          </a:ln>
        </p:spPr>
        <p:txBody>
          <a:bodyPr anchor="ctr"/>
          <a:lstStyle/>
          <a:p>
            <a:pPr algn="ctr">
              <a:defRPr/>
            </a:pPr>
            <a:r>
              <a:rPr lang="en-US" altLang="zh-CN" sz="2000" b="1">
                <a:solidFill>
                  <a:srgbClr val="C00000"/>
                </a:solidFill>
                <a:effectLst>
                  <a:reflection blurRad="6350" stA="50000" endA="300" endPos="50000" dist="60007" dir="5400000" sy="-100000" algn="bl" rotWithShape="0"/>
                </a:effectLst>
                <a:latin typeface="+mj-ea"/>
                <a:ea typeface="+mj-ea"/>
                <a:cs typeface="+mj-cs"/>
              </a:rPr>
              <a:t>7.3  </a:t>
            </a:r>
            <a:r>
              <a:rPr lang="zh-CN" altLang="en-US" sz="2000" b="1">
                <a:solidFill>
                  <a:srgbClr val="C00000"/>
                </a:solidFill>
                <a:effectLst>
                  <a:reflection blurRad="6350" stA="50000" endA="300" endPos="50000" dist="60007" dir="5400000" sy="-100000" algn="bl" rotWithShape="0"/>
                </a:effectLst>
                <a:latin typeface="+mj-ea"/>
                <a:ea typeface="+mj-ea"/>
                <a:cs typeface="+mj-cs"/>
              </a:rPr>
              <a:t>入侵检测系统</a:t>
            </a:r>
            <a:endParaRPr lang="zh-CN" altLang="en-US" sz="2000" b="1" dirty="0">
              <a:solidFill>
                <a:srgbClr val="C00000"/>
              </a:solidFill>
              <a:effectLst>
                <a:reflection blurRad="6350" stA="50000" endA="300" endPos="50000" dist="60007" dir="5400000" sy="-100000" algn="bl" rotWithShape="0"/>
              </a:effectLst>
              <a:latin typeface="+mj-ea"/>
              <a:ea typeface="+mj-ea"/>
              <a:cs typeface="+mj-cs"/>
            </a:endParaRPr>
          </a:p>
        </p:txBody>
      </p:sp>
      <p:sp>
        <p:nvSpPr>
          <p:cNvPr id="8" name="标题 1">
            <a:extLst>
              <a:ext uri="{FF2B5EF4-FFF2-40B4-BE49-F238E27FC236}">
                <a16:creationId xmlns:a16="http://schemas.microsoft.com/office/drawing/2014/main" id="{A33928C0-A923-4602-BB73-F8390912BFFD}"/>
              </a:ext>
            </a:extLst>
          </p:cNvPr>
          <p:cNvSpPr txBox="1">
            <a:spLocks/>
          </p:cNvSpPr>
          <p:nvPr/>
        </p:nvSpPr>
        <p:spPr bwMode="auto">
          <a:xfrm>
            <a:off x="214282" y="642924"/>
            <a:ext cx="2214578" cy="307965"/>
          </a:xfrm>
          <a:prstGeom prst="rect">
            <a:avLst/>
          </a:prstGeom>
          <a:noFill/>
          <a:ln w="9525">
            <a:noFill/>
            <a:miter lim="800000"/>
            <a:headEnd/>
            <a:tailEnd/>
          </a:ln>
        </p:spPr>
        <p:txBody>
          <a:bodyPr anchor="ctr"/>
          <a:lstStyle/>
          <a:p>
            <a:pPr algn="ct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7.3.2  IDS</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的类型</a:t>
            </a:r>
          </a:p>
        </p:txBody>
      </p:sp>
      <p:sp>
        <p:nvSpPr>
          <p:cNvPr id="9" name="标题 1">
            <a:extLst>
              <a:ext uri="{FF2B5EF4-FFF2-40B4-BE49-F238E27FC236}">
                <a16:creationId xmlns:a16="http://schemas.microsoft.com/office/drawing/2014/main" id="{46F45B1F-DB5F-438B-A31F-841B481D7B1F}"/>
              </a:ext>
            </a:extLst>
          </p:cNvPr>
          <p:cNvSpPr txBox="1">
            <a:spLocks/>
          </p:cNvSpPr>
          <p:nvPr/>
        </p:nvSpPr>
        <p:spPr bwMode="auto">
          <a:xfrm>
            <a:off x="214313" y="1000125"/>
            <a:ext cx="1143000" cy="357188"/>
          </a:xfrm>
          <a:prstGeom prst="rect">
            <a:avLst/>
          </a:prstGeom>
          <a:noFill/>
          <a:ln w="9525">
            <a:noFill/>
            <a:miter lim="800000"/>
            <a:headEnd/>
            <a:tailEnd/>
          </a:ln>
        </p:spPr>
        <p:txBody>
          <a:bodyPr anchor="ctr"/>
          <a:lstStyle/>
          <a:p>
            <a:pPr algn="ctr">
              <a:defRPr/>
            </a:pPr>
            <a:r>
              <a:rPr lang="zh-CN" altLang="en-US" sz="1800" b="1" dirty="0">
                <a:solidFill>
                  <a:srgbClr val="0033CC"/>
                </a:solidFill>
                <a:latin typeface="+mj-ea"/>
                <a:ea typeface="+mj-ea"/>
                <a:cs typeface="+mj-cs"/>
              </a:rPr>
              <a:t>异常检测</a:t>
            </a:r>
          </a:p>
        </p:txBody>
      </p:sp>
      <p:grpSp>
        <p:nvGrpSpPr>
          <p:cNvPr id="14344" name="组合 75">
            <a:extLst>
              <a:ext uri="{FF2B5EF4-FFF2-40B4-BE49-F238E27FC236}">
                <a16:creationId xmlns:a16="http://schemas.microsoft.com/office/drawing/2014/main" id="{B3F3432F-69BE-4E55-AF12-55395850A553}"/>
              </a:ext>
            </a:extLst>
          </p:cNvPr>
          <p:cNvGrpSpPr>
            <a:grpSpLocks/>
          </p:cNvGrpSpPr>
          <p:nvPr/>
        </p:nvGrpSpPr>
        <p:grpSpPr bwMode="auto">
          <a:xfrm>
            <a:off x="5292725" y="2571750"/>
            <a:ext cx="3167063" cy="1512888"/>
            <a:chOff x="4500562" y="2857502"/>
            <a:chExt cx="4143404" cy="1857388"/>
          </a:xfrm>
        </p:grpSpPr>
        <p:sp>
          <p:nvSpPr>
            <p:cNvPr id="14346" name="矩形 45">
              <a:extLst>
                <a:ext uri="{FF2B5EF4-FFF2-40B4-BE49-F238E27FC236}">
                  <a16:creationId xmlns:a16="http://schemas.microsoft.com/office/drawing/2014/main" id="{6F8F0BEA-FEEC-45EF-AA1A-6C854D2F9E63}"/>
                </a:ext>
              </a:extLst>
            </p:cNvPr>
            <p:cNvSpPr>
              <a:spLocks noChangeArrowheads="1"/>
            </p:cNvSpPr>
            <p:nvPr/>
          </p:nvSpPr>
          <p:spPr bwMode="auto">
            <a:xfrm>
              <a:off x="5786446" y="2857502"/>
              <a:ext cx="1571636" cy="285752"/>
            </a:xfrm>
            <a:prstGeom prst="rect">
              <a:avLst/>
            </a:prstGeom>
            <a:noFill/>
            <a:ln w="1270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r>
                <a:rPr lang="zh-CN" altLang="en-US" sz="800" b="1"/>
                <a:t>响应单元</a:t>
              </a:r>
              <a:r>
                <a:rPr lang="en-US" altLang="zh-CN" sz="800" b="1">
                  <a:latin typeface="Times New Roman" panose="02020603050405020304" pitchFamily="18" charset="0"/>
                  <a:cs typeface="Times New Roman" panose="02020603050405020304" pitchFamily="18" charset="0"/>
                </a:rPr>
                <a:t>(R-boxes)</a:t>
              </a:r>
              <a:endParaRPr lang="zh-CN" altLang="en-US" sz="800" b="1">
                <a:latin typeface="Times New Roman" panose="02020603050405020304" pitchFamily="18" charset="0"/>
                <a:cs typeface="Times New Roman" panose="02020603050405020304" pitchFamily="18" charset="0"/>
              </a:endParaRPr>
            </a:p>
          </p:txBody>
        </p:sp>
        <p:sp>
          <p:nvSpPr>
            <p:cNvPr id="14347" name="矩形 46">
              <a:extLst>
                <a:ext uri="{FF2B5EF4-FFF2-40B4-BE49-F238E27FC236}">
                  <a16:creationId xmlns:a16="http://schemas.microsoft.com/office/drawing/2014/main" id="{E1816012-ACF4-4801-B1FB-7CA96EAD22D3}"/>
                </a:ext>
              </a:extLst>
            </p:cNvPr>
            <p:cNvSpPr>
              <a:spLocks noChangeArrowheads="1"/>
            </p:cNvSpPr>
            <p:nvPr/>
          </p:nvSpPr>
          <p:spPr bwMode="auto">
            <a:xfrm>
              <a:off x="4500562" y="3429006"/>
              <a:ext cx="1571636" cy="285752"/>
            </a:xfrm>
            <a:prstGeom prst="rect">
              <a:avLst/>
            </a:prstGeom>
            <a:noFill/>
            <a:ln w="1270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r>
                <a:rPr lang="zh-CN" altLang="en-US" sz="800" b="1">
                  <a:cs typeface="Times New Roman" panose="02020603050405020304" pitchFamily="18" charset="0"/>
                </a:rPr>
                <a:t>事件分析器</a:t>
              </a:r>
              <a:r>
                <a:rPr lang="en-US" altLang="zh-CN" sz="800" b="1">
                  <a:latin typeface="Times New Roman" panose="02020603050405020304" pitchFamily="18" charset="0"/>
                  <a:cs typeface="Times New Roman" panose="02020603050405020304" pitchFamily="18" charset="0"/>
                </a:rPr>
                <a:t>(A-boxes)</a:t>
              </a:r>
              <a:endParaRPr lang="zh-CN" altLang="en-US" sz="800" b="1">
                <a:latin typeface="Times New Roman" panose="02020603050405020304" pitchFamily="18" charset="0"/>
                <a:cs typeface="Times New Roman" panose="02020603050405020304" pitchFamily="18" charset="0"/>
              </a:endParaRPr>
            </a:p>
          </p:txBody>
        </p:sp>
        <p:sp>
          <p:nvSpPr>
            <p:cNvPr id="14348" name="矩形 47">
              <a:extLst>
                <a:ext uri="{FF2B5EF4-FFF2-40B4-BE49-F238E27FC236}">
                  <a16:creationId xmlns:a16="http://schemas.microsoft.com/office/drawing/2014/main" id="{4EDFB444-AC4D-41C4-AE2E-2817FAC731D3}"/>
                </a:ext>
              </a:extLst>
            </p:cNvPr>
            <p:cNvSpPr>
              <a:spLocks noChangeArrowheads="1"/>
            </p:cNvSpPr>
            <p:nvPr/>
          </p:nvSpPr>
          <p:spPr bwMode="auto">
            <a:xfrm>
              <a:off x="7072330" y="3429006"/>
              <a:ext cx="1571636" cy="285752"/>
            </a:xfrm>
            <a:prstGeom prst="rect">
              <a:avLst/>
            </a:prstGeom>
            <a:noFill/>
            <a:ln w="1270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r>
                <a:rPr lang="zh-CN" altLang="en-US" sz="800" b="1">
                  <a:cs typeface="Times New Roman" panose="02020603050405020304" pitchFamily="18" charset="0"/>
                </a:rPr>
                <a:t>事件数据库</a:t>
              </a:r>
              <a:r>
                <a:rPr lang="en-US" altLang="zh-CN" sz="800" b="1">
                  <a:latin typeface="Times New Roman" panose="02020603050405020304" pitchFamily="18" charset="0"/>
                  <a:cs typeface="Times New Roman" panose="02020603050405020304" pitchFamily="18" charset="0"/>
                </a:rPr>
                <a:t>(D-boxes)</a:t>
              </a:r>
              <a:endParaRPr lang="zh-CN" altLang="en-US" sz="800" b="1">
                <a:latin typeface="Times New Roman" panose="02020603050405020304" pitchFamily="18" charset="0"/>
                <a:cs typeface="Times New Roman" panose="02020603050405020304" pitchFamily="18" charset="0"/>
              </a:endParaRPr>
            </a:p>
          </p:txBody>
        </p:sp>
        <p:sp>
          <p:nvSpPr>
            <p:cNvPr id="14349" name="矩形 48">
              <a:extLst>
                <a:ext uri="{FF2B5EF4-FFF2-40B4-BE49-F238E27FC236}">
                  <a16:creationId xmlns:a16="http://schemas.microsoft.com/office/drawing/2014/main" id="{BA67BB47-BEF4-437A-BD94-86B0FFA7B9EC}"/>
                </a:ext>
              </a:extLst>
            </p:cNvPr>
            <p:cNvSpPr>
              <a:spLocks noChangeArrowheads="1"/>
            </p:cNvSpPr>
            <p:nvPr/>
          </p:nvSpPr>
          <p:spPr bwMode="auto">
            <a:xfrm>
              <a:off x="5786446" y="3929072"/>
              <a:ext cx="1571636" cy="285752"/>
            </a:xfrm>
            <a:prstGeom prst="rect">
              <a:avLst/>
            </a:prstGeom>
            <a:noFill/>
            <a:ln w="1270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r>
                <a:rPr lang="zh-CN" altLang="en-US" sz="800" b="1">
                  <a:cs typeface="Times New Roman" panose="02020603050405020304" pitchFamily="18" charset="0"/>
                </a:rPr>
                <a:t>事件产生器</a:t>
              </a:r>
              <a:r>
                <a:rPr lang="en-US" altLang="zh-CN" sz="800" b="1">
                  <a:latin typeface="Times New Roman" panose="02020603050405020304" pitchFamily="18" charset="0"/>
                  <a:cs typeface="Times New Roman" panose="02020603050405020304" pitchFamily="18" charset="0"/>
                </a:rPr>
                <a:t>(E-boxes)</a:t>
              </a:r>
              <a:endParaRPr lang="zh-CN" altLang="en-US" sz="800" b="1">
                <a:latin typeface="Times New Roman" panose="02020603050405020304" pitchFamily="18" charset="0"/>
                <a:cs typeface="Times New Roman" panose="02020603050405020304" pitchFamily="18" charset="0"/>
              </a:endParaRPr>
            </a:p>
          </p:txBody>
        </p:sp>
        <p:cxnSp>
          <p:nvCxnSpPr>
            <p:cNvPr id="14350" name="直接箭头连接符 49">
              <a:extLst>
                <a:ext uri="{FF2B5EF4-FFF2-40B4-BE49-F238E27FC236}">
                  <a16:creationId xmlns:a16="http://schemas.microsoft.com/office/drawing/2014/main" id="{AED910E8-D95E-4CAF-9E25-CCC76C23EA1E}"/>
                </a:ext>
              </a:extLst>
            </p:cNvPr>
            <p:cNvCxnSpPr>
              <a:cxnSpLocks noChangeShapeType="1"/>
            </p:cNvCxnSpPr>
            <p:nvPr/>
          </p:nvCxnSpPr>
          <p:spPr bwMode="auto">
            <a:xfrm rot="5400000" flipH="1" flipV="1">
              <a:off x="5066510" y="3219454"/>
              <a:ext cx="438946" cy="794"/>
            </a:xfrm>
            <a:prstGeom prst="straightConnector1">
              <a:avLst/>
            </a:prstGeom>
            <a:noFill/>
            <a:ln w="12700" algn="ctr">
              <a:solidFill>
                <a:schemeClr val="tx1"/>
              </a:solidFill>
              <a:round/>
              <a:headEnd/>
              <a:tailEnd type="none" w="med" len="lg"/>
            </a:ln>
            <a:extLst>
              <a:ext uri="{909E8E84-426E-40DD-AFC4-6F175D3DCCD1}">
                <a14:hiddenFill xmlns:a14="http://schemas.microsoft.com/office/drawing/2010/main">
                  <a:noFill/>
                </a14:hiddenFill>
              </a:ext>
            </a:extLst>
          </p:spPr>
        </p:cxnSp>
        <p:cxnSp>
          <p:nvCxnSpPr>
            <p:cNvPr id="14351" name="直接箭头连接符 53">
              <a:extLst>
                <a:ext uri="{FF2B5EF4-FFF2-40B4-BE49-F238E27FC236}">
                  <a16:creationId xmlns:a16="http://schemas.microsoft.com/office/drawing/2014/main" id="{F9510CA8-ED77-4FAB-B51D-07708B8D1B5A}"/>
                </a:ext>
              </a:extLst>
            </p:cNvPr>
            <p:cNvCxnSpPr>
              <a:cxnSpLocks noChangeShapeType="1"/>
            </p:cNvCxnSpPr>
            <p:nvPr/>
          </p:nvCxnSpPr>
          <p:spPr bwMode="auto">
            <a:xfrm>
              <a:off x="5286380" y="3000378"/>
              <a:ext cx="500066" cy="1588"/>
            </a:xfrm>
            <a:prstGeom prst="straightConnector1">
              <a:avLst/>
            </a:prstGeom>
            <a:noFill/>
            <a:ln w="12700" algn="ctr">
              <a:solidFill>
                <a:schemeClr val="tx1"/>
              </a:solidFill>
              <a:round/>
              <a:headEnd/>
              <a:tailEnd type="triangle" w="med" len="lg"/>
            </a:ln>
            <a:extLst>
              <a:ext uri="{909E8E84-426E-40DD-AFC4-6F175D3DCCD1}">
                <a14:hiddenFill xmlns:a14="http://schemas.microsoft.com/office/drawing/2010/main">
                  <a:noFill/>
                </a14:hiddenFill>
              </a:ext>
            </a:extLst>
          </p:spPr>
        </p:cxnSp>
        <p:cxnSp>
          <p:nvCxnSpPr>
            <p:cNvPr id="14352" name="直接箭头连接符 56">
              <a:extLst>
                <a:ext uri="{FF2B5EF4-FFF2-40B4-BE49-F238E27FC236}">
                  <a16:creationId xmlns:a16="http://schemas.microsoft.com/office/drawing/2014/main" id="{B10BB6A1-EA9D-4155-92AD-8E4BABD84007}"/>
                </a:ext>
              </a:extLst>
            </p:cNvPr>
            <p:cNvCxnSpPr>
              <a:cxnSpLocks noChangeShapeType="1"/>
              <a:endCxn id="14348" idx="1"/>
            </p:cNvCxnSpPr>
            <p:nvPr/>
          </p:nvCxnSpPr>
          <p:spPr bwMode="auto">
            <a:xfrm>
              <a:off x="6072198" y="3571882"/>
              <a:ext cx="1000132" cy="1588"/>
            </a:xfrm>
            <a:prstGeom prst="straightConnector1">
              <a:avLst/>
            </a:prstGeom>
            <a:noFill/>
            <a:ln w="12700" algn="ctr">
              <a:solidFill>
                <a:schemeClr val="tx1"/>
              </a:solidFill>
              <a:round/>
              <a:headEnd/>
              <a:tailEnd type="triangle" w="med" len="lg"/>
            </a:ln>
            <a:extLst>
              <a:ext uri="{909E8E84-426E-40DD-AFC4-6F175D3DCCD1}">
                <a14:hiddenFill xmlns:a14="http://schemas.microsoft.com/office/drawing/2010/main">
                  <a:noFill/>
                </a14:hiddenFill>
              </a:ext>
            </a:extLst>
          </p:spPr>
        </p:cxnSp>
        <p:cxnSp>
          <p:nvCxnSpPr>
            <p:cNvPr id="14353" name="直接箭头连接符 58">
              <a:extLst>
                <a:ext uri="{FF2B5EF4-FFF2-40B4-BE49-F238E27FC236}">
                  <a16:creationId xmlns:a16="http://schemas.microsoft.com/office/drawing/2014/main" id="{FC2754CC-A12F-4E64-BB1F-5C762AB92F07}"/>
                </a:ext>
              </a:extLst>
            </p:cNvPr>
            <p:cNvCxnSpPr>
              <a:cxnSpLocks noChangeShapeType="1"/>
              <a:stCxn id="14349" idx="0"/>
              <a:endCxn id="14346" idx="2"/>
            </p:cNvCxnSpPr>
            <p:nvPr/>
          </p:nvCxnSpPr>
          <p:spPr bwMode="auto">
            <a:xfrm rot="5400000" flipH="1" flipV="1">
              <a:off x="6179355" y="3536163"/>
              <a:ext cx="785818" cy="1588"/>
            </a:xfrm>
            <a:prstGeom prst="straightConnector1">
              <a:avLst/>
            </a:prstGeom>
            <a:noFill/>
            <a:ln w="12700" algn="ctr">
              <a:solidFill>
                <a:schemeClr val="tx1"/>
              </a:solidFill>
              <a:round/>
              <a:headEnd/>
              <a:tailEnd type="triangle" w="med" len="lg"/>
            </a:ln>
            <a:extLst>
              <a:ext uri="{909E8E84-426E-40DD-AFC4-6F175D3DCCD1}">
                <a14:hiddenFill xmlns:a14="http://schemas.microsoft.com/office/drawing/2010/main">
                  <a:noFill/>
                </a14:hiddenFill>
              </a:ext>
            </a:extLst>
          </p:spPr>
        </p:cxnSp>
        <p:cxnSp>
          <p:nvCxnSpPr>
            <p:cNvPr id="14354" name="直接箭头连接符 62">
              <a:extLst>
                <a:ext uri="{FF2B5EF4-FFF2-40B4-BE49-F238E27FC236}">
                  <a16:creationId xmlns:a16="http://schemas.microsoft.com/office/drawing/2014/main" id="{828E71DD-A6BC-4203-AAB3-9D8121A553BA}"/>
                </a:ext>
              </a:extLst>
            </p:cNvPr>
            <p:cNvCxnSpPr>
              <a:cxnSpLocks noChangeShapeType="1"/>
            </p:cNvCxnSpPr>
            <p:nvPr/>
          </p:nvCxnSpPr>
          <p:spPr bwMode="auto">
            <a:xfrm rot="10800000">
              <a:off x="5286380" y="4071948"/>
              <a:ext cx="499272" cy="1588"/>
            </a:xfrm>
            <a:prstGeom prst="straightConnector1">
              <a:avLst/>
            </a:prstGeom>
            <a:noFill/>
            <a:ln w="12700" algn="ctr">
              <a:solidFill>
                <a:schemeClr val="tx1"/>
              </a:solidFill>
              <a:round/>
              <a:headEnd/>
              <a:tailEnd type="none" w="med" len="lg"/>
            </a:ln>
            <a:extLst>
              <a:ext uri="{909E8E84-426E-40DD-AFC4-6F175D3DCCD1}">
                <a14:hiddenFill xmlns:a14="http://schemas.microsoft.com/office/drawing/2010/main">
                  <a:noFill/>
                </a14:hiddenFill>
              </a:ext>
            </a:extLst>
          </p:spPr>
        </p:cxnSp>
        <p:cxnSp>
          <p:nvCxnSpPr>
            <p:cNvPr id="14355" name="直接箭头连接符 64">
              <a:extLst>
                <a:ext uri="{FF2B5EF4-FFF2-40B4-BE49-F238E27FC236}">
                  <a16:creationId xmlns:a16="http://schemas.microsoft.com/office/drawing/2014/main" id="{02B25875-BC59-4FFC-AACF-CDB6D6AD1A9C}"/>
                </a:ext>
              </a:extLst>
            </p:cNvPr>
            <p:cNvCxnSpPr>
              <a:cxnSpLocks noChangeShapeType="1"/>
            </p:cNvCxnSpPr>
            <p:nvPr/>
          </p:nvCxnSpPr>
          <p:spPr bwMode="auto">
            <a:xfrm rot="5400000" flipH="1" flipV="1">
              <a:off x="5108579" y="3892559"/>
              <a:ext cx="357190" cy="1588"/>
            </a:xfrm>
            <a:prstGeom prst="straightConnector1">
              <a:avLst/>
            </a:prstGeom>
            <a:noFill/>
            <a:ln w="12700" algn="ctr">
              <a:solidFill>
                <a:schemeClr val="tx1"/>
              </a:solidFill>
              <a:round/>
              <a:headEnd/>
              <a:tailEnd type="triangle" w="med" len="lg"/>
            </a:ln>
            <a:extLst>
              <a:ext uri="{909E8E84-426E-40DD-AFC4-6F175D3DCCD1}">
                <a14:hiddenFill xmlns:a14="http://schemas.microsoft.com/office/drawing/2010/main">
                  <a:noFill/>
                </a14:hiddenFill>
              </a:ext>
            </a:extLst>
          </p:spPr>
        </p:cxnSp>
        <p:cxnSp>
          <p:nvCxnSpPr>
            <p:cNvPr id="14356" name="直接箭头连接符 66">
              <a:extLst>
                <a:ext uri="{FF2B5EF4-FFF2-40B4-BE49-F238E27FC236}">
                  <a16:creationId xmlns:a16="http://schemas.microsoft.com/office/drawing/2014/main" id="{08D7C6A5-CC3E-4D0A-8451-23C24838A7B2}"/>
                </a:ext>
              </a:extLst>
            </p:cNvPr>
            <p:cNvCxnSpPr>
              <a:cxnSpLocks noChangeShapeType="1"/>
            </p:cNvCxnSpPr>
            <p:nvPr/>
          </p:nvCxnSpPr>
          <p:spPr bwMode="auto">
            <a:xfrm rot="10800000">
              <a:off x="7358082" y="4071948"/>
              <a:ext cx="499272" cy="1588"/>
            </a:xfrm>
            <a:prstGeom prst="straightConnector1">
              <a:avLst/>
            </a:prstGeom>
            <a:noFill/>
            <a:ln w="12700" algn="ctr">
              <a:solidFill>
                <a:schemeClr val="tx1"/>
              </a:solidFill>
              <a:round/>
              <a:headEnd/>
              <a:tailEnd type="none" w="med" len="lg"/>
            </a:ln>
            <a:extLst>
              <a:ext uri="{909E8E84-426E-40DD-AFC4-6F175D3DCCD1}">
                <a14:hiddenFill xmlns:a14="http://schemas.microsoft.com/office/drawing/2010/main">
                  <a:noFill/>
                </a14:hiddenFill>
              </a:ext>
            </a:extLst>
          </p:spPr>
        </p:cxnSp>
        <p:cxnSp>
          <p:nvCxnSpPr>
            <p:cNvPr id="14357" name="直接箭头连接符 67">
              <a:extLst>
                <a:ext uri="{FF2B5EF4-FFF2-40B4-BE49-F238E27FC236}">
                  <a16:creationId xmlns:a16="http://schemas.microsoft.com/office/drawing/2014/main" id="{5BAB0590-40FC-439A-BD56-081CE39EAEB5}"/>
                </a:ext>
              </a:extLst>
            </p:cNvPr>
            <p:cNvCxnSpPr>
              <a:cxnSpLocks noChangeShapeType="1"/>
            </p:cNvCxnSpPr>
            <p:nvPr/>
          </p:nvCxnSpPr>
          <p:spPr bwMode="auto">
            <a:xfrm rot="5400000" flipH="1" flipV="1">
              <a:off x="7680347" y="3892559"/>
              <a:ext cx="357190" cy="1588"/>
            </a:xfrm>
            <a:prstGeom prst="straightConnector1">
              <a:avLst/>
            </a:prstGeom>
            <a:noFill/>
            <a:ln w="12700" algn="ctr">
              <a:solidFill>
                <a:schemeClr val="tx1"/>
              </a:solidFill>
              <a:round/>
              <a:headEnd/>
              <a:tailEnd type="triangle" w="med" len="lg"/>
            </a:ln>
            <a:extLst>
              <a:ext uri="{909E8E84-426E-40DD-AFC4-6F175D3DCCD1}">
                <a14:hiddenFill xmlns:a14="http://schemas.microsoft.com/office/drawing/2010/main">
                  <a:noFill/>
                </a14:hiddenFill>
              </a:ext>
            </a:extLst>
          </p:spPr>
        </p:cxnSp>
        <p:cxnSp>
          <p:nvCxnSpPr>
            <p:cNvPr id="14358" name="直接箭头连接符 68">
              <a:extLst>
                <a:ext uri="{FF2B5EF4-FFF2-40B4-BE49-F238E27FC236}">
                  <a16:creationId xmlns:a16="http://schemas.microsoft.com/office/drawing/2014/main" id="{87AC120E-0CAB-4B1B-A22A-12515F24C87D}"/>
                </a:ext>
              </a:extLst>
            </p:cNvPr>
            <p:cNvCxnSpPr>
              <a:cxnSpLocks noChangeShapeType="1"/>
            </p:cNvCxnSpPr>
            <p:nvPr/>
          </p:nvCxnSpPr>
          <p:spPr bwMode="auto">
            <a:xfrm rot="5400000" flipH="1" flipV="1">
              <a:off x="6465901" y="4321187"/>
              <a:ext cx="214314" cy="1588"/>
            </a:xfrm>
            <a:prstGeom prst="straightConnector1">
              <a:avLst/>
            </a:prstGeom>
            <a:noFill/>
            <a:ln w="12700" algn="ctr">
              <a:solidFill>
                <a:schemeClr val="tx1"/>
              </a:solidFill>
              <a:round/>
              <a:headEnd/>
              <a:tailEnd type="triangle" w="med" len="lg"/>
            </a:ln>
            <a:extLst>
              <a:ext uri="{909E8E84-426E-40DD-AFC4-6F175D3DCCD1}">
                <a14:hiddenFill xmlns:a14="http://schemas.microsoft.com/office/drawing/2010/main">
                  <a:noFill/>
                </a14:hiddenFill>
              </a:ext>
            </a:extLst>
          </p:spPr>
        </p:cxnSp>
        <p:cxnSp>
          <p:nvCxnSpPr>
            <p:cNvPr id="14359" name="直接箭头连接符 71">
              <a:extLst>
                <a:ext uri="{FF2B5EF4-FFF2-40B4-BE49-F238E27FC236}">
                  <a16:creationId xmlns:a16="http://schemas.microsoft.com/office/drawing/2014/main" id="{F9F7233B-2D54-4D51-9C7D-0A6007BF143F}"/>
                </a:ext>
              </a:extLst>
            </p:cNvPr>
            <p:cNvCxnSpPr>
              <a:cxnSpLocks noChangeShapeType="1"/>
            </p:cNvCxnSpPr>
            <p:nvPr/>
          </p:nvCxnSpPr>
          <p:spPr bwMode="auto">
            <a:xfrm rot="10800000">
              <a:off x="5286380" y="4429138"/>
              <a:ext cx="2643206" cy="1588"/>
            </a:xfrm>
            <a:prstGeom prst="straightConnector1">
              <a:avLst/>
            </a:prstGeom>
            <a:noFill/>
            <a:ln w="12700" algn="ctr">
              <a:solidFill>
                <a:schemeClr val="tx1"/>
              </a:solidFill>
              <a:round/>
              <a:headEnd/>
              <a:tailEnd type="none" w="med" len="lg"/>
            </a:ln>
            <a:extLst>
              <a:ext uri="{909E8E84-426E-40DD-AFC4-6F175D3DCCD1}">
                <a14:hiddenFill xmlns:a14="http://schemas.microsoft.com/office/drawing/2010/main">
                  <a:noFill/>
                </a14:hiddenFill>
              </a:ext>
            </a:extLst>
          </p:spPr>
        </p:cxnSp>
        <p:sp>
          <p:nvSpPr>
            <p:cNvPr id="14360" name="矩形 74">
              <a:extLst>
                <a:ext uri="{FF2B5EF4-FFF2-40B4-BE49-F238E27FC236}">
                  <a16:creationId xmlns:a16="http://schemas.microsoft.com/office/drawing/2014/main" id="{5A15AE40-84C0-482E-A3C6-C7C6BD3765D0}"/>
                </a:ext>
              </a:extLst>
            </p:cNvPr>
            <p:cNvSpPr>
              <a:spLocks noChangeArrowheads="1"/>
            </p:cNvSpPr>
            <p:nvPr/>
          </p:nvSpPr>
          <p:spPr bwMode="auto">
            <a:xfrm>
              <a:off x="6929454" y="4429138"/>
              <a:ext cx="1000132" cy="285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round/>
                  <a:headEnd/>
                  <a:tailEnd/>
                </a14:hiddenLine>
              </a:ext>
            </a:extLst>
          </p:spPr>
          <p:txBody>
            <a:bodyPr wrap="none" anchor="ct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r>
                <a:rPr lang="zh-CN" altLang="en-US" sz="800" b="1">
                  <a:latin typeface="Times New Roman" panose="02020603050405020304" pitchFamily="18" charset="0"/>
                  <a:cs typeface="Times New Roman" panose="02020603050405020304" pitchFamily="18" charset="0"/>
                </a:rPr>
                <a:t>原事件来源</a:t>
              </a:r>
            </a:p>
          </p:txBody>
        </p:sp>
      </p:grpSp>
      <p:sp>
        <p:nvSpPr>
          <p:cNvPr id="14345" name="矩形 42">
            <a:extLst>
              <a:ext uri="{FF2B5EF4-FFF2-40B4-BE49-F238E27FC236}">
                <a16:creationId xmlns:a16="http://schemas.microsoft.com/office/drawing/2014/main" id="{55A6086A-D9DE-4C29-8DF4-74AC00A5698C}"/>
              </a:ext>
            </a:extLst>
          </p:cNvPr>
          <p:cNvSpPr>
            <a:spLocks noChangeArrowheads="1"/>
          </p:cNvSpPr>
          <p:nvPr/>
        </p:nvSpPr>
        <p:spPr bwMode="auto">
          <a:xfrm>
            <a:off x="5292725" y="3003550"/>
            <a:ext cx="1223963" cy="288925"/>
          </a:xfrm>
          <a:prstGeom prst="rect">
            <a:avLst/>
          </a:prstGeom>
          <a:solidFill>
            <a:schemeClr val="accent1">
              <a:alpha val="0"/>
            </a:schemeClr>
          </a:solidFill>
          <a:ln w="38100" algn="ctr">
            <a:solidFill>
              <a:srgbClr val="FF0000"/>
            </a:solidFill>
            <a:round/>
            <a:headEnd/>
            <a:tailEnd/>
          </a:ln>
        </p:spPr>
        <p:txBody>
          <a:bodyPr wrap="none" anchor="ct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sz="800"/>
          </a:p>
        </p:txBody>
      </p:sp>
    </p:spTree>
  </p:cSld>
  <p:clrMapOvr>
    <a:masterClrMapping/>
  </p:clrMapOvr>
  <p:transition spd="med">
    <p:randomBar dir="vert"/>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a:extLst>
              <a:ext uri="{FF2B5EF4-FFF2-40B4-BE49-F238E27FC236}">
                <a16:creationId xmlns:a16="http://schemas.microsoft.com/office/drawing/2014/main" id="{DA3BC2B8-8A56-4133-BB7B-00BC9AA56AC6}"/>
              </a:ext>
            </a:extLst>
          </p:cNvPr>
          <p:cNvSpPr>
            <a:spLocks noGrp="1"/>
          </p:cNvSpPr>
          <p:nvPr>
            <p:ph idx="1"/>
          </p:nvPr>
        </p:nvSpPr>
        <p:spPr>
          <a:xfrm>
            <a:off x="428625" y="1214438"/>
            <a:ext cx="8229600" cy="3436937"/>
          </a:xfrm>
        </p:spPr>
        <p:txBody>
          <a:bodyPr/>
          <a:lstStyle/>
          <a:p>
            <a:pPr marL="342900" lvl="1" indent="-342900">
              <a:lnSpc>
                <a:spcPct val="130000"/>
              </a:lnSpc>
              <a:buSzPct val="85000"/>
              <a:buFont typeface="Wingdings" pitchFamily="2" charset="2"/>
              <a:buChar char="n"/>
              <a:defRPr/>
            </a:pPr>
            <a:r>
              <a:rPr lang="zh-CN" altLang="en-US" b="1" dirty="0">
                <a:cs typeface="+mn-cs"/>
              </a:rPr>
              <a:t>异常检测的</a:t>
            </a:r>
            <a:r>
              <a:rPr lang="zh-CN" altLang="en-US" b="1" dirty="0">
                <a:solidFill>
                  <a:srgbClr val="FF0000"/>
                </a:solidFill>
                <a:cs typeface="+mn-cs"/>
              </a:rPr>
              <a:t>基本思路是构造</a:t>
            </a:r>
            <a:r>
              <a:rPr lang="zh-CN" altLang="en-US" b="1" dirty="0">
                <a:solidFill>
                  <a:srgbClr val="0033CC"/>
                </a:solidFill>
                <a:cs typeface="+mn-cs"/>
              </a:rPr>
              <a:t>正常行为集合</a:t>
            </a:r>
            <a:r>
              <a:rPr lang="zh-CN" altLang="en-US" b="1" dirty="0">
                <a:solidFill>
                  <a:srgbClr val="FF0000"/>
                </a:solidFill>
                <a:cs typeface="+mn-cs"/>
              </a:rPr>
              <a:t>，将</a:t>
            </a:r>
            <a:r>
              <a:rPr lang="zh-CN" altLang="en-US" b="1" dirty="0">
                <a:solidFill>
                  <a:srgbClr val="0033CC"/>
                </a:solidFill>
                <a:cs typeface="+mn-cs"/>
              </a:rPr>
              <a:t>正常用户行为特征轮廓</a:t>
            </a:r>
            <a:r>
              <a:rPr lang="zh-CN" altLang="en-US" b="1" dirty="0">
                <a:solidFill>
                  <a:srgbClr val="FF0000"/>
                </a:solidFill>
                <a:cs typeface="+mn-cs"/>
              </a:rPr>
              <a:t>和</a:t>
            </a:r>
            <a:r>
              <a:rPr lang="zh-CN" altLang="en-US" b="1" dirty="0">
                <a:solidFill>
                  <a:srgbClr val="0033CC"/>
                </a:solidFill>
                <a:cs typeface="+mn-cs"/>
              </a:rPr>
              <a:t>实际用户行为</a:t>
            </a:r>
            <a:r>
              <a:rPr lang="zh-CN" altLang="en-US" b="1" dirty="0">
                <a:solidFill>
                  <a:srgbClr val="FF0000"/>
                </a:solidFill>
                <a:cs typeface="+mn-cs"/>
              </a:rPr>
              <a:t>进行比较，并标识出</a:t>
            </a:r>
            <a:r>
              <a:rPr lang="zh-CN" altLang="en-US" b="1" dirty="0">
                <a:solidFill>
                  <a:srgbClr val="0033CC"/>
                </a:solidFill>
                <a:cs typeface="+mn-cs"/>
              </a:rPr>
              <a:t>正常</a:t>
            </a:r>
            <a:r>
              <a:rPr lang="zh-CN" altLang="en-US" b="1" dirty="0">
                <a:solidFill>
                  <a:srgbClr val="FF0000"/>
                </a:solidFill>
                <a:cs typeface="+mn-cs"/>
              </a:rPr>
              <a:t>和</a:t>
            </a:r>
            <a:r>
              <a:rPr lang="zh-CN" altLang="en-US" b="1" dirty="0">
                <a:solidFill>
                  <a:srgbClr val="0033CC"/>
                </a:solidFill>
                <a:cs typeface="+mn-cs"/>
              </a:rPr>
              <a:t>非正常的偏离</a:t>
            </a:r>
            <a:r>
              <a:rPr lang="zh-CN" altLang="en-US" b="1" dirty="0">
                <a:solidFill>
                  <a:srgbClr val="FF0000"/>
                </a:solidFill>
                <a:cs typeface="+mn-cs"/>
              </a:rPr>
              <a:t>，从中发现</a:t>
            </a:r>
            <a:r>
              <a:rPr lang="zh-CN" altLang="en-US" b="1" dirty="0">
                <a:solidFill>
                  <a:srgbClr val="0033CC"/>
                </a:solidFill>
                <a:cs typeface="+mn-cs"/>
              </a:rPr>
              <a:t>入侵行为</a:t>
            </a:r>
            <a:r>
              <a:rPr lang="zh-CN" altLang="en-US" b="1" dirty="0">
                <a:solidFill>
                  <a:srgbClr val="FF0000"/>
                </a:solidFill>
                <a:cs typeface="+mn-cs"/>
              </a:rPr>
              <a:t>。 </a:t>
            </a:r>
          </a:p>
          <a:p>
            <a:pPr marL="342900" lvl="1" indent="-342900">
              <a:lnSpc>
                <a:spcPct val="130000"/>
              </a:lnSpc>
              <a:buSzPct val="85000"/>
              <a:buFont typeface="Wingdings" pitchFamily="2" charset="2"/>
              <a:buChar char="n"/>
              <a:defRPr/>
            </a:pPr>
            <a:r>
              <a:rPr lang="zh-CN" altLang="en-US" b="1" dirty="0">
                <a:cs typeface="+mn-cs"/>
              </a:rPr>
              <a:t>异常检测方法主要有</a:t>
            </a:r>
          </a:p>
          <a:p>
            <a:pPr lvl="1">
              <a:lnSpc>
                <a:spcPct val="130000"/>
              </a:lnSpc>
              <a:spcBef>
                <a:spcPts val="300"/>
              </a:spcBef>
              <a:buSzPct val="85000"/>
              <a:defRPr/>
            </a:pPr>
            <a:r>
              <a:rPr lang="zh-CN" altLang="en-US" b="1" dirty="0"/>
              <a:t>统计异常检测方法</a:t>
            </a:r>
            <a:endParaRPr lang="en-US" altLang="zh-CN" b="1" dirty="0"/>
          </a:p>
          <a:p>
            <a:pPr lvl="1">
              <a:lnSpc>
                <a:spcPct val="130000"/>
              </a:lnSpc>
              <a:spcBef>
                <a:spcPts val="300"/>
              </a:spcBef>
              <a:buSzPct val="85000"/>
              <a:defRPr/>
            </a:pPr>
            <a:r>
              <a:rPr lang="zh-CN" altLang="en-US" b="1" dirty="0"/>
              <a:t>特征选择异常检测方法</a:t>
            </a:r>
            <a:endParaRPr lang="en-US" altLang="zh-CN" b="1" dirty="0"/>
          </a:p>
          <a:p>
            <a:pPr lvl="1">
              <a:lnSpc>
                <a:spcPct val="130000"/>
              </a:lnSpc>
              <a:spcBef>
                <a:spcPts val="300"/>
              </a:spcBef>
              <a:buSzPct val="85000"/>
              <a:defRPr/>
            </a:pPr>
            <a:r>
              <a:rPr lang="zh-CN" altLang="en-US" b="1" dirty="0"/>
              <a:t>神经网络异常检测方法</a:t>
            </a:r>
            <a:endParaRPr lang="en-US" altLang="zh-CN" b="1" dirty="0"/>
          </a:p>
          <a:p>
            <a:pPr lvl="1">
              <a:lnSpc>
                <a:spcPct val="130000"/>
              </a:lnSpc>
              <a:spcBef>
                <a:spcPts val="300"/>
              </a:spcBef>
              <a:buSzPct val="85000"/>
              <a:defRPr/>
            </a:pPr>
            <a:r>
              <a:rPr lang="zh-CN" altLang="en-US" b="1" dirty="0"/>
              <a:t>数据挖掘异常检测方法</a:t>
            </a:r>
            <a:endParaRPr lang="en-US" altLang="zh-CN" b="1" dirty="0"/>
          </a:p>
          <a:p>
            <a:pPr lvl="1">
              <a:lnSpc>
                <a:spcPct val="130000"/>
              </a:lnSpc>
              <a:spcBef>
                <a:spcPts val="300"/>
              </a:spcBef>
              <a:buSzPct val="85000"/>
              <a:defRPr/>
            </a:pPr>
            <a:r>
              <a:rPr lang="zh-CN" altLang="en-US" b="1" dirty="0"/>
              <a:t>贝叶斯推理异常检测方法</a:t>
            </a:r>
            <a:endParaRPr lang="en-US" altLang="zh-CN" b="1" dirty="0"/>
          </a:p>
          <a:p>
            <a:pPr lvl="1">
              <a:lnSpc>
                <a:spcPct val="130000"/>
              </a:lnSpc>
              <a:spcBef>
                <a:spcPts val="300"/>
              </a:spcBef>
              <a:buSzPct val="85000"/>
              <a:defRPr/>
            </a:pPr>
            <a:r>
              <a:rPr lang="zh-CN" altLang="en-US" b="1" dirty="0"/>
              <a:t>模式预测异常检测方法</a:t>
            </a:r>
            <a:endParaRPr lang="en-US" altLang="zh-CN" b="1" dirty="0"/>
          </a:p>
          <a:p>
            <a:pPr lvl="1">
              <a:lnSpc>
                <a:spcPct val="130000"/>
              </a:lnSpc>
              <a:spcBef>
                <a:spcPts val="300"/>
              </a:spcBef>
              <a:buSzPct val="85000"/>
              <a:defRPr/>
            </a:pPr>
            <a:r>
              <a:rPr lang="zh-CN" altLang="en-US" b="1" dirty="0"/>
              <a:t>机器学习异常检测方法</a:t>
            </a:r>
          </a:p>
        </p:txBody>
      </p:sp>
      <p:sp>
        <p:nvSpPr>
          <p:cNvPr id="5" name="标题 1">
            <a:extLst>
              <a:ext uri="{FF2B5EF4-FFF2-40B4-BE49-F238E27FC236}">
                <a16:creationId xmlns:a16="http://schemas.microsoft.com/office/drawing/2014/main" id="{0ADE0C35-9A8D-4340-AD3E-C0286C1A17A9}"/>
              </a:ext>
            </a:extLst>
          </p:cNvPr>
          <p:cNvSpPr txBox="1">
            <a:spLocks/>
          </p:cNvSpPr>
          <p:nvPr/>
        </p:nvSpPr>
        <p:spPr bwMode="auto">
          <a:xfrm>
            <a:off x="6643702" y="214296"/>
            <a:ext cx="2286016" cy="307965"/>
          </a:xfrm>
          <a:prstGeom prst="rect">
            <a:avLst/>
          </a:prstGeom>
          <a:noFill/>
          <a:ln w="9525">
            <a:noFill/>
            <a:miter lim="800000"/>
            <a:headEnd/>
            <a:tailEnd/>
          </a:ln>
        </p:spPr>
        <p:txBody>
          <a:bodyPr anchor="ctr"/>
          <a:lstStyle/>
          <a:p>
            <a:pPr algn="ctr">
              <a:defRPr/>
            </a:pPr>
            <a:r>
              <a:rPr lang="en-US" altLang="zh-CN" sz="2000" b="1">
                <a:solidFill>
                  <a:srgbClr val="C00000"/>
                </a:solidFill>
                <a:effectLst>
                  <a:reflection blurRad="6350" stA="50000" endA="300" endPos="50000" dist="60007" dir="5400000" sy="-100000" algn="bl" rotWithShape="0"/>
                </a:effectLst>
                <a:latin typeface="+mj-ea"/>
                <a:ea typeface="+mj-ea"/>
                <a:cs typeface="+mj-cs"/>
              </a:rPr>
              <a:t>7.3  </a:t>
            </a:r>
            <a:r>
              <a:rPr lang="zh-CN" altLang="en-US" sz="2000" b="1">
                <a:solidFill>
                  <a:srgbClr val="C00000"/>
                </a:solidFill>
                <a:effectLst>
                  <a:reflection blurRad="6350" stA="50000" endA="300" endPos="50000" dist="60007" dir="5400000" sy="-100000" algn="bl" rotWithShape="0"/>
                </a:effectLst>
                <a:latin typeface="+mj-ea"/>
                <a:ea typeface="+mj-ea"/>
                <a:cs typeface="+mj-cs"/>
              </a:rPr>
              <a:t>入侵检测系统</a:t>
            </a:r>
            <a:endParaRPr lang="zh-CN" altLang="en-US" sz="2000" b="1" dirty="0">
              <a:solidFill>
                <a:srgbClr val="C00000"/>
              </a:solidFill>
              <a:effectLst>
                <a:reflection blurRad="6350" stA="50000" endA="300" endPos="50000" dist="60007" dir="5400000" sy="-100000" algn="bl" rotWithShape="0"/>
              </a:effectLst>
              <a:latin typeface="+mj-ea"/>
              <a:ea typeface="+mj-ea"/>
              <a:cs typeface="+mj-cs"/>
            </a:endParaRPr>
          </a:p>
        </p:txBody>
      </p:sp>
      <p:sp>
        <p:nvSpPr>
          <p:cNvPr id="6" name="标题 1">
            <a:extLst>
              <a:ext uri="{FF2B5EF4-FFF2-40B4-BE49-F238E27FC236}">
                <a16:creationId xmlns:a16="http://schemas.microsoft.com/office/drawing/2014/main" id="{B331D14A-84DA-4B95-A8BE-2599A33DB505}"/>
              </a:ext>
            </a:extLst>
          </p:cNvPr>
          <p:cNvSpPr txBox="1">
            <a:spLocks/>
          </p:cNvSpPr>
          <p:nvPr/>
        </p:nvSpPr>
        <p:spPr bwMode="auto">
          <a:xfrm>
            <a:off x="214282" y="642924"/>
            <a:ext cx="2214578" cy="307965"/>
          </a:xfrm>
          <a:prstGeom prst="rect">
            <a:avLst/>
          </a:prstGeom>
          <a:noFill/>
          <a:ln w="9525">
            <a:noFill/>
            <a:miter lim="800000"/>
            <a:headEnd/>
            <a:tailEnd/>
          </a:ln>
        </p:spPr>
        <p:txBody>
          <a:bodyPr anchor="ctr"/>
          <a:lstStyle/>
          <a:p>
            <a:pPr algn="ct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7.3.2  IDS</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的类型</a:t>
            </a:r>
          </a:p>
        </p:txBody>
      </p:sp>
      <p:sp>
        <p:nvSpPr>
          <p:cNvPr id="7" name="标题 1">
            <a:extLst>
              <a:ext uri="{FF2B5EF4-FFF2-40B4-BE49-F238E27FC236}">
                <a16:creationId xmlns:a16="http://schemas.microsoft.com/office/drawing/2014/main" id="{AC9FBB70-CFDA-4FF9-906B-951C55CC4EBB}"/>
              </a:ext>
            </a:extLst>
          </p:cNvPr>
          <p:cNvSpPr txBox="1">
            <a:spLocks/>
          </p:cNvSpPr>
          <p:nvPr/>
        </p:nvSpPr>
        <p:spPr bwMode="auto">
          <a:xfrm>
            <a:off x="285750" y="928688"/>
            <a:ext cx="1143000" cy="357187"/>
          </a:xfrm>
          <a:prstGeom prst="rect">
            <a:avLst/>
          </a:prstGeom>
          <a:noFill/>
          <a:ln w="9525">
            <a:noFill/>
            <a:miter lim="800000"/>
            <a:headEnd/>
            <a:tailEnd/>
          </a:ln>
        </p:spPr>
        <p:txBody>
          <a:bodyPr anchor="ctr"/>
          <a:lstStyle/>
          <a:p>
            <a:pPr algn="ctr">
              <a:defRPr/>
            </a:pPr>
            <a:r>
              <a:rPr lang="zh-CN" altLang="en-US" sz="1800" b="1" dirty="0">
                <a:solidFill>
                  <a:srgbClr val="0033CC"/>
                </a:solidFill>
                <a:latin typeface="+mj-ea"/>
                <a:ea typeface="+mj-ea"/>
                <a:cs typeface="+mj-cs"/>
              </a:rPr>
              <a:t>异常检测</a:t>
            </a:r>
          </a:p>
        </p:txBody>
      </p:sp>
      <p:grpSp>
        <p:nvGrpSpPr>
          <p:cNvPr id="65542" name="组合 75">
            <a:extLst>
              <a:ext uri="{FF2B5EF4-FFF2-40B4-BE49-F238E27FC236}">
                <a16:creationId xmlns:a16="http://schemas.microsoft.com/office/drawing/2014/main" id="{78559E66-2F6E-410C-8981-D64AC9384292}"/>
              </a:ext>
            </a:extLst>
          </p:cNvPr>
          <p:cNvGrpSpPr>
            <a:grpSpLocks/>
          </p:cNvGrpSpPr>
          <p:nvPr/>
        </p:nvGrpSpPr>
        <p:grpSpPr bwMode="auto">
          <a:xfrm>
            <a:off x="5292725" y="2571750"/>
            <a:ext cx="3167063" cy="1512888"/>
            <a:chOff x="4500562" y="2857502"/>
            <a:chExt cx="4143404" cy="1857388"/>
          </a:xfrm>
        </p:grpSpPr>
        <p:sp>
          <p:nvSpPr>
            <p:cNvPr id="65544" name="矩形 45">
              <a:extLst>
                <a:ext uri="{FF2B5EF4-FFF2-40B4-BE49-F238E27FC236}">
                  <a16:creationId xmlns:a16="http://schemas.microsoft.com/office/drawing/2014/main" id="{514FF017-C33A-42B4-94AD-7B85D5337E39}"/>
                </a:ext>
              </a:extLst>
            </p:cNvPr>
            <p:cNvSpPr>
              <a:spLocks noChangeArrowheads="1"/>
            </p:cNvSpPr>
            <p:nvPr/>
          </p:nvSpPr>
          <p:spPr bwMode="auto">
            <a:xfrm>
              <a:off x="5786446" y="2857502"/>
              <a:ext cx="1571636" cy="285752"/>
            </a:xfrm>
            <a:prstGeom prst="rect">
              <a:avLst/>
            </a:prstGeom>
            <a:noFill/>
            <a:ln w="1270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r>
                <a:rPr lang="zh-CN" altLang="en-US" sz="800" b="1"/>
                <a:t>响应单元</a:t>
              </a:r>
              <a:r>
                <a:rPr lang="en-US" altLang="zh-CN" sz="800" b="1">
                  <a:latin typeface="Times New Roman" panose="02020603050405020304" pitchFamily="18" charset="0"/>
                  <a:cs typeface="Times New Roman" panose="02020603050405020304" pitchFamily="18" charset="0"/>
                </a:rPr>
                <a:t>(R-boxes)</a:t>
              </a:r>
              <a:endParaRPr lang="zh-CN" altLang="en-US" sz="800" b="1">
                <a:latin typeface="Times New Roman" panose="02020603050405020304" pitchFamily="18" charset="0"/>
                <a:cs typeface="Times New Roman" panose="02020603050405020304" pitchFamily="18" charset="0"/>
              </a:endParaRPr>
            </a:p>
          </p:txBody>
        </p:sp>
        <p:sp>
          <p:nvSpPr>
            <p:cNvPr id="65545" name="矩形 46">
              <a:extLst>
                <a:ext uri="{FF2B5EF4-FFF2-40B4-BE49-F238E27FC236}">
                  <a16:creationId xmlns:a16="http://schemas.microsoft.com/office/drawing/2014/main" id="{2063B227-ADCF-45D5-9475-72C2808231C6}"/>
                </a:ext>
              </a:extLst>
            </p:cNvPr>
            <p:cNvSpPr>
              <a:spLocks noChangeArrowheads="1"/>
            </p:cNvSpPr>
            <p:nvPr/>
          </p:nvSpPr>
          <p:spPr bwMode="auto">
            <a:xfrm>
              <a:off x="4500562" y="3429006"/>
              <a:ext cx="1571636" cy="285752"/>
            </a:xfrm>
            <a:prstGeom prst="rect">
              <a:avLst/>
            </a:prstGeom>
            <a:noFill/>
            <a:ln w="1270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r>
                <a:rPr lang="zh-CN" altLang="en-US" sz="800" b="1">
                  <a:cs typeface="Times New Roman" panose="02020603050405020304" pitchFamily="18" charset="0"/>
                </a:rPr>
                <a:t>事件分析器</a:t>
              </a:r>
              <a:r>
                <a:rPr lang="en-US" altLang="zh-CN" sz="800" b="1">
                  <a:latin typeface="Times New Roman" panose="02020603050405020304" pitchFamily="18" charset="0"/>
                  <a:cs typeface="Times New Roman" panose="02020603050405020304" pitchFamily="18" charset="0"/>
                </a:rPr>
                <a:t>(A-boxes)</a:t>
              </a:r>
              <a:endParaRPr lang="zh-CN" altLang="en-US" sz="800" b="1">
                <a:latin typeface="Times New Roman" panose="02020603050405020304" pitchFamily="18" charset="0"/>
                <a:cs typeface="Times New Roman" panose="02020603050405020304" pitchFamily="18" charset="0"/>
              </a:endParaRPr>
            </a:p>
          </p:txBody>
        </p:sp>
        <p:sp>
          <p:nvSpPr>
            <p:cNvPr id="65546" name="矩形 47">
              <a:extLst>
                <a:ext uri="{FF2B5EF4-FFF2-40B4-BE49-F238E27FC236}">
                  <a16:creationId xmlns:a16="http://schemas.microsoft.com/office/drawing/2014/main" id="{38B8B65D-8F1E-4302-B679-BE6DA04C705F}"/>
                </a:ext>
              </a:extLst>
            </p:cNvPr>
            <p:cNvSpPr>
              <a:spLocks noChangeArrowheads="1"/>
            </p:cNvSpPr>
            <p:nvPr/>
          </p:nvSpPr>
          <p:spPr bwMode="auto">
            <a:xfrm>
              <a:off x="7072330" y="3429006"/>
              <a:ext cx="1571636" cy="285752"/>
            </a:xfrm>
            <a:prstGeom prst="rect">
              <a:avLst/>
            </a:prstGeom>
            <a:noFill/>
            <a:ln w="1270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r>
                <a:rPr lang="zh-CN" altLang="en-US" sz="800" b="1">
                  <a:cs typeface="Times New Roman" panose="02020603050405020304" pitchFamily="18" charset="0"/>
                </a:rPr>
                <a:t>事件数据库</a:t>
              </a:r>
              <a:r>
                <a:rPr lang="en-US" altLang="zh-CN" sz="800" b="1">
                  <a:latin typeface="Times New Roman" panose="02020603050405020304" pitchFamily="18" charset="0"/>
                  <a:cs typeface="Times New Roman" panose="02020603050405020304" pitchFamily="18" charset="0"/>
                </a:rPr>
                <a:t>(D-boxes)</a:t>
              </a:r>
              <a:endParaRPr lang="zh-CN" altLang="en-US" sz="800" b="1">
                <a:latin typeface="Times New Roman" panose="02020603050405020304" pitchFamily="18" charset="0"/>
                <a:cs typeface="Times New Roman" panose="02020603050405020304" pitchFamily="18" charset="0"/>
              </a:endParaRPr>
            </a:p>
          </p:txBody>
        </p:sp>
        <p:sp>
          <p:nvSpPr>
            <p:cNvPr id="65547" name="矩形 48">
              <a:extLst>
                <a:ext uri="{FF2B5EF4-FFF2-40B4-BE49-F238E27FC236}">
                  <a16:creationId xmlns:a16="http://schemas.microsoft.com/office/drawing/2014/main" id="{9406D421-4970-4C4D-B9C4-2670D6CF2544}"/>
                </a:ext>
              </a:extLst>
            </p:cNvPr>
            <p:cNvSpPr>
              <a:spLocks noChangeArrowheads="1"/>
            </p:cNvSpPr>
            <p:nvPr/>
          </p:nvSpPr>
          <p:spPr bwMode="auto">
            <a:xfrm>
              <a:off x="5786446" y="3929072"/>
              <a:ext cx="1571636" cy="285752"/>
            </a:xfrm>
            <a:prstGeom prst="rect">
              <a:avLst/>
            </a:prstGeom>
            <a:noFill/>
            <a:ln w="1270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r>
                <a:rPr lang="zh-CN" altLang="en-US" sz="800" b="1">
                  <a:cs typeface="Times New Roman" panose="02020603050405020304" pitchFamily="18" charset="0"/>
                </a:rPr>
                <a:t>事件产生器</a:t>
              </a:r>
              <a:r>
                <a:rPr lang="en-US" altLang="zh-CN" sz="800" b="1">
                  <a:latin typeface="Times New Roman" panose="02020603050405020304" pitchFamily="18" charset="0"/>
                  <a:cs typeface="Times New Roman" panose="02020603050405020304" pitchFamily="18" charset="0"/>
                </a:rPr>
                <a:t>(E-boxes)</a:t>
              </a:r>
              <a:endParaRPr lang="zh-CN" altLang="en-US" sz="800" b="1">
                <a:latin typeface="Times New Roman" panose="02020603050405020304" pitchFamily="18" charset="0"/>
                <a:cs typeface="Times New Roman" panose="02020603050405020304" pitchFamily="18" charset="0"/>
              </a:endParaRPr>
            </a:p>
          </p:txBody>
        </p:sp>
        <p:cxnSp>
          <p:nvCxnSpPr>
            <p:cNvPr id="65548" name="直接箭头连接符 49">
              <a:extLst>
                <a:ext uri="{FF2B5EF4-FFF2-40B4-BE49-F238E27FC236}">
                  <a16:creationId xmlns:a16="http://schemas.microsoft.com/office/drawing/2014/main" id="{0C4E9606-B300-4D1B-8297-6776C65B045F}"/>
                </a:ext>
              </a:extLst>
            </p:cNvPr>
            <p:cNvCxnSpPr>
              <a:cxnSpLocks noChangeShapeType="1"/>
            </p:cNvCxnSpPr>
            <p:nvPr/>
          </p:nvCxnSpPr>
          <p:spPr bwMode="auto">
            <a:xfrm rot="5400000" flipH="1" flipV="1">
              <a:off x="5066510" y="3219454"/>
              <a:ext cx="438946" cy="794"/>
            </a:xfrm>
            <a:prstGeom prst="straightConnector1">
              <a:avLst/>
            </a:prstGeom>
            <a:noFill/>
            <a:ln w="12700" algn="ctr">
              <a:solidFill>
                <a:schemeClr val="tx1"/>
              </a:solidFill>
              <a:round/>
              <a:headEnd/>
              <a:tailEnd type="none" w="med" len="lg"/>
            </a:ln>
            <a:extLst>
              <a:ext uri="{909E8E84-426E-40DD-AFC4-6F175D3DCCD1}">
                <a14:hiddenFill xmlns:a14="http://schemas.microsoft.com/office/drawing/2010/main">
                  <a:noFill/>
                </a14:hiddenFill>
              </a:ext>
            </a:extLst>
          </p:spPr>
        </p:cxnSp>
        <p:cxnSp>
          <p:nvCxnSpPr>
            <p:cNvPr id="65549" name="直接箭头连接符 53">
              <a:extLst>
                <a:ext uri="{FF2B5EF4-FFF2-40B4-BE49-F238E27FC236}">
                  <a16:creationId xmlns:a16="http://schemas.microsoft.com/office/drawing/2014/main" id="{7B30A9A6-9A11-4BE5-8EA0-DC27D48C490A}"/>
                </a:ext>
              </a:extLst>
            </p:cNvPr>
            <p:cNvCxnSpPr>
              <a:cxnSpLocks noChangeShapeType="1"/>
            </p:cNvCxnSpPr>
            <p:nvPr/>
          </p:nvCxnSpPr>
          <p:spPr bwMode="auto">
            <a:xfrm>
              <a:off x="5286380" y="3000378"/>
              <a:ext cx="500066" cy="1588"/>
            </a:xfrm>
            <a:prstGeom prst="straightConnector1">
              <a:avLst/>
            </a:prstGeom>
            <a:noFill/>
            <a:ln w="12700" algn="ctr">
              <a:solidFill>
                <a:schemeClr val="tx1"/>
              </a:solidFill>
              <a:round/>
              <a:headEnd/>
              <a:tailEnd type="triangle" w="med" len="lg"/>
            </a:ln>
            <a:extLst>
              <a:ext uri="{909E8E84-426E-40DD-AFC4-6F175D3DCCD1}">
                <a14:hiddenFill xmlns:a14="http://schemas.microsoft.com/office/drawing/2010/main">
                  <a:noFill/>
                </a14:hiddenFill>
              </a:ext>
            </a:extLst>
          </p:spPr>
        </p:cxnSp>
        <p:cxnSp>
          <p:nvCxnSpPr>
            <p:cNvPr id="65550" name="直接箭头连接符 56">
              <a:extLst>
                <a:ext uri="{FF2B5EF4-FFF2-40B4-BE49-F238E27FC236}">
                  <a16:creationId xmlns:a16="http://schemas.microsoft.com/office/drawing/2014/main" id="{EBDBFB92-9C1F-4D4C-9888-4C98BCCB0BC8}"/>
                </a:ext>
              </a:extLst>
            </p:cNvPr>
            <p:cNvCxnSpPr>
              <a:cxnSpLocks noChangeShapeType="1"/>
              <a:endCxn id="65546" idx="1"/>
            </p:cNvCxnSpPr>
            <p:nvPr/>
          </p:nvCxnSpPr>
          <p:spPr bwMode="auto">
            <a:xfrm>
              <a:off x="6072198" y="3571882"/>
              <a:ext cx="1000132" cy="1588"/>
            </a:xfrm>
            <a:prstGeom prst="straightConnector1">
              <a:avLst/>
            </a:prstGeom>
            <a:noFill/>
            <a:ln w="12700" algn="ctr">
              <a:solidFill>
                <a:schemeClr val="tx1"/>
              </a:solidFill>
              <a:round/>
              <a:headEnd/>
              <a:tailEnd type="triangle" w="med" len="lg"/>
            </a:ln>
            <a:extLst>
              <a:ext uri="{909E8E84-426E-40DD-AFC4-6F175D3DCCD1}">
                <a14:hiddenFill xmlns:a14="http://schemas.microsoft.com/office/drawing/2010/main">
                  <a:noFill/>
                </a14:hiddenFill>
              </a:ext>
            </a:extLst>
          </p:spPr>
        </p:cxnSp>
        <p:cxnSp>
          <p:nvCxnSpPr>
            <p:cNvPr id="65551" name="直接箭头连接符 58">
              <a:extLst>
                <a:ext uri="{FF2B5EF4-FFF2-40B4-BE49-F238E27FC236}">
                  <a16:creationId xmlns:a16="http://schemas.microsoft.com/office/drawing/2014/main" id="{BE483F52-2840-448C-B797-A2B7080C956F}"/>
                </a:ext>
              </a:extLst>
            </p:cNvPr>
            <p:cNvCxnSpPr>
              <a:cxnSpLocks noChangeShapeType="1"/>
              <a:stCxn id="65547" idx="0"/>
              <a:endCxn id="65544" idx="2"/>
            </p:cNvCxnSpPr>
            <p:nvPr/>
          </p:nvCxnSpPr>
          <p:spPr bwMode="auto">
            <a:xfrm rot="5400000" flipH="1" flipV="1">
              <a:off x="6179355" y="3536163"/>
              <a:ext cx="785818" cy="1588"/>
            </a:xfrm>
            <a:prstGeom prst="straightConnector1">
              <a:avLst/>
            </a:prstGeom>
            <a:noFill/>
            <a:ln w="12700" algn="ctr">
              <a:solidFill>
                <a:schemeClr val="tx1"/>
              </a:solidFill>
              <a:round/>
              <a:headEnd/>
              <a:tailEnd type="triangle" w="med" len="lg"/>
            </a:ln>
            <a:extLst>
              <a:ext uri="{909E8E84-426E-40DD-AFC4-6F175D3DCCD1}">
                <a14:hiddenFill xmlns:a14="http://schemas.microsoft.com/office/drawing/2010/main">
                  <a:noFill/>
                </a14:hiddenFill>
              </a:ext>
            </a:extLst>
          </p:spPr>
        </p:cxnSp>
        <p:cxnSp>
          <p:nvCxnSpPr>
            <p:cNvPr id="65552" name="直接箭头连接符 62">
              <a:extLst>
                <a:ext uri="{FF2B5EF4-FFF2-40B4-BE49-F238E27FC236}">
                  <a16:creationId xmlns:a16="http://schemas.microsoft.com/office/drawing/2014/main" id="{904F6FE5-20C0-4E36-BB4E-156712229A17}"/>
                </a:ext>
              </a:extLst>
            </p:cNvPr>
            <p:cNvCxnSpPr>
              <a:cxnSpLocks noChangeShapeType="1"/>
            </p:cNvCxnSpPr>
            <p:nvPr/>
          </p:nvCxnSpPr>
          <p:spPr bwMode="auto">
            <a:xfrm rot="10800000">
              <a:off x="5286380" y="4071948"/>
              <a:ext cx="499272" cy="1588"/>
            </a:xfrm>
            <a:prstGeom prst="straightConnector1">
              <a:avLst/>
            </a:prstGeom>
            <a:noFill/>
            <a:ln w="12700" algn="ctr">
              <a:solidFill>
                <a:schemeClr val="tx1"/>
              </a:solidFill>
              <a:round/>
              <a:headEnd/>
              <a:tailEnd type="none" w="med" len="lg"/>
            </a:ln>
            <a:extLst>
              <a:ext uri="{909E8E84-426E-40DD-AFC4-6F175D3DCCD1}">
                <a14:hiddenFill xmlns:a14="http://schemas.microsoft.com/office/drawing/2010/main">
                  <a:noFill/>
                </a14:hiddenFill>
              </a:ext>
            </a:extLst>
          </p:spPr>
        </p:cxnSp>
        <p:cxnSp>
          <p:nvCxnSpPr>
            <p:cNvPr id="65553" name="直接箭头连接符 64">
              <a:extLst>
                <a:ext uri="{FF2B5EF4-FFF2-40B4-BE49-F238E27FC236}">
                  <a16:creationId xmlns:a16="http://schemas.microsoft.com/office/drawing/2014/main" id="{DA17B2FC-162A-450A-975F-B1DAB6E58388}"/>
                </a:ext>
              </a:extLst>
            </p:cNvPr>
            <p:cNvCxnSpPr>
              <a:cxnSpLocks noChangeShapeType="1"/>
            </p:cNvCxnSpPr>
            <p:nvPr/>
          </p:nvCxnSpPr>
          <p:spPr bwMode="auto">
            <a:xfrm rot="5400000" flipH="1" flipV="1">
              <a:off x="5108579" y="3892559"/>
              <a:ext cx="357190" cy="1588"/>
            </a:xfrm>
            <a:prstGeom prst="straightConnector1">
              <a:avLst/>
            </a:prstGeom>
            <a:noFill/>
            <a:ln w="12700" algn="ctr">
              <a:solidFill>
                <a:schemeClr val="tx1"/>
              </a:solidFill>
              <a:round/>
              <a:headEnd/>
              <a:tailEnd type="triangle" w="med" len="lg"/>
            </a:ln>
            <a:extLst>
              <a:ext uri="{909E8E84-426E-40DD-AFC4-6F175D3DCCD1}">
                <a14:hiddenFill xmlns:a14="http://schemas.microsoft.com/office/drawing/2010/main">
                  <a:noFill/>
                </a14:hiddenFill>
              </a:ext>
            </a:extLst>
          </p:spPr>
        </p:cxnSp>
        <p:cxnSp>
          <p:nvCxnSpPr>
            <p:cNvPr id="65554" name="直接箭头连接符 66">
              <a:extLst>
                <a:ext uri="{FF2B5EF4-FFF2-40B4-BE49-F238E27FC236}">
                  <a16:creationId xmlns:a16="http://schemas.microsoft.com/office/drawing/2014/main" id="{8B69062F-561A-454C-B0BF-61F45C9E2FFF}"/>
                </a:ext>
              </a:extLst>
            </p:cNvPr>
            <p:cNvCxnSpPr>
              <a:cxnSpLocks noChangeShapeType="1"/>
            </p:cNvCxnSpPr>
            <p:nvPr/>
          </p:nvCxnSpPr>
          <p:spPr bwMode="auto">
            <a:xfrm rot="10800000">
              <a:off x="7358082" y="4071948"/>
              <a:ext cx="499272" cy="1588"/>
            </a:xfrm>
            <a:prstGeom prst="straightConnector1">
              <a:avLst/>
            </a:prstGeom>
            <a:noFill/>
            <a:ln w="12700" algn="ctr">
              <a:solidFill>
                <a:schemeClr val="tx1"/>
              </a:solidFill>
              <a:round/>
              <a:headEnd/>
              <a:tailEnd type="none" w="med" len="lg"/>
            </a:ln>
            <a:extLst>
              <a:ext uri="{909E8E84-426E-40DD-AFC4-6F175D3DCCD1}">
                <a14:hiddenFill xmlns:a14="http://schemas.microsoft.com/office/drawing/2010/main">
                  <a:noFill/>
                </a14:hiddenFill>
              </a:ext>
            </a:extLst>
          </p:spPr>
        </p:cxnSp>
        <p:cxnSp>
          <p:nvCxnSpPr>
            <p:cNvPr id="65555" name="直接箭头连接符 67">
              <a:extLst>
                <a:ext uri="{FF2B5EF4-FFF2-40B4-BE49-F238E27FC236}">
                  <a16:creationId xmlns:a16="http://schemas.microsoft.com/office/drawing/2014/main" id="{A1A20117-C673-4463-AB6A-E92E7BFB0049}"/>
                </a:ext>
              </a:extLst>
            </p:cNvPr>
            <p:cNvCxnSpPr>
              <a:cxnSpLocks noChangeShapeType="1"/>
            </p:cNvCxnSpPr>
            <p:nvPr/>
          </p:nvCxnSpPr>
          <p:spPr bwMode="auto">
            <a:xfrm rot="5400000" flipH="1" flipV="1">
              <a:off x="7680347" y="3892559"/>
              <a:ext cx="357190" cy="1588"/>
            </a:xfrm>
            <a:prstGeom prst="straightConnector1">
              <a:avLst/>
            </a:prstGeom>
            <a:noFill/>
            <a:ln w="12700" algn="ctr">
              <a:solidFill>
                <a:schemeClr val="tx1"/>
              </a:solidFill>
              <a:round/>
              <a:headEnd/>
              <a:tailEnd type="triangle" w="med" len="lg"/>
            </a:ln>
            <a:extLst>
              <a:ext uri="{909E8E84-426E-40DD-AFC4-6F175D3DCCD1}">
                <a14:hiddenFill xmlns:a14="http://schemas.microsoft.com/office/drawing/2010/main">
                  <a:noFill/>
                </a14:hiddenFill>
              </a:ext>
            </a:extLst>
          </p:spPr>
        </p:cxnSp>
        <p:cxnSp>
          <p:nvCxnSpPr>
            <p:cNvPr id="65556" name="直接箭头连接符 68">
              <a:extLst>
                <a:ext uri="{FF2B5EF4-FFF2-40B4-BE49-F238E27FC236}">
                  <a16:creationId xmlns:a16="http://schemas.microsoft.com/office/drawing/2014/main" id="{F872A6BC-BD37-4790-B7D8-F2F7CA1BC073}"/>
                </a:ext>
              </a:extLst>
            </p:cNvPr>
            <p:cNvCxnSpPr>
              <a:cxnSpLocks noChangeShapeType="1"/>
            </p:cNvCxnSpPr>
            <p:nvPr/>
          </p:nvCxnSpPr>
          <p:spPr bwMode="auto">
            <a:xfrm rot="5400000" flipH="1" flipV="1">
              <a:off x="6465901" y="4321187"/>
              <a:ext cx="214314" cy="1588"/>
            </a:xfrm>
            <a:prstGeom prst="straightConnector1">
              <a:avLst/>
            </a:prstGeom>
            <a:noFill/>
            <a:ln w="12700" algn="ctr">
              <a:solidFill>
                <a:schemeClr val="tx1"/>
              </a:solidFill>
              <a:round/>
              <a:headEnd/>
              <a:tailEnd type="triangle" w="med" len="lg"/>
            </a:ln>
            <a:extLst>
              <a:ext uri="{909E8E84-426E-40DD-AFC4-6F175D3DCCD1}">
                <a14:hiddenFill xmlns:a14="http://schemas.microsoft.com/office/drawing/2010/main">
                  <a:noFill/>
                </a14:hiddenFill>
              </a:ext>
            </a:extLst>
          </p:spPr>
        </p:cxnSp>
        <p:cxnSp>
          <p:nvCxnSpPr>
            <p:cNvPr id="65557" name="直接箭头连接符 71">
              <a:extLst>
                <a:ext uri="{FF2B5EF4-FFF2-40B4-BE49-F238E27FC236}">
                  <a16:creationId xmlns:a16="http://schemas.microsoft.com/office/drawing/2014/main" id="{ABBFBEE1-88CE-40C8-9F80-3A7A9B1D1153}"/>
                </a:ext>
              </a:extLst>
            </p:cNvPr>
            <p:cNvCxnSpPr>
              <a:cxnSpLocks noChangeShapeType="1"/>
            </p:cNvCxnSpPr>
            <p:nvPr/>
          </p:nvCxnSpPr>
          <p:spPr bwMode="auto">
            <a:xfrm rot="10800000">
              <a:off x="5286380" y="4429138"/>
              <a:ext cx="2643206" cy="1588"/>
            </a:xfrm>
            <a:prstGeom prst="straightConnector1">
              <a:avLst/>
            </a:prstGeom>
            <a:noFill/>
            <a:ln w="12700" algn="ctr">
              <a:solidFill>
                <a:schemeClr val="tx1"/>
              </a:solidFill>
              <a:round/>
              <a:headEnd/>
              <a:tailEnd type="none" w="med" len="lg"/>
            </a:ln>
            <a:extLst>
              <a:ext uri="{909E8E84-426E-40DD-AFC4-6F175D3DCCD1}">
                <a14:hiddenFill xmlns:a14="http://schemas.microsoft.com/office/drawing/2010/main">
                  <a:noFill/>
                </a14:hiddenFill>
              </a:ext>
            </a:extLst>
          </p:spPr>
        </p:cxnSp>
        <p:sp>
          <p:nvSpPr>
            <p:cNvPr id="65558" name="矩形 74">
              <a:extLst>
                <a:ext uri="{FF2B5EF4-FFF2-40B4-BE49-F238E27FC236}">
                  <a16:creationId xmlns:a16="http://schemas.microsoft.com/office/drawing/2014/main" id="{B8AF93D3-400E-4B1C-A144-224232227380}"/>
                </a:ext>
              </a:extLst>
            </p:cNvPr>
            <p:cNvSpPr>
              <a:spLocks noChangeArrowheads="1"/>
            </p:cNvSpPr>
            <p:nvPr/>
          </p:nvSpPr>
          <p:spPr bwMode="auto">
            <a:xfrm>
              <a:off x="6929454" y="4429138"/>
              <a:ext cx="1000132" cy="285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round/>
                  <a:headEnd/>
                  <a:tailEnd/>
                </a14:hiddenLine>
              </a:ext>
            </a:extLst>
          </p:spPr>
          <p:txBody>
            <a:bodyPr wrap="none" anchor="ct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r>
                <a:rPr lang="zh-CN" altLang="en-US" sz="800" b="1">
                  <a:latin typeface="Times New Roman" panose="02020603050405020304" pitchFamily="18" charset="0"/>
                  <a:cs typeface="Times New Roman" panose="02020603050405020304" pitchFamily="18" charset="0"/>
                </a:rPr>
                <a:t>原事件来源</a:t>
              </a:r>
            </a:p>
          </p:txBody>
        </p:sp>
      </p:grpSp>
      <p:sp>
        <p:nvSpPr>
          <p:cNvPr id="65543" name="矩形 23">
            <a:extLst>
              <a:ext uri="{FF2B5EF4-FFF2-40B4-BE49-F238E27FC236}">
                <a16:creationId xmlns:a16="http://schemas.microsoft.com/office/drawing/2014/main" id="{58A84CF9-C628-4D85-8D4E-27B1439DF8C6}"/>
              </a:ext>
            </a:extLst>
          </p:cNvPr>
          <p:cNvSpPr>
            <a:spLocks noChangeArrowheads="1"/>
          </p:cNvSpPr>
          <p:nvPr/>
        </p:nvSpPr>
        <p:spPr bwMode="auto">
          <a:xfrm>
            <a:off x="5292725" y="3003550"/>
            <a:ext cx="1223963" cy="288925"/>
          </a:xfrm>
          <a:prstGeom prst="rect">
            <a:avLst/>
          </a:prstGeom>
          <a:solidFill>
            <a:schemeClr val="accent1">
              <a:alpha val="0"/>
            </a:schemeClr>
          </a:solidFill>
          <a:ln w="38100" algn="ctr">
            <a:solidFill>
              <a:srgbClr val="FF0000"/>
            </a:solidFill>
            <a:round/>
            <a:headEnd/>
            <a:tailEnd/>
          </a:ln>
        </p:spPr>
        <p:txBody>
          <a:bodyPr wrap="none" anchor="ct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sz="800"/>
          </a:p>
        </p:txBody>
      </p:sp>
    </p:spTree>
  </p:cSld>
  <p:clrMapOvr>
    <a:masterClrMapping/>
  </p:clrMapOvr>
  <p:transition spd="med">
    <p:randomBar dir="vert"/>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BF2CF865-2B18-4CE3-BC63-8D3E5212EBE5}"/>
              </a:ext>
            </a:extLst>
          </p:cNvPr>
          <p:cNvSpPr>
            <a:spLocks noGrp="1"/>
          </p:cNvSpPr>
          <p:nvPr>
            <p:ph idx="1"/>
          </p:nvPr>
        </p:nvSpPr>
        <p:spPr>
          <a:xfrm>
            <a:off x="428625" y="1428750"/>
            <a:ext cx="8229600" cy="2794000"/>
          </a:xfrm>
        </p:spPr>
        <p:txBody>
          <a:bodyPr/>
          <a:lstStyle/>
          <a:p>
            <a:pPr marL="342900" lvl="1" indent="-342900">
              <a:lnSpc>
                <a:spcPct val="130000"/>
              </a:lnSpc>
              <a:buSzPct val="85000"/>
              <a:buFont typeface="Wingdings" pitchFamily="2" charset="2"/>
              <a:buChar char="n"/>
              <a:defRPr/>
            </a:pPr>
            <a:r>
              <a:rPr lang="zh-CN" altLang="en-US" b="1" dirty="0">
                <a:cs typeface="+mn-cs"/>
              </a:rPr>
              <a:t>误用检测</a:t>
            </a:r>
            <a:r>
              <a:rPr lang="zh-CN" altLang="en-US" b="1" dirty="0">
                <a:solidFill>
                  <a:srgbClr val="FF0000"/>
                </a:solidFill>
                <a:cs typeface="+mn-cs"/>
              </a:rPr>
              <a:t>最适用于</a:t>
            </a:r>
            <a:r>
              <a:rPr lang="zh-CN" altLang="en-US" b="1" dirty="0">
                <a:solidFill>
                  <a:srgbClr val="0033CC"/>
                </a:solidFill>
                <a:cs typeface="+mn-cs"/>
              </a:rPr>
              <a:t>已知误用</a:t>
            </a:r>
            <a:r>
              <a:rPr lang="en-US" altLang="zh-CN" b="1" dirty="0">
                <a:solidFill>
                  <a:srgbClr val="0033CC"/>
                </a:solidFill>
                <a:cs typeface="+mn-cs"/>
              </a:rPr>
              <a:t>/</a:t>
            </a:r>
            <a:r>
              <a:rPr lang="zh-CN" altLang="en-US" b="1" dirty="0">
                <a:solidFill>
                  <a:srgbClr val="0033CC"/>
                </a:solidFill>
                <a:cs typeface="+mn-cs"/>
              </a:rPr>
              <a:t>恶意使用模式的</a:t>
            </a:r>
            <a:r>
              <a:rPr lang="zh-CN" altLang="en-US" b="1" dirty="0">
                <a:solidFill>
                  <a:srgbClr val="FF0000"/>
                </a:solidFill>
                <a:cs typeface="+mn-cs"/>
              </a:rPr>
              <a:t>可靠检测</a:t>
            </a:r>
            <a:r>
              <a:rPr lang="zh-CN" altLang="en-US" b="1" dirty="0">
                <a:cs typeface="+mn-cs"/>
              </a:rPr>
              <a:t>，这种方法的</a:t>
            </a:r>
            <a:r>
              <a:rPr lang="zh-CN" altLang="en-US" b="1" dirty="0">
                <a:solidFill>
                  <a:srgbClr val="FF0000"/>
                </a:solidFill>
                <a:cs typeface="+mn-cs"/>
              </a:rPr>
              <a:t>前提是</a:t>
            </a:r>
            <a:r>
              <a:rPr lang="zh-CN" altLang="en-US" b="1" dirty="0">
                <a:solidFill>
                  <a:srgbClr val="0033CC"/>
                </a:solidFill>
                <a:cs typeface="+mn-cs"/>
              </a:rPr>
              <a:t>入侵行为</a:t>
            </a:r>
            <a:r>
              <a:rPr lang="zh-CN" altLang="en-US" b="1" dirty="0">
                <a:solidFill>
                  <a:srgbClr val="FF0000"/>
                </a:solidFill>
                <a:cs typeface="+mn-cs"/>
              </a:rPr>
              <a:t>能按照某种方式进行特征编码</a:t>
            </a:r>
            <a:r>
              <a:rPr lang="zh-CN" altLang="en-US" b="1" dirty="0">
                <a:cs typeface="+mn-cs"/>
              </a:rPr>
              <a:t>。</a:t>
            </a:r>
            <a:endParaRPr lang="en-US" altLang="zh-CN" b="1" dirty="0">
              <a:cs typeface="+mn-cs"/>
            </a:endParaRPr>
          </a:p>
          <a:p>
            <a:pPr marL="342900" lvl="1" indent="-342900">
              <a:lnSpc>
                <a:spcPct val="130000"/>
              </a:lnSpc>
              <a:buSzPct val="85000"/>
              <a:buFont typeface="Wingdings" pitchFamily="2" charset="2"/>
              <a:buChar char="n"/>
              <a:defRPr/>
            </a:pPr>
            <a:r>
              <a:rPr lang="zh-CN" altLang="en-US" b="1" dirty="0">
                <a:cs typeface="+mn-cs"/>
              </a:rPr>
              <a:t>误用检测方法也多种多样，主要包括：</a:t>
            </a:r>
          </a:p>
          <a:p>
            <a:pPr lvl="1">
              <a:lnSpc>
                <a:spcPct val="130000"/>
              </a:lnSpc>
              <a:spcBef>
                <a:spcPts val="300"/>
              </a:spcBef>
              <a:buSzPct val="85000"/>
              <a:defRPr/>
            </a:pPr>
            <a:r>
              <a:rPr lang="zh-CN" altLang="en-US" sz="1400" b="1" dirty="0"/>
              <a:t>基于专家系统误用检测</a:t>
            </a:r>
          </a:p>
          <a:p>
            <a:pPr lvl="1">
              <a:lnSpc>
                <a:spcPct val="130000"/>
              </a:lnSpc>
              <a:spcBef>
                <a:spcPts val="300"/>
              </a:spcBef>
              <a:buSzPct val="85000"/>
              <a:defRPr/>
            </a:pPr>
            <a:r>
              <a:rPr lang="zh-CN" altLang="en-US" sz="1400" b="1" dirty="0"/>
              <a:t>基于状态迁移误用检测</a:t>
            </a:r>
          </a:p>
          <a:p>
            <a:pPr lvl="1">
              <a:lnSpc>
                <a:spcPct val="130000"/>
              </a:lnSpc>
              <a:spcBef>
                <a:spcPts val="300"/>
              </a:spcBef>
              <a:buSzPct val="85000"/>
              <a:defRPr/>
            </a:pPr>
            <a:r>
              <a:rPr lang="zh-CN" altLang="en-US" sz="1400" b="1" dirty="0"/>
              <a:t>模型推理误用检测</a:t>
            </a:r>
          </a:p>
          <a:p>
            <a:pPr lvl="1">
              <a:lnSpc>
                <a:spcPct val="130000"/>
              </a:lnSpc>
              <a:spcBef>
                <a:spcPts val="300"/>
              </a:spcBef>
              <a:buSzPct val="85000"/>
              <a:defRPr/>
            </a:pPr>
            <a:r>
              <a:rPr lang="zh-CN" altLang="en-US" sz="1400" b="1" dirty="0"/>
              <a:t>条件概率误用检测</a:t>
            </a:r>
          </a:p>
          <a:p>
            <a:pPr lvl="1">
              <a:lnSpc>
                <a:spcPct val="130000"/>
              </a:lnSpc>
              <a:spcBef>
                <a:spcPts val="300"/>
              </a:spcBef>
              <a:buSzPct val="85000"/>
              <a:defRPr/>
            </a:pPr>
            <a:r>
              <a:rPr lang="en-US" altLang="zh-CN" sz="1400" b="1" dirty="0"/>
              <a:t>……</a:t>
            </a:r>
            <a:endParaRPr lang="zh-CN" altLang="en-US" sz="1400" b="1" dirty="0"/>
          </a:p>
          <a:p>
            <a:pPr>
              <a:defRPr/>
            </a:pPr>
            <a:endParaRPr lang="zh-CN" altLang="en-US" b="1" dirty="0"/>
          </a:p>
        </p:txBody>
      </p:sp>
      <p:sp>
        <p:nvSpPr>
          <p:cNvPr id="5" name="标题 1">
            <a:extLst>
              <a:ext uri="{FF2B5EF4-FFF2-40B4-BE49-F238E27FC236}">
                <a16:creationId xmlns:a16="http://schemas.microsoft.com/office/drawing/2014/main" id="{D50CDDDC-1DEA-44CE-BA6A-40C0A856992F}"/>
              </a:ext>
            </a:extLst>
          </p:cNvPr>
          <p:cNvSpPr txBox="1">
            <a:spLocks/>
          </p:cNvSpPr>
          <p:nvPr/>
        </p:nvSpPr>
        <p:spPr bwMode="auto">
          <a:xfrm>
            <a:off x="6643702" y="214296"/>
            <a:ext cx="2286016" cy="307965"/>
          </a:xfrm>
          <a:prstGeom prst="rect">
            <a:avLst/>
          </a:prstGeom>
          <a:noFill/>
          <a:ln w="9525">
            <a:noFill/>
            <a:miter lim="800000"/>
            <a:headEnd/>
            <a:tailEnd/>
          </a:ln>
        </p:spPr>
        <p:txBody>
          <a:bodyPr anchor="ctr"/>
          <a:lstStyle/>
          <a:p>
            <a:pPr algn="ctr">
              <a:defRPr/>
            </a:pPr>
            <a:r>
              <a:rPr lang="en-US" altLang="zh-CN" sz="2000" b="1">
                <a:solidFill>
                  <a:srgbClr val="C00000"/>
                </a:solidFill>
                <a:effectLst>
                  <a:reflection blurRad="6350" stA="50000" endA="300" endPos="50000" dist="60007" dir="5400000" sy="-100000" algn="bl" rotWithShape="0"/>
                </a:effectLst>
                <a:latin typeface="+mj-ea"/>
                <a:ea typeface="+mj-ea"/>
                <a:cs typeface="+mj-cs"/>
              </a:rPr>
              <a:t>7.3  </a:t>
            </a:r>
            <a:r>
              <a:rPr lang="zh-CN" altLang="en-US" sz="2000" b="1">
                <a:solidFill>
                  <a:srgbClr val="C00000"/>
                </a:solidFill>
                <a:effectLst>
                  <a:reflection blurRad="6350" stA="50000" endA="300" endPos="50000" dist="60007" dir="5400000" sy="-100000" algn="bl" rotWithShape="0"/>
                </a:effectLst>
                <a:latin typeface="+mj-ea"/>
                <a:ea typeface="+mj-ea"/>
                <a:cs typeface="+mj-cs"/>
              </a:rPr>
              <a:t>入侵检测系统</a:t>
            </a:r>
            <a:endParaRPr lang="zh-CN" altLang="en-US" sz="2000" b="1" dirty="0">
              <a:solidFill>
                <a:srgbClr val="C00000"/>
              </a:solidFill>
              <a:effectLst>
                <a:reflection blurRad="6350" stA="50000" endA="300" endPos="50000" dist="60007" dir="5400000" sy="-100000" algn="bl" rotWithShape="0"/>
              </a:effectLst>
              <a:latin typeface="+mj-ea"/>
              <a:ea typeface="+mj-ea"/>
              <a:cs typeface="+mj-cs"/>
            </a:endParaRPr>
          </a:p>
        </p:txBody>
      </p:sp>
      <p:sp>
        <p:nvSpPr>
          <p:cNvPr id="6" name="标题 1">
            <a:extLst>
              <a:ext uri="{FF2B5EF4-FFF2-40B4-BE49-F238E27FC236}">
                <a16:creationId xmlns:a16="http://schemas.microsoft.com/office/drawing/2014/main" id="{EDCE561B-D801-4837-A522-886762DE547D}"/>
              </a:ext>
            </a:extLst>
          </p:cNvPr>
          <p:cNvSpPr txBox="1">
            <a:spLocks/>
          </p:cNvSpPr>
          <p:nvPr/>
        </p:nvSpPr>
        <p:spPr bwMode="auto">
          <a:xfrm>
            <a:off x="214282" y="642924"/>
            <a:ext cx="2214578" cy="307965"/>
          </a:xfrm>
          <a:prstGeom prst="rect">
            <a:avLst/>
          </a:prstGeom>
          <a:noFill/>
          <a:ln w="9525">
            <a:noFill/>
            <a:miter lim="800000"/>
            <a:headEnd/>
            <a:tailEnd/>
          </a:ln>
        </p:spPr>
        <p:txBody>
          <a:bodyPr anchor="ctr"/>
          <a:lstStyle/>
          <a:p>
            <a:pPr algn="ct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7.3.2  IDS</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的类型</a:t>
            </a:r>
          </a:p>
        </p:txBody>
      </p:sp>
      <p:sp>
        <p:nvSpPr>
          <p:cNvPr id="7" name="标题 1">
            <a:extLst>
              <a:ext uri="{FF2B5EF4-FFF2-40B4-BE49-F238E27FC236}">
                <a16:creationId xmlns:a16="http://schemas.microsoft.com/office/drawing/2014/main" id="{D7A8082A-DE0B-4F83-B92A-21B38C5DF14A}"/>
              </a:ext>
            </a:extLst>
          </p:cNvPr>
          <p:cNvSpPr txBox="1">
            <a:spLocks/>
          </p:cNvSpPr>
          <p:nvPr/>
        </p:nvSpPr>
        <p:spPr bwMode="auto">
          <a:xfrm>
            <a:off x="214313" y="1000125"/>
            <a:ext cx="3278187" cy="357188"/>
          </a:xfrm>
          <a:prstGeom prst="rect">
            <a:avLst/>
          </a:prstGeom>
          <a:noFill/>
          <a:ln w="9525">
            <a:noFill/>
            <a:miter lim="800000"/>
            <a:headEnd/>
            <a:tailEnd/>
          </a:ln>
        </p:spPr>
        <p:txBody>
          <a:bodyPr anchor="ctr"/>
          <a:lstStyle/>
          <a:p>
            <a:pPr>
              <a:defRPr/>
            </a:pPr>
            <a:r>
              <a:rPr lang="zh-CN" altLang="en-US" sz="1800" b="1" dirty="0">
                <a:solidFill>
                  <a:srgbClr val="0033CC"/>
                </a:solidFill>
                <a:latin typeface="+mj-ea"/>
                <a:ea typeface="+mj-ea"/>
                <a:cs typeface="+mj-cs"/>
              </a:rPr>
              <a:t>误用检测</a:t>
            </a:r>
          </a:p>
        </p:txBody>
      </p:sp>
      <p:grpSp>
        <p:nvGrpSpPr>
          <p:cNvPr id="66566" name="组合 75">
            <a:extLst>
              <a:ext uri="{FF2B5EF4-FFF2-40B4-BE49-F238E27FC236}">
                <a16:creationId xmlns:a16="http://schemas.microsoft.com/office/drawing/2014/main" id="{5B08225B-83D8-4187-8EF4-623E1D7DE562}"/>
              </a:ext>
            </a:extLst>
          </p:cNvPr>
          <p:cNvGrpSpPr>
            <a:grpSpLocks/>
          </p:cNvGrpSpPr>
          <p:nvPr/>
        </p:nvGrpSpPr>
        <p:grpSpPr bwMode="auto">
          <a:xfrm>
            <a:off x="5508625" y="2500313"/>
            <a:ext cx="3167063" cy="1511300"/>
            <a:chOff x="4500562" y="2857502"/>
            <a:chExt cx="4143404" cy="1857388"/>
          </a:xfrm>
        </p:grpSpPr>
        <p:sp>
          <p:nvSpPr>
            <p:cNvPr id="66568" name="矩形 45">
              <a:extLst>
                <a:ext uri="{FF2B5EF4-FFF2-40B4-BE49-F238E27FC236}">
                  <a16:creationId xmlns:a16="http://schemas.microsoft.com/office/drawing/2014/main" id="{30E2CCA7-7339-4177-BEA2-9336ADA8B720}"/>
                </a:ext>
              </a:extLst>
            </p:cNvPr>
            <p:cNvSpPr>
              <a:spLocks noChangeArrowheads="1"/>
            </p:cNvSpPr>
            <p:nvPr/>
          </p:nvSpPr>
          <p:spPr bwMode="auto">
            <a:xfrm>
              <a:off x="5786446" y="2857502"/>
              <a:ext cx="1571636" cy="285752"/>
            </a:xfrm>
            <a:prstGeom prst="rect">
              <a:avLst/>
            </a:prstGeom>
            <a:noFill/>
            <a:ln w="1270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r>
                <a:rPr lang="zh-CN" altLang="en-US" sz="800" b="1"/>
                <a:t>响应单元</a:t>
              </a:r>
              <a:r>
                <a:rPr lang="en-US" altLang="zh-CN" sz="800" b="1">
                  <a:latin typeface="Times New Roman" panose="02020603050405020304" pitchFamily="18" charset="0"/>
                  <a:cs typeface="Times New Roman" panose="02020603050405020304" pitchFamily="18" charset="0"/>
                </a:rPr>
                <a:t>(R-boxes)</a:t>
              </a:r>
              <a:endParaRPr lang="zh-CN" altLang="en-US" sz="800" b="1">
                <a:latin typeface="Times New Roman" panose="02020603050405020304" pitchFamily="18" charset="0"/>
                <a:cs typeface="Times New Roman" panose="02020603050405020304" pitchFamily="18" charset="0"/>
              </a:endParaRPr>
            </a:p>
          </p:txBody>
        </p:sp>
        <p:sp>
          <p:nvSpPr>
            <p:cNvPr id="66569" name="矩形 46">
              <a:extLst>
                <a:ext uri="{FF2B5EF4-FFF2-40B4-BE49-F238E27FC236}">
                  <a16:creationId xmlns:a16="http://schemas.microsoft.com/office/drawing/2014/main" id="{C3D5C756-3F85-4E86-82ED-FC3689A877F2}"/>
                </a:ext>
              </a:extLst>
            </p:cNvPr>
            <p:cNvSpPr>
              <a:spLocks noChangeArrowheads="1"/>
            </p:cNvSpPr>
            <p:nvPr/>
          </p:nvSpPr>
          <p:spPr bwMode="auto">
            <a:xfrm>
              <a:off x="4500562" y="3429006"/>
              <a:ext cx="1571636" cy="285752"/>
            </a:xfrm>
            <a:prstGeom prst="rect">
              <a:avLst/>
            </a:prstGeom>
            <a:noFill/>
            <a:ln w="1270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r>
                <a:rPr lang="zh-CN" altLang="en-US" sz="800" b="1">
                  <a:cs typeface="Times New Roman" panose="02020603050405020304" pitchFamily="18" charset="0"/>
                </a:rPr>
                <a:t>事件分析器</a:t>
              </a:r>
              <a:r>
                <a:rPr lang="en-US" altLang="zh-CN" sz="800" b="1">
                  <a:latin typeface="Times New Roman" panose="02020603050405020304" pitchFamily="18" charset="0"/>
                  <a:cs typeface="Times New Roman" panose="02020603050405020304" pitchFamily="18" charset="0"/>
                </a:rPr>
                <a:t>(A-boxes)</a:t>
              </a:r>
              <a:endParaRPr lang="zh-CN" altLang="en-US" sz="800" b="1">
                <a:latin typeface="Times New Roman" panose="02020603050405020304" pitchFamily="18" charset="0"/>
                <a:cs typeface="Times New Roman" panose="02020603050405020304" pitchFamily="18" charset="0"/>
              </a:endParaRPr>
            </a:p>
          </p:txBody>
        </p:sp>
        <p:sp>
          <p:nvSpPr>
            <p:cNvPr id="66570" name="矩形 47">
              <a:extLst>
                <a:ext uri="{FF2B5EF4-FFF2-40B4-BE49-F238E27FC236}">
                  <a16:creationId xmlns:a16="http://schemas.microsoft.com/office/drawing/2014/main" id="{1C099696-B7C0-47FC-AA5A-C1A5E0163427}"/>
                </a:ext>
              </a:extLst>
            </p:cNvPr>
            <p:cNvSpPr>
              <a:spLocks noChangeArrowheads="1"/>
            </p:cNvSpPr>
            <p:nvPr/>
          </p:nvSpPr>
          <p:spPr bwMode="auto">
            <a:xfrm>
              <a:off x="7072330" y="3429006"/>
              <a:ext cx="1571636" cy="285752"/>
            </a:xfrm>
            <a:prstGeom prst="rect">
              <a:avLst/>
            </a:prstGeom>
            <a:noFill/>
            <a:ln w="1270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r>
                <a:rPr lang="zh-CN" altLang="en-US" sz="800" b="1">
                  <a:cs typeface="Times New Roman" panose="02020603050405020304" pitchFamily="18" charset="0"/>
                </a:rPr>
                <a:t>事件数据库</a:t>
              </a:r>
              <a:r>
                <a:rPr lang="en-US" altLang="zh-CN" sz="800" b="1">
                  <a:latin typeface="Times New Roman" panose="02020603050405020304" pitchFamily="18" charset="0"/>
                  <a:cs typeface="Times New Roman" panose="02020603050405020304" pitchFamily="18" charset="0"/>
                </a:rPr>
                <a:t>(D-boxes)</a:t>
              </a:r>
              <a:endParaRPr lang="zh-CN" altLang="en-US" sz="800" b="1">
                <a:latin typeface="Times New Roman" panose="02020603050405020304" pitchFamily="18" charset="0"/>
                <a:cs typeface="Times New Roman" panose="02020603050405020304" pitchFamily="18" charset="0"/>
              </a:endParaRPr>
            </a:p>
          </p:txBody>
        </p:sp>
        <p:sp>
          <p:nvSpPr>
            <p:cNvPr id="66571" name="矩形 48">
              <a:extLst>
                <a:ext uri="{FF2B5EF4-FFF2-40B4-BE49-F238E27FC236}">
                  <a16:creationId xmlns:a16="http://schemas.microsoft.com/office/drawing/2014/main" id="{E7247019-F7AE-41E4-A5D1-807C9F2CBAC6}"/>
                </a:ext>
              </a:extLst>
            </p:cNvPr>
            <p:cNvSpPr>
              <a:spLocks noChangeArrowheads="1"/>
            </p:cNvSpPr>
            <p:nvPr/>
          </p:nvSpPr>
          <p:spPr bwMode="auto">
            <a:xfrm>
              <a:off x="5786446" y="3929072"/>
              <a:ext cx="1571636" cy="285752"/>
            </a:xfrm>
            <a:prstGeom prst="rect">
              <a:avLst/>
            </a:prstGeom>
            <a:noFill/>
            <a:ln w="1270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r>
                <a:rPr lang="zh-CN" altLang="en-US" sz="800" b="1">
                  <a:cs typeface="Times New Roman" panose="02020603050405020304" pitchFamily="18" charset="0"/>
                </a:rPr>
                <a:t>事件产生器</a:t>
              </a:r>
              <a:r>
                <a:rPr lang="en-US" altLang="zh-CN" sz="800" b="1">
                  <a:latin typeface="Times New Roman" panose="02020603050405020304" pitchFamily="18" charset="0"/>
                  <a:cs typeface="Times New Roman" panose="02020603050405020304" pitchFamily="18" charset="0"/>
                </a:rPr>
                <a:t>(E-boxes)</a:t>
              </a:r>
              <a:endParaRPr lang="zh-CN" altLang="en-US" sz="800" b="1">
                <a:latin typeface="Times New Roman" panose="02020603050405020304" pitchFamily="18" charset="0"/>
                <a:cs typeface="Times New Roman" panose="02020603050405020304" pitchFamily="18" charset="0"/>
              </a:endParaRPr>
            </a:p>
          </p:txBody>
        </p:sp>
        <p:cxnSp>
          <p:nvCxnSpPr>
            <p:cNvPr id="66572" name="直接箭头连接符 49">
              <a:extLst>
                <a:ext uri="{FF2B5EF4-FFF2-40B4-BE49-F238E27FC236}">
                  <a16:creationId xmlns:a16="http://schemas.microsoft.com/office/drawing/2014/main" id="{1C45B899-D7C0-4C91-8D4A-D069583ED6BE}"/>
                </a:ext>
              </a:extLst>
            </p:cNvPr>
            <p:cNvCxnSpPr>
              <a:cxnSpLocks noChangeShapeType="1"/>
            </p:cNvCxnSpPr>
            <p:nvPr/>
          </p:nvCxnSpPr>
          <p:spPr bwMode="auto">
            <a:xfrm rot="5400000" flipH="1" flipV="1">
              <a:off x="5066510" y="3219454"/>
              <a:ext cx="438946" cy="794"/>
            </a:xfrm>
            <a:prstGeom prst="straightConnector1">
              <a:avLst/>
            </a:prstGeom>
            <a:noFill/>
            <a:ln w="12700" algn="ctr">
              <a:solidFill>
                <a:schemeClr val="tx1"/>
              </a:solidFill>
              <a:round/>
              <a:headEnd/>
              <a:tailEnd type="none" w="med" len="lg"/>
            </a:ln>
            <a:extLst>
              <a:ext uri="{909E8E84-426E-40DD-AFC4-6F175D3DCCD1}">
                <a14:hiddenFill xmlns:a14="http://schemas.microsoft.com/office/drawing/2010/main">
                  <a:noFill/>
                </a14:hiddenFill>
              </a:ext>
            </a:extLst>
          </p:spPr>
        </p:cxnSp>
        <p:cxnSp>
          <p:nvCxnSpPr>
            <p:cNvPr id="66573" name="直接箭头连接符 53">
              <a:extLst>
                <a:ext uri="{FF2B5EF4-FFF2-40B4-BE49-F238E27FC236}">
                  <a16:creationId xmlns:a16="http://schemas.microsoft.com/office/drawing/2014/main" id="{C1641B07-0452-4B83-ABAC-23B9A1A6D76F}"/>
                </a:ext>
              </a:extLst>
            </p:cNvPr>
            <p:cNvCxnSpPr>
              <a:cxnSpLocks noChangeShapeType="1"/>
            </p:cNvCxnSpPr>
            <p:nvPr/>
          </p:nvCxnSpPr>
          <p:spPr bwMode="auto">
            <a:xfrm>
              <a:off x="5286380" y="3000378"/>
              <a:ext cx="500066" cy="1588"/>
            </a:xfrm>
            <a:prstGeom prst="straightConnector1">
              <a:avLst/>
            </a:prstGeom>
            <a:noFill/>
            <a:ln w="12700" algn="ctr">
              <a:solidFill>
                <a:schemeClr val="tx1"/>
              </a:solidFill>
              <a:round/>
              <a:headEnd/>
              <a:tailEnd type="triangle" w="med" len="lg"/>
            </a:ln>
            <a:extLst>
              <a:ext uri="{909E8E84-426E-40DD-AFC4-6F175D3DCCD1}">
                <a14:hiddenFill xmlns:a14="http://schemas.microsoft.com/office/drawing/2010/main">
                  <a:noFill/>
                </a14:hiddenFill>
              </a:ext>
            </a:extLst>
          </p:spPr>
        </p:cxnSp>
        <p:cxnSp>
          <p:nvCxnSpPr>
            <p:cNvPr id="66574" name="直接箭头连接符 56">
              <a:extLst>
                <a:ext uri="{FF2B5EF4-FFF2-40B4-BE49-F238E27FC236}">
                  <a16:creationId xmlns:a16="http://schemas.microsoft.com/office/drawing/2014/main" id="{B610520D-D747-4A54-A180-48A20FD0F320}"/>
                </a:ext>
              </a:extLst>
            </p:cNvPr>
            <p:cNvCxnSpPr>
              <a:cxnSpLocks noChangeShapeType="1"/>
              <a:endCxn id="66570" idx="1"/>
            </p:cNvCxnSpPr>
            <p:nvPr/>
          </p:nvCxnSpPr>
          <p:spPr bwMode="auto">
            <a:xfrm>
              <a:off x="6072198" y="3571882"/>
              <a:ext cx="1000132" cy="1588"/>
            </a:xfrm>
            <a:prstGeom prst="straightConnector1">
              <a:avLst/>
            </a:prstGeom>
            <a:noFill/>
            <a:ln w="12700" algn="ctr">
              <a:solidFill>
                <a:schemeClr val="tx1"/>
              </a:solidFill>
              <a:round/>
              <a:headEnd/>
              <a:tailEnd type="triangle" w="med" len="lg"/>
            </a:ln>
            <a:extLst>
              <a:ext uri="{909E8E84-426E-40DD-AFC4-6F175D3DCCD1}">
                <a14:hiddenFill xmlns:a14="http://schemas.microsoft.com/office/drawing/2010/main">
                  <a:noFill/>
                </a14:hiddenFill>
              </a:ext>
            </a:extLst>
          </p:spPr>
        </p:cxnSp>
        <p:cxnSp>
          <p:nvCxnSpPr>
            <p:cNvPr id="66575" name="直接箭头连接符 58">
              <a:extLst>
                <a:ext uri="{FF2B5EF4-FFF2-40B4-BE49-F238E27FC236}">
                  <a16:creationId xmlns:a16="http://schemas.microsoft.com/office/drawing/2014/main" id="{75020DC9-DD3F-4E28-8CC9-396FF533AEF5}"/>
                </a:ext>
              </a:extLst>
            </p:cNvPr>
            <p:cNvCxnSpPr>
              <a:cxnSpLocks noChangeShapeType="1"/>
              <a:stCxn id="66571" idx="0"/>
              <a:endCxn id="66568" idx="2"/>
            </p:cNvCxnSpPr>
            <p:nvPr/>
          </p:nvCxnSpPr>
          <p:spPr bwMode="auto">
            <a:xfrm rot="5400000" flipH="1" flipV="1">
              <a:off x="6179355" y="3536163"/>
              <a:ext cx="785818" cy="1588"/>
            </a:xfrm>
            <a:prstGeom prst="straightConnector1">
              <a:avLst/>
            </a:prstGeom>
            <a:noFill/>
            <a:ln w="12700" algn="ctr">
              <a:solidFill>
                <a:schemeClr val="tx1"/>
              </a:solidFill>
              <a:round/>
              <a:headEnd/>
              <a:tailEnd type="triangle" w="med" len="lg"/>
            </a:ln>
            <a:extLst>
              <a:ext uri="{909E8E84-426E-40DD-AFC4-6F175D3DCCD1}">
                <a14:hiddenFill xmlns:a14="http://schemas.microsoft.com/office/drawing/2010/main">
                  <a:noFill/>
                </a14:hiddenFill>
              </a:ext>
            </a:extLst>
          </p:spPr>
        </p:cxnSp>
        <p:cxnSp>
          <p:nvCxnSpPr>
            <p:cNvPr id="66576" name="直接箭头连接符 62">
              <a:extLst>
                <a:ext uri="{FF2B5EF4-FFF2-40B4-BE49-F238E27FC236}">
                  <a16:creationId xmlns:a16="http://schemas.microsoft.com/office/drawing/2014/main" id="{1000596F-9B5F-4D1B-B5CA-9E1BD762E3C5}"/>
                </a:ext>
              </a:extLst>
            </p:cNvPr>
            <p:cNvCxnSpPr>
              <a:cxnSpLocks noChangeShapeType="1"/>
            </p:cNvCxnSpPr>
            <p:nvPr/>
          </p:nvCxnSpPr>
          <p:spPr bwMode="auto">
            <a:xfrm rot="10800000">
              <a:off x="5286380" y="4071948"/>
              <a:ext cx="499272" cy="1588"/>
            </a:xfrm>
            <a:prstGeom prst="straightConnector1">
              <a:avLst/>
            </a:prstGeom>
            <a:noFill/>
            <a:ln w="12700" algn="ctr">
              <a:solidFill>
                <a:schemeClr val="tx1"/>
              </a:solidFill>
              <a:round/>
              <a:headEnd/>
              <a:tailEnd type="none" w="med" len="lg"/>
            </a:ln>
            <a:extLst>
              <a:ext uri="{909E8E84-426E-40DD-AFC4-6F175D3DCCD1}">
                <a14:hiddenFill xmlns:a14="http://schemas.microsoft.com/office/drawing/2010/main">
                  <a:noFill/>
                </a14:hiddenFill>
              </a:ext>
            </a:extLst>
          </p:spPr>
        </p:cxnSp>
        <p:cxnSp>
          <p:nvCxnSpPr>
            <p:cNvPr id="66577" name="直接箭头连接符 64">
              <a:extLst>
                <a:ext uri="{FF2B5EF4-FFF2-40B4-BE49-F238E27FC236}">
                  <a16:creationId xmlns:a16="http://schemas.microsoft.com/office/drawing/2014/main" id="{A725C4AB-991C-4E27-BC19-6B16F00C33FC}"/>
                </a:ext>
              </a:extLst>
            </p:cNvPr>
            <p:cNvCxnSpPr>
              <a:cxnSpLocks noChangeShapeType="1"/>
            </p:cNvCxnSpPr>
            <p:nvPr/>
          </p:nvCxnSpPr>
          <p:spPr bwMode="auto">
            <a:xfrm rot="5400000" flipH="1" flipV="1">
              <a:off x="5108579" y="3892559"/>
              <a:ext cx="357190" cy="1588"/>
            </a:xfrm>
            <a:prstGeom prst="straightConnector1">
              <a:avLst/>
            </a:prstGeom>
            <a:noFill/>
            <a:ln w="12700" algn="ctr">
              <a:solidFill>
                <a:schemeClr val="tx1"/>
              </a:solidFill>
              <a:round/>
              <a:headEnd/>
              <a:tailEnd type="triangle" w="med" len="lg"/>
            </a:ln>
            <a:extLst>
              <a:ext uri="{909E8E84-426E-40DD-AFC4-6F175D3DCCD1}">
                <a14:hiddenFill xmlns:a14="http://schemas.microsoft.com/office/drawing/2010/main">
                  <a:noFill/>
                </a14:hiddenFill>
              </a:ext>
            </a:extLst>
          </p:spPr>
        </p:cxnSp>
        <p:cxnSp>
          <p:nvCxnSpPr>
            <p:cNvPr id="66578" name="直接箭头连接符 66">
              <a:extLst>
                <a:ext uri="{FF2B5EF4-FFF2-40B4-BE49-F238E27FC236}">
                  <a16:creationId xmlns:a16="http://schemas.microsoft.com/office/drawing/2014/main" id="{2590A062-1734-4F8C-B69A-87F1E4CD8686}"/>
                </a:ext>
              </a:extLst>
            </p:cNvPr>
            <p:cNvCxnSpPr>
              <a:cxnSpLocks noChangeShapeType="1"/>
            </p:cNvCxnSpPr>
            <p:nvPr/>
          </p:nvCxnSpPr>
          <p:spPr bwMode="auto">
            <a:xfrm rot="10800000">
              <a:off x="7358082" y="4071948"/>
              <a:ext cx="499272" cy="1588"/>
            </a:xfrm>
            <a:prstGeom prst="straightConnector1">
              <a:avLst/>
            </a:prstGeom>
            <a:noFill/>
            <a:ln w="12700" algn="ctr">
              <a:solidFill>
                <a:schemeClr val="tx1"/>
              </a:solidFill>
              <a:round/>
              <a:headEnd/>
              <a:tailEnd type="none" w="med" len="lg"/>
            </a:ln>
            <a:extLst>
              <a:ext uri="{909E8E84-426E-40DD-AFC4-6F175D3DCCD1}">
                <a14:hiddenFill xmlns:a14="http://schemas.microsoft.com/office/drawing/2010/main">
                  <a:noFill/>
                </a14:hiddenFill>
              </a:ext>
            </a:extLst>
          </p:spPr>
        </p:cxnSp>
        <p:cxnSp>
          <p:nvCxnSpPr>
            <p:cNvPr id="66579" name="直接箭头连接符 67">
              <a:extLst>
                <a:ext uri="{FF2B5EF4-FFF2-40B4-BE49-F238E27FC236}">
                  <a16:creationId xmlns:a16="http://schemas.microsoft.com/office/drawing/2014/main" id="{BBF4095C-90EE-462A-8CB6-8E3A3AF8EB46}"/>
                </a:ext>
              </a:extLst>
            </p:cNvPr>
            <p:cNvCxnSpPr>
              <a:cxnSpLocks noChangeShapeType="1"/>
            </p:cNvCxnSpPr>
            <p:nvPr/>
          </p:nvCxnSpPr>
          <p:spPr bwMode="auto">
            <a:xfrm rot="5400000" flipH="1" flipV="1">
              <a:off x="7680347" y="3892559"/>
              <a:ext cx="357190" cy="1588"/>
            </a:xfrm>
            <a:prstGeom prst="straightConnector1">
              <a:avLst/>
            </a:prstGeom>
            <a:noFill/>
            <a:ln w="12700" algn="ctr">
              <a:solidFill>
                <a:schemeClr val="tx1"/>
              </a:solidFill>
              <a:round/>
              <a:headEnd/>
              <a:tailEnd type="triangle" w="med" len="lg"/>
            </a:ln>
            <a:extLst>
              <a:ext uri="{909E8E84-426E-40DD-AFC4-6F175D3DCCD1}">
                <a14:hiddenFill xmlns:a14="http://schemas.microsoft.com/office/drawing/2010/main">
                  <a:noFill/>
                </a14:hiddenFill>
              </a:ext>
            </a:extLst>
          </p:spPr>
        </p:cxnSp>
        <p:cxnSp>
          <p:nvCxnSpPr>
            <p:cNvPr id="66580" name="直接箭头连接符 68">
              <a:extLst>
                <a:ext uri="{FF2B5EF4-FFF2-40B4-BE49-F238E27FC236}">
                  <a16:creationId xmlns:a16="http://schemas.microsoft.com/office/drawing/2014/main" id="{EE6753B7-A7D2-4D1A-B8A0-E3D86F3A32CF}"/>
                </a:ext>
              </a:extLst>
            </p:cNvPr>
            <p:cNvCxnSpPr>
              <a:cxnSpLocks noChangeShapeType="1"/>
            </p:cNvCxnSpPr>
            <p:nvPr/>
          </p:nvCxnSpPr>
          <p:spPr bwMode="auto">
            <a:xfrm rot="5400000" flipH="1" flipV="1">
              <a:off x="6465901" y="4321187"/>
              <a:ext cx="214314" cy="1588"/>
            </a:xfrm>
            <a:prstGeom prst="straightConnector1">
              <a:avLst/>
            </a:prstGeom>
            <a:noFill/>
            <a:ln w="12700" algn="ctr">
              <a:solidFill>
                <a:schemeClr val="tx1"/>
              </a:solidFill>
              <a:round/>
              <a:headEnd/>
              <a:tailEnd type="triangle" w="med" len="lg"/>
            </a:ln>
            <a:extLst>
              <a:ext uri="{909E8E84-426E-40DD-AFC4-6F175D3DCCD1}">
                <a14:hiddenFill xmlns:a14="http://schemas.microsoft.com/office/drawing/2010/main">
                  <a:noFill/>
                </a14:hiddenFill>
              </a:ext>
            </a:extLst>
          </p:spPr>
        </p:cxnSp>
        <p:cxnSp>
          <p:nvCxnSpPr>
            <p:cNvPr id="66581" name="直接箭头连接符 71">
              <a:extLst>
                <a:ext uri="{FF2B5EF4-FFF2-40B4-BE49-F238E27FC236}">
                  <a16:creationId xmlns:a16="http://schemas.microsoft.com/office/drawing/2014/main" id="{DA11ACD9-EBA3-4029-9E94-E8EA3036F657}"/>
                </a:ext>
              </a:extLst>
            </p:cNvPr>
            <p:cNvCxnSpPr>
              <a:cxnSpLocks noChangeShapeType="1"/>
            </p:cNvCxnSpPr>
            <p:nvPr/>
          </p:nvCxnSpPr>
          <p:spPr bwMode="auto">
            <a:xfrm rot="10800000">
              <a:off x="5286380" y="4429138"/>
              <a:ext cx="2643206" cy="1588"/>
            </a:xfrm>
            <a:prstGeom prst="straightConnector1">
              <a:avLst/>
            </a:prstGeom>
            <a:noFill/>
            <a:ln w="12700" algn="ctr">
              <a:solidFill>
                <a:schemeClr val="tx1"/>
              </a:solidFill>
              <a:round/>
              <a:headEnd/>
              <a:tailEnd type="none" w="med" len="lg"/>
            </a:ln>
            <a:extLst>
              <a:ext uri="{909E8E84-426E-40DD-AFC4-6F175D3DCCD1}">
                <a14:hiddenFill xmlns:a14="http://schemas.microsoft.com/office/drawing/2010/main">
                  <a:noFill/>
                </a14:hiddenFill>
              </a:ext>
            </a:extLst>
          </p:spPr>
        </p:cxnSp>
        <p:sp>
          <p:nvSpPr>
            <p:cNvPr id="66582" name="矩形 74">
              <a:extLst>
                <a:ext uri="{FF2B5EF4-FFF2-40B4-BE49-F238E27FC236}">
                  <a16:creationId xmlns:a16="http://schemas.microsoft.com/office/drawing/2014/main" id="{64226D7F-05F9-43BC-AC93-DD9081846A32}"/>
                </a:ext>
              </a:extLst>
            </p:cNvPr>
            <p:cNvSpPr>
              <a:spLocks noChangeArrowheads="1"/>
            </p:cNvSpPr>
            <p:nvPr/>
          </p:nvSpPr>
          <p:spPr bwMode="auto">
            <a:xfrm>
              <a:off x="6929454" y="4429138"/>
              <a:ext cx="1000132" cy="285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round/>
                  <a:headEnd/>
                  <a:tailEnd/>
                </a14:hiddenLine>
              </a:ext>
            </a:extLst>
          </p:spPr>
          <p:txBody>
            <a:bodyPr wrap="none" anchor="ct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r>
                <a:rPr lang="zh-CN" altLang="en-US" sz="800" b="1">
                  <a:latin typeface="Times New Roman" panose="02020603050405020304" pitchFamily="18" charset="0"/>
                  <a:cs typeface="Times New Roman" panose="02020603050405020304" pitchFamily="18" charset="0"/>
                </a:rPr>
                <a:t>原事件来源</a:t>
              </a:r>
            </a:p>
          </p:txBody>
        </p:sp>
      </p:grpSp>
      <p:sp>
        <p:nvSpPr>
          <p:cNvPr id="66567" name="矩形 23">
            <a:extLst>
              <a:ext uri="{FF2B5EF4-FFF2-40B4-BE49-F238E27FC236}">
                <a16:creationId xmlns:a16="http://schemas.microsoft.com/office/drawing/2014/main" id="{46A510AD-97D9-4431-AAAE-45410A886C17}"/>
              </a:ext>
            </a:extLst>
          </p:cNvPr>
          <p:cNvSpPr>
            <a:spLocks noChangeArrowheads="1"/>
          </p:cNvSpPr>
          <p:nvPr/>
        </p:nvSpPr>
        <p:spPr bwMode="auto">
          <a:xfrm>
            <a:off x="5508625" y="2932113"/>
            <a:ext cx="1223963" cy="287337"/>
          </a:xfrm>
          <a:prstGeom prst="rect">
            <a:avLst/>
          </a:prstGeom>
          <a:solidFill>
            <a:schemeClr val="accent1">
              <a:alpha val="0"/>
            </a:schemeClr>
          </a:solidFill>
          <a:ln w="38100" algn="ctr">
            <a:solidFill>
              <a:srgbClr val="FF0000"/>
            </a:solidFill>
            <a:round/>
            <a:headEnd/>
            <a:tailEnd/>
          </a:ln>
        </p:spPr>
        <p:txBody>
          <a:bodyPr wrap="none" anchor="ct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sz="800"/>
          </a:p>
        </p:txBody>
      </p:sp>
    </p:spTree>
  </p:cSld>
  <p:clrMapOvr>
    <a:masterClrMapping/>
  </p:clrMapOvr>
  <p:transition spd="med">
    <p:randomBar dir="vert"/>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2CF542-9C65-4371-AD43-AE0117338934}"/>
              </a:ext>
            </a:extLst>
          </p:cNvPr>
          <p:cNvSpPr>
            <a:spLocks noGrp="1"/>
          </p:cNvSpPr>
          <p:nvPr>
            <p:ph type="title"/>
          </p:nvPr>
        </p:nvSpPr>
        <p:spPr>
          <a:xfrm>
            <a:off x="3143250" y="1428750"/>
            <a:ext cx="2286000" cy="593725"/>
          </a:xfrm>
        </p:spPr>
        <p:txBody>
          <a:bodyPr/>
          <a:lstStyle/>
          <a:p>
            <a:pPr>
              <a:defRPr/>
            </a:pPr>
            <a:r>
              <a:rPr lang="en-US" sz="2000" dirty="0">
                <a:solidFill>
                  <a:schemeClr val="accent6"/>
                </a:solidFill>
                <a:effectLst/>
              </a:rPr>
              <a:t>IDS</a:t>
            </a:r>
            <a:r>
              <a:rPr altLang="en-US" sz="2000" dirty="0">
                <a:solidFill>
                  <a:schemeClr val="accent6"/>
                </a:solidFill>
                <a:effectLst/>
              </a:rPr>
              <a:t>响应</a:t>
            </a:r>
          </a:p>
        </p:txBody>
      </p:sp>
      <p:sp>
        <p:nvSpPr>
          <p:cNvPr id="67587" name="内容占位符 2">
            <a:extLst>
              <a:ext uri="{FF2B5EF4-FFF2-40B4-BE49-F238E27FC236}">
                <a16:creationId xmlns:a16="http://schemas.microsoft.com/office/drawing/2014/main" id="{BC052CE0-1F84-4826-AB5F-5D80147303D1}"/>
              </a:ext>
            </a:extLst>
          </p:cNvPr>
          <p:cNvSpPr>
            <a:spLocks noGrp="1"/>
          </p:cNvSpPr>
          <p:nvPr>
            <p:ph idx="1"/>
          </p:nvPr>
        </p:nvSpPr>
        <p:spPr>
          <a:xfrm>
            <a:off x="3571875" y="2143125"/>
            <a:ext cx="1571625" cy="928688"/>
          </a:xfrm>
        </p:spPr>
        <p:txBody>
          <a:bodyPr/>
          <a:lstStyle/>
          <a:p>
            <a:pPr marL="342900" lvl="1" indent="-342900">
              <a:buSzPct val="85000"/>
              <a:buFont typeface="Wingdings" pitchFamily="2" charset="2"/>
              <a:buChar char="n"/>
            </a:pPr>
            <a:r>
              <a:rPr lang="zh-CN" altLang="en-US" sz="2000" b="1">
                <a:solidFill>
                  <a:srgbClr val="0033CC"/>
                </a:solidFill>
              </a:rPr>
              <a:t>主动响应</a:t>
            </a:r>
            <a:endParaRPr lang="en-US" altLang="zh-CN" sz="2000" b="1">
              <a:solidFill>
                <a:srgbClr val="0033CC"/>
              </a:solidFill>
            </a:endParaRPr>
          </a:p>
          <a:p>
            <a:pPr marL="342900" lvl="1" indent="-342900">
              <a:buSzPct val="85000"/>
              <a:buFont typeface="Wingdings" pitchFamily="2" charset="2"/>
              <a:buChar char="n"/>
            </a:pPr>
            <a:r>
              <a:rPr lang="zh-CN" altLang="en-US" sz="2000" b="1">
                <a:solidFill>
                  <a:srgbClr val="0033CC"/>
                </a:solidFill>
              </a:rPr>
              <a:t>被动响应</a:t>
            </a:r>
          </a:p>
          <a:p>
            <a:endParaRPr lang="zh-CN" altLang="en-US" b="1"/>
          </a:p>
        </p:txBody>
      </p:sp>
      <p:sp>
        <p:nvSpPr>
          <p:cNvPr id="4" name="标题 1">
            <a:extLst>
              <a:ext uri="{FF2B5EF4-FFF2-40B4-BE49-F238E27FC236}">
                <a16:creationId xmlns:a16="http://schemas.microsoft.com/office/drawing/2014/main" id="{68E74A81-1E45-4DD1-BED7-1A7481247013}"/>
              </a:ext>
            </a:extLst>
          </p:cNvPr>
          <p:cNvSpPr txBox="1">
            <a:spLocks/>
          </p:cNvSpPr>
          <p:nvPr/>
        </p:nvSpPr>
        <p:spPr bwMode="auto">
          <a:xfrm>
            <a:off x="6643702" y="214296"/>
            <a:ext cx="2286016" cy="307965"/>
          </a:xfrm>
          <a:prstGeom prst="rect">
            <a:avLst/>
          </a:prstGeom>
          <a:noFill/>
          <a:ln w="9525">
            <a:noFill/>
            <a:miter lim="800000"/>
            <a:headEnd/>
            <a:tailEnd/>
          </a:ln>
        </p:spPr>
        <p:txBody>
          <a:bodyPr anchor="ctr"/>
          <a:lstStyle/>
          <a:p>
            <a:pPr algn="ctr">
              <a:defRPr/>
            </a:pPr>
            <a:r>
              <a:rPr lang="en-US" altLang="zh-CN" sz="2000" b="1">
                <a:solidFill>
                  <a:srgbClr val="C00000"/>
                </a:solidFill>
                <a:effectLst>
                  <a:reflection blurRad="6350" stA="50000" endA="300" endPos="50000" dist="60007" dir="5400000" sy="-100000" algn="bl" rotWithShape="0"/>
                </a:effectLst>
                <a:latin typeface="+mj-ea"/>
                <a:ea typeface="+mj-ea"/>
                <a:cs typeface="+mj-cs"/>
              </a:rPr>
              <a:t>7.3  </a:t>
            </a:r>
            <a:r>
              <a:rPr lang="zh-CN" altLang="en-US" sz="2000" b="1">
                <a:solidFill>
                  <a:srgbClr val="C00000"/>
                </a:solidFill>
                <a:effectLst>
                  <a:reflection blurRad="6350" stA="50000" endA="300" endPos="50000" dist="60007" dir="5400000" sy="-100000" algn="bl" rotWithShape="0"/>
                </a:effectLst>
                <a:latin typeface="+mj-ea"/>
                <a:ea typeface="+mj-ea"/>
                <a:cs typeface="+mj-cs"/>
              </a:rPr>
              <a:t>入侵检测系统</a:t>
            </a:r>
            <a:endParaRPr lang="zh-CN" altLang="en-US" sz="2000" b="1" dirty="0">
              <a:solidFill>
                <a:srgbClr val="C00000"/>
              </a:solidFill>
              <a:effectLst>
                <a:reflection blurRad="6350" stA="50000" endA="300" endPos="50000" dist="60007" dir="5400000" sy="-100000" algn="bl" rotWithShape="0"/>
              </a:effectLst>
              <a:latin typeface="+mj-ea"/>
              <a:ea typeface="+mj-ea"/>
              <a:cs typeface="+mj-cs"/>
            </a:endParaRPr>
          </a:p>
        </p:txBody>
      </p:sp>
      <p:sp>
        <p:nvSpPr>
          <p:cNvPr id="5" name="标题 1">
            <a:extLst>
              <a:ext uri="{FF2B5EF4-FFF2-40B4-BE49-F238E27FC236}">
                <a16:creationId xmlns:a16="http://schemas.microsoft.com/office/drawing/2014/main" id="{B447A61E-7A7C-486A-AFCB-5401E03E2162}"/>
              </a:ext>
            </a:extLst>
          </p:cNvPr>
          <p:cNvSpPr txBox="1">
            <a:spLocks/>
          </p:cNvSpPr>
          <p:nvPr/>
        </p:nvSpPr>
        <p:spPr bwMode="auto">
          <a:xfrm>
            <a:off x="214282" y="714362"/>
            <a:ext cx="2214578" cy="307965"/>
          </a:xfrm>
          <a:prstGeom prst="rect">
            <a:avLst/>
          </a:prstGeom>
          <a:noFill/>
          <a:ln w="9525">
            <a:noFill/>
            <a:miter lim="800000"/>
            <a:headEnd/>
            <a:tailEnd/>
          </a:ln>
        </p:spPr>
        <p:txBody>
          <a:bodyPr anchor="ctr"/>
          <a:lstStyle/>
          <a:p>
            <a:pPr algn="ct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7.3.2  IDS</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的类型</a:t>
            </a:r>
          </a:p>
        </p:txBody>
      </p:sp>
      <p:grpSp>
        <p:nvGrpSpPr>
          <p:cNvPr id="67590" name="组合 75">
            <a:extLst>
              <a:ext uri="{FF2B5EF4-FFF2-40B4-BE49-F238E27FC236}">
                <a16:creationId xmlns:a16="http://schemas.microsoft.com/office/drawing/2014/main" id="{701CC79C-1747-43B2-8D4B-F4BC4189976C}"/>
              </a:ext>
            </a:extLst>
          </p:cNvPr>
          <p:cNvGrpSpPr>
            <a:grpSpLocks/>
          </p:cNvGrpSpPr>
          <p:nvPr/>
        </p:nvGrpSpPr>
        <p:grpSpPr bwMode="auto">
          <a:xfrm>
            <a:off x="5975350" y="3003550"/>
            <a:ext cx="3168650" cy="1512888"/>
            <a:chOff x="4500562" y="2857502"/>
            <a:chExt cx="4143404" cy="1857388"/>
          </a:xfrm>
        </p:grpSpPr>
        <p:sp>
          <p:nvSpPr>
            <p:cNvPr id="67592" name="矩形 45">
              <a:extLst>
                <a:ext uri="{FF2B5EF4-FFF2-40B4-BE49-F238E27FC236}">
                  <a16:creationId xmlns:a16="http://schemas.microsoft.com/office/drawing/2014/main" id="{65FD58E3-5DC6-4992-B05A-402E3BC15511}"/>
                </a:ext>
              </a:extLst>
            </p:cNvPr>
            <p:cNvSpPr>
              <a:spLocks noChangeArrowheads="1"/>
            </p:cNvSpPr>
            <p:nvPr/>
          </p:nvSpPr>
          <p:spPr bwMode="auto">
            <a:xfrm>
              <a:off x="5786446" y="2857502"/>
              <a:ext cx="1571636" cy="285752"/>
            </a:xfrm>
            <a:prstGeom prst="rect">
              <a:avLst/>
            </a:prstGeom>
            <a:noFill/>
            <a:ln w="1270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r>
                <a:rPr lang="zh-CN" altLang="en-US" sz="800" b="1"/>
                <a:t>响应单元</a:t>
              </a:r>
              <a:r>
                <a:rPr lang="en-US" altLang="zh-CN" sz="800" b="1">
                  <a:latin typeface="Times New Roman" panose="02020603050405020304" pitchFamily="18" charset="0"/>
                  <a:cs typeface="Times New Roman" panose="02020603050405020304" pitchFamily="18" charset="0"/>
                </a:rPr>
                <a:t>(R-boxes)</a:t>
              </a:r>
              <a:endParaRPr lang="zh-CN" altLang="en-US" sz="800" b="1">
                <a:latin typeface="Times New Roman" panose="02020603050405020304" pitchFamily="18" charset="0"/>
                <a:cs typeface="Times New Roman" panose="02020603050405020304" pitchFamily="18" charset="0"/>
              </a:endParaRPr>
            </a:p>
          </p:txBody>
        </p:sp>
        <p:sp>
          <p:nvSpPr>
            <p:cNvPr id="67593" name="矩形 46">
              <a:extLst>
                <a:ext uri="{FF2B5EF4-FFF2-40B4-BE49-F238E27FC236}">
                  <a16:creationId xmlns:a16="http://schemas.microsoft.com/office/drawing/2014/main" id="{30DF9A12-2F32-4E7F-8321-5A66C9D73892}"/>
                </a:ext>
              </a:extLst>
            </p:cNvPr>
            <p:cNvSpPr>
              <a:spLocks noChangeArrowheads="1"/>
            </p:cNvSpPr>
            <p:nvPr/>
          </p:nvSpPr>
          <p:spPr bwMode="auto">
            <a:xfrm>
              <a:off x="4500562" y="3429006"/>
              <a:ext cx="1571636" cy="285752"/>
            </a:xfrm>
            <a:prstGeom prst="rect">
              <a:avLst/>
            </a:prstGeom>
            <a:noFill/>
            <a:ln w="1270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r>
                <a:rPr lang="zh-CN" altLang="en-US" sz="800" b="1">
                  <a:cs typeface="Times New Roman" panose="02020603050405020304" pitchFamily="18" charset="0"/>
                </a:rPr>
                <a:t>事件分析器</a:t>
              </a:r>
              <a:r>
                <a:rPr lang="en-US" altLang="zh-CN" sz="800" b="1">
                  <a:latin typeface="Times New Roman" panose="02020603050405020304" pitchFamily="18" charset="0"/>
                  <a:cs typeface="Times New Roman" panose="02020603050405020304" pitchFamily="18" charset="0"/>
                </a:rPr>
                <a:t>(A-boxes)</a:t>
              </a:r>
              <a:endParaRPr lang="zh-CN" altLang="en-US" sz="800" b="1">
                <a:latin typeface="Times New Roman" panose="02020603050405020304" pitchFamily="18" charset="0"/>
                <a:cs typeface="Times New Roman" panose="02020603050405020304" pitchFamily="18" charset="0"/>
              </a:endParaRPr>
            </a:p>
          </p:txBody>
        </p:sp>
        <p:sp>
          <p:nvSpPr>
            <p:cNvPr id="67594" name="矩形 47">
              <a:extLst>
                <a:ext uri="{FF2B5EF4-FFF2-40B4-BE49-F238E27FC236}">
                  <a16:creationId xmlns:a16="http://schemas.microsoft.com/office/drawing/2014/main" id="{1ECAAA8B-8078-4D82-9F95-4736ABF35F76}"/>
                </a:ext>
              </a:extLst>
            </p:cNvPr>
            <p:cNvSpPr>
              <a:spLocks noChangeArrowheads="1"/>
            </p:cNvSpPr>
            <p:nvPr/>
          </p:nvSpPr>
          <p:spPr bwMode="auto">
            <a:xfrm>
              <a:off x="7072330" y="3429006"/>
              <a:ext cx="1571636" cy="285752"/>
            </a:xfrm>
            <a:prstGeom prst="rect">
              <a:avLst/>
            </a:prstGeom>
            <a:noFill/>
            <a:ln w="1270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r>
                <a:rPr lang="zh-CN" altLang="en-US" sz="800" b="1">
                  <a:cs typeface="Times New Roman" panose="02020603050405020304" pitchFamily="18" charset="0"/>
                </a:rPr>
                <a:t>事件数据库</a:t>
              </a:r>
              <a:r>
                <a:rPr lang="en-US" altLang="zh-CN" sz="800" b="1">
                  <a:latin typeface="Times New Roman" panose="02020603050405020304" pitchFamily="18" charset="0"/>
                  <a:cs typeface="Times New Roman" panose="02020603050405020304" pitchFamily="18" charset="0"/>
                </a:rPr>
                <a:t>(D-boxes)</a:t>
              </a:r>
              <a:endParaRPr lang="zh-CN" altLang="en-US" sz="800" b="1">
                <a:latin typeface="Times New Roman" panose="02020603050405020304" pitchFamily="18" charset="0"/>
                <a:cs typeface="Times New Roman" panose="02020603050405020304" pitchFamily="18" charset="0"/>
              </a:endParaRPr>
            </a:p>
          </p:txBody>
        </p:sp>
        <p:sp>
          <p:nvSpPr>
            <p:cNvPr id="67595" name="矩形 48">
              <a:extLst>
                <a:ext uri="{FF2B5EF4-FFF2-40B4-BE49-F238E27FC236}">
                  <a16:creationId xmlns:a16="http://schemas.microsoft.com/office/drawing/2014/main" id="{7020AAFA-3132-4DDC-9E1B-C88EA873DE8B}"/>
                </a:ext>
              </a:extLst>
            </p:cNvPr>
            <p:cNvSpPr>
              <a:spLocks noChangeArrowheads="1"/>
            </p:cNvSpPr>
            <p:nvPr/>
          </p:nvSpPr>
          <p:spPr bwMode="auto">
            <a:xfrm>
              <a:off x="5786446" y="3929072"/>
              <a:ext cx="1571636" cy="285752"/>
            </a:xfrm>
            <a:prstGeom prst="rect">
              <a:avLst/>
            </a:prstGeom>
            <a:noFill/>
            <a:ln w="1270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r>
                <a:rPr lang="zh-CN" altLang="en-US" sz="800" b="1">
                  <a:cs typeface="Times New Roman" panose="02020603050405020304" pitchFamily="18" charset="0"/>
                </a:rPr>
                <a:t>事件产生器</a:t>
              </a:r>
              <a:r>
                <a:rPr lang="en-US" altLang="zh-CN" sz="800" b="1">
                  <a:latin typeface="Times New Roman" panose="02020603050405020304" pitchFamily="18" charset="0"/>
                  <a:cs typeface="Times New Roman" panose="02020603050405020304" pitchFamily="18" charset="0"/>
                </a:rPr>
                <a:t>(E-boxes)</a:t>
              </a:r>
              <a:endParaRPr lang="zh-CN" altLang="en-US" sz="800" b="1">
                <a:latin typeface="Times New Roman" panose="02020603050405020304" pitchFamily="18" charset="0"/>
                <a:cs typeface="Times New Roman" panose="02020603050405020304" pitchFamily="18" charset="0"/>
              </a:endParaRPr>
            </a:p>
          </p:txBody>
        </p:sp>
        <p:cxnSp>
          <p:nvCxnSpPr>
            <p:cNvPr id="67596" name="直接箭头连接符 49">
              <a:extLst>
                <a:ext uri="{FF2B5EF4-FFF2-40B4-BE49-F238E27FC236}">
                  <a16:creationId xmlns:a16="http://schemas.microsoft.com/office/drawing/2014/main" id="{E515A042-DE03-4C22-9A8E-5A55E0411664}"/>
                </a:ext>
              </a:extLst>
            </p:cNvPr>
            <p:cNvCxnSpPr>
              <a:cxnSpLocks noChangeShapeType="1"/>
            </p:cNvCxnSpPr>
            <p:nvPr/>
          </p:nvCxnSpPr>
          <p:spPr bwMode="auto">
            <a:xfrm rot="5400000" flipH="1" flipV="1">
              <a:off x="5066510" y="3219454"/>
              <a:ext cx="438946" cy="794"/>
            </a:xfrm>
            <a:prstGeom prst="straightConnector1">
              <a:avLst/>
            </a:prstGeom>
            <a:noFill/>
            <a:ln w="12700" algn="ctr">
              <a:solidFill>
                <a:schemeClr val="tx1"/>
              </a:solidFill>
              <a:round/>
              <a:headEnd/>
              <a:tailEnd type="none" w="med" len="lg"/>
            </a:ln>
            <a:extLst>
              <a:ext uri="{909E8E84-426E-40DD-AFC4-6F175D3DCCD1}">
                <a14:hiddenFill xmlns:a14="http://schemas.microsoft.com/office/drawing/2010/main">
                  <a:noFill/>
                </a14:hiddenFill>
              </a:ext>
            </a:extLst>
          </p:spPr>
        </p:cxnSp>
        <p:cxnSp>
          <p:nvCxnSpPr>
            <p:cNvPr id="67597" name="直接箭头连接符 53">
              <a:extLst>
                <a:ext uri="{FF2B5EF4-FFF2-40B4-BE49-F238E27FC236}">
                  <a16:creationId xmlns:a16="http://schemas.microsoft.com/office/drawing/2014/main" id="{2928667E-E11D-4668-911A-F5A3890F5E05}"/>
                </a:ext>
              </a:extLst>
            </p:cNvPr>
            <p:cNvCxnSpPr>
              <a:cxnSpLocks noChangeShapeType="1"/>
            </p:cNvCxnSpPr>
            <p:nvPr/>
          </p:nvCxnSpPr>
          <p:spPr bwMode="auto">
            <a:xfrm>
              <a:off x="5286380" y="3000378"/>
              <a:ext cx="500066" cy="1588"/>
            </a:xfrm>
            <a:prstGeom prst="straightConnector1">
              <a:avLst/>
            </a:prstGeom>
            <a:noFill/>
            <a:ln w="12700" algn="ctr">
              <a:solidFill>
                <a:schemeClr val="tx1"/>
              </a:solidFill>
              <a:round/>
              <a:headEnd/>
              <a:tailEnd type="triangle" w="med" len="lg"/>
            </a:ln>
            <a:extLst>
              <a:ext uri="{909E8E84-426E-40DD-AFC4-6F175D3DCCD1}">
                <a14:hiddenFill xmlns:a14="http://schemas.microsoft.com/office/drawing/2010/main">
                  <a:noFill/>
                </a14:hiddenFill>
              </a:ext>
            </a:extLst>
          </p:spPr>
        </p:cxnSp>
        <p:cxnSp>
          <p:nvCxnSpPr>
            <p:cNvPr id="67598" name="直接箭头连接符 56">
              <a:extLst>
                <a:ext uri="{FF2B5EF4-FFF2-40B4-BE49-F238E27FC236}">
                  <a16:creationId xmlns:a16="http://schemas.microsoft.com/office/drawing/2014/main" id="{ABAA7CC7-7585-4770-850E-9DAA7CF95D7F}"/>
                </a:ext>
              </a:extLst>
            </p:cNvPr>
            <p:cNvCxnSpPr>
              <a:cxnSpLocks noChangeShapeType="1"/>
              <a:endCxn id="67594" idx="1"/>
            </p:cNvCxnSpPr>
            <p:nvPr/>
          </p:nvCxnSpPr>
          <p:spPr bwMode="auto">
            <a:xfrm>
              <a:off x="6072198" y="3571882"/>
              <a:ext cx="1000132" cy="1588"/>
            </a:xfrm>
            <a:prstGeom prst="straightConnector1">
              <a:avLst/>
            </a:prstGeom>
            <a:noFill/>
            <a:ln w="12700" algn="ctr">
              <a:solidFill>
                <a:schemeClr val="tx1"/>
              </a:solidFill>
              <a:round/>
              <a:headEnd/>
              <a:tailEnd type="triangle" w="med" len="lg"/>
            </a:ln>
            <a:extLst>
              <a:ext uri="{909E8E84-426E-40DD-AFC4-6F175D3DCCD1}">
                <a14:hiddenFill xmlns:a14="http://schemas.microsoft.com/office/drawing/2010/main">
                  <a:noFill/>
                </a14:hiddenFill>
              </a:ext>
            </a:extLst>
          </p:spPr>
        </p:cxnSp>
        <p:cxnSp>
          <p:nvCxnSpPr>
            <p:cNvPr id="67599" name="直接箭头连接符 58">
              <a:extLst>
                <a:ext uri="{FF2B5EF4-FFF2-40B4-BE49-F238E27FC236}">
                  <a16:creationId xmlns:a16="http://schemas.microsoft.com/office/drawing/2014/main" id="{5635740C-807F-434A-A8A3-56F1C373D09D}"/>
                </a:ext>
              </a:extLst>
            </p:cNvPr>
            <p:cNvCxnSpPr>
              <a:cxnSpLocks noChangeShapeType="1"/>
              <a:stCxn id="67595" idx="0"/>
              <a:endCxn id="67592" idx="2"/>
            </p:cNvCxnSpPr>
            <p:nvPr/>
          </p:nvCxnSpPr>
          <p:spPr bwMode="auto">
            <a:xfrm rot="5400000" flipH="1" flipV="1">
              <a:off x="6179355" y="3536163"/>
              <a:ext cx="785818" cy="1588"/>
            </a:xfrm>
            <a:prstGeom prst="straightConnector1">
              <a:avLst/>
            </a:prstGeom>
            <a:noFill/>
            <a:ln w="12700" algn="ctr">
              <a:solidFill>
                <a:schemeClr val="tx1"/>
              </a:solidFill>
              <a:round/>
              <a:headEnd/>
              <a:tailEnd type="triangle" w="med" len="lg"/>
            </a:ln>
            <a:extLst>
              <a:ext uri="{909E8E84-426E-40DD-AFC4-6F175D3DCCD1}">
                <a14:hiddenFill xmlns:a14="http://schemas.microsoft.com/office/drawing/2010/main">
                  <a:noFill/>
                </a14:hiddenFill>
              </a:ext>
            </a:extLst>
          </p:spPr>
        </p:cxnSp>
        <p:cxnSp>
          <p:nvCxnSpPr>
            <p:cNvPr id="67600" name="直接箭头连接符 62">
              <a:extLst>
                <a:ext uri="{FF2B5EF4-FFF2-40B4-BE49-F238E27FC236}">
                  <a16:creationId xmlns:a16="http://schemas.microsoft.com/office/drawing/2014/main" id="{13DE58E3-17E5-4AC5-94BF-F46625E122F8}"/>
                </a:ext>
              </a:extLst>
            </p:cNvPr>
            <p:cNvCxnSpPr>
              <a:cxnSpLocks noChangeShapeType="1"/>
            </p:cNvCxnSpPr>
            <p:nvPr/>
          </p:nvCxnSpPr>
          <p:spPr bwMode="auto">
            <a:xfrm rot="10800000">
              <a:off x="5286380" y="4071948"/>
              <a:ext cx="499272" cy="1588"/>
            </a:xfrm>
            <a:prstGeom prst="straightConnector1">
              <a:avLst/>
            </a:prstGeom>
            <a:noFill/>
            <a:ln w="12700" algn="ctr">
              <a:solidFill>
                <a:schemeClr val="tx1"/>
              </a:solidFill>
              <a:round/>
              <a:headEnd/>
              <a:tailEnd type="none" w="med" len="lg"/>
            </a:ln>
            <a:extLst>
              <a:ext uri="{909E8E84-426E-40DD-AFC4-6F175D3DCCD1}">
                <a14:hiddenFill xmlns:a14="http://schemas.microsoft.com/office/drawing/2010/main">
                  <a:noFill/>
                </a14:hiddenFill>
              </a:ext>
            </a:extLst>
          </p:spPr>
        </p:cxnSp>
        <p:cxnSp>
          <p:nvCxnSpPr>
            <p:cNvPr id="67601" name="直接箭头连接符 64">
              <a:extLst>
                <a:ext uri="{FF2B5EF4-FFF2-40B4-BE49-F238E27FC236}">
                  <a16:creationId xmlns:a16="http://schemas.microsoft.com/office/drawing/2014/main" id="{F5A2F569-3805-451C-8EA2-FB38ED854B2B}"/>
                </a:ext>
              </a:extLst>
            </p:cNvPr>
            <p:cNvCxnSpPr>
              <a:cxnSpLocks noChangeShapeType="1"/>
            </p:cNvCxnSpPr>
            <p:nvPr/>
          </p:nvCxnSpPr>
          <p:spPr bwMode="auto">
            <a:xfrm rot="5400000" flipH="1" flipV="1">
              <a:off x="5108579" y="3892559"/>
              <a:ext cx="357190" cy="1588"/>
            </a:xfrm>
            <a:prstGeom prst="straightConnector1">
              <a:avLst/>
            </a:prstGeom>
            <a:noFill/>
            <a:ln w="12700" algn="ctr">
              <a:solidFill>
                <a:schemeClr val="tx1"/>
              </a:solidFill>
              <a:round/>
              <a:headEnd/>
              <a:tailEnd type="triangle" w="med" len="lg"/>
            </a:ln>
            <a:extLst>
              <a:ext uri="{909E8E84-426E-40DD-AFC4-6F175D3DCCD1}">
                <a14:hiddenFill xmlns:a14="http://schemas.microsoft.com/office/drawing/2010/main">
                  <a:noFill/>
                </a14:hiddenFill>
              </a:ext>
            </a:extLst>
          </p:spPr>
        </p:cxnSp>
        <p:cxnSp>
          <p:nvCxnSpPr>
            <p:cNvPr id="67602" name="直接箭头连接符 66">
              <a:extLst>
                <a:ext uri="{FF2B5EF4-FFF2-40B4-BE49-F238E27FC236}">
                  <a16:creationId xmlns:a16="http://schemas.microsoft.com/office/drawing/2014/main" id="{4202CB9C-4D62-4C64-85B6-28451E9E7823}"/>
                </a:ext>
              </a:extLst>
            </p:cNvPr>
            <p:cNvCxnSpPr>
              <a:cxnSpLocks noChangeShapeType="1"/>
            </p:cNvCxnSpPr>
            <p:nvPr/>
          </p:nvCxnSpPr>
          <p:spPr bwMode="auto">
            <a:xfrm rot="10800000">
              <a:off x="7358082" y="4071948"/>
              <a:ext cx="499272" cy="1588"/>
            </a:xfrm>
            <a:prstGeom prst="straightConnector1">
              <a:avLst/>
            </a:prstGeom>
            <a:noFill/>
            <a:ln w="12700" algn="ctr">
              <a:solidFill>
                <a:schemeClr val="tx1"/>
              </a:solidFill>
              <a:round/>
              <a:headEnd/>
              <a:tailEnd type="none" w="med" len="lg"/>
            </a:ln>
            <a:extLst>
              <a:ext uri="{909E8E84-426E-40DD-AFC4-6F175D3DCCD1}">
                <a14:hiddenFill xmlns:a14="http://schemas.microsoft.com/office/drawing/2010/main">
                  <a:noFill/>
                </a14:hiddenFill>
              </a:ext>
            </a:extLst>
          </p:spPr>
        </p:cxnSp>
        <p:cxnSp>
          <p:nvCxnSpPr>
            <p:cNvPr id="67603" name="直接箭头连接符 67">
              <a:extLst>
                <a:ext uri="{FF2B5EF4-FFF2-40B4-BE49-F238E27FC236}">
                  <a16:creationId xmlns:a16="http://schemas.microsoft.com/office/drawing/2014/main" id="{96F153E1-A5F4-4E3A-8C1B-4B6145B520BF}"/>
                </a:ext>
              </a:extLst>
            </p:cNvPr>
            <p:cNvCxnSpPr>
              <a:cxnSpLocks noChangeShapeType="1"/>
            </p:cNvCxnSpPr>
            <p:nvPr/>
          </p:nvCxnSpPr>
          <p:spPr bwMode="auto">
            <a:xfrm rot="5400000" flipH="1" flipV="1">
              <a:off x="7680347" y="3892559"/>
              <a:ext cx="357190" cy="1588"/>
            </a:xfrm>
            <a:prstGeom prst="straightConnector1">
              <a:avLst/>
            </a:prstGeom>
            <a:noFill/>
            <a:ln w="12700" algn="ctr">
              <a:solidFill>
                <a:schemeClr val="tx1"/>
              </a:solidFill>
              <a:round/>
              <a:headEnd/>
              <a:tailEnd type="triangle" w="med" len="lg"/>
            </a:ln>
            <a:extLst>
              <a:ext uri="{909E8E84-426E-40DD-AFC4-6F175D3DCCD1}">
                <a14:hiddenFill xmlns:a14="http://schemas.microsoft.com/office/drawing/2010/main">
                  <a:noFill/>
                </a14:hiddenFill>
              </a:ext>
            </a:extLst>
          </p:spPr>
        </p:cxnSp>
        <p:cxnSp>
          <p:nvCxnSpPr>
            <p:cNvPr id="67604" name="直接箭头连接符 68">
              <a:extLst>
                <a:ext uri="{FF2B5EF4-FFF2-40B4-BE49-F238E27FC236}">
                  <a16:creationId xmlns:a16="http://schemas.microsoft.com/office/drawing/2014/main" id="{B52248CB-9D89-4872-ABED-E4C579158E53}"/>
                </a:ext>
              </a:extLst>
            </p:cNvPr>
            <p:cNvCxnSpPr>
              <a:cxnSpLocks noChangeShapeType="1"/>
            </p:cNvCxnSpPr>
            <p:nvPr/>
          </p:nvCxnSpPr>
          <p:spPr bwMode="auto">
            <a:xfrm rot="5400000" flipH="1" flipV="1">
              <a:off x="6465901" y="4321187"/>
              <a:ext cx="214314" cy="1588"/>
            </a:xfrm>
            <a:prstGeom prst="straightConnector1">
              <a:avLst/>
            </a:prstGeom>
            <a:noFill/>
            <a:ln w="12700" algn="ctr">
              <a:solidFill>
                <a:schemeClr val="tx1"/>
              </a:solidFill>
              <a:round/>
              <a:headEnd/>
              <a:tailEnd type="triangle" w="med" len="lg"/>
            </a:ln>
            <a:extLst>
              <a:ext uri="{909E8E84-426E-40DD-AFC4-6F175D3DCCD1}">
                <a14:hiddenFill xmlns:a14="http://schemas.microsoft.com/office/drawing/2010/main">
                  <a:noFill/>
                </a14:hiddenFill>
              </a:ext>
            </a:extLst>
          </p:spPr>
        </p:cxnSp>
        <p:cxnSp>
          <p:nvCxnSpPr>
            <p:cNvPr id="67605" name="直接箭头连接符 71">
              <a:extLst>
                <a:ext uri="{FF2B5EF4-FFF2-40B4-BE49-F238E27FC236}">
                  <a16:creationId xmlns:a16="http://schemas.microsoft.com/office/drawing/2014/main" id="{BB91ADC7-F715-4062-9221-ABE06CB1F115}"/>
                </a:ext>
              </a:extLst>
            </p:cNvPr>
            <p:cNvCxnSpPr>
              <a:cxnSpLocks noChangeShapeType="1"/>
            </p:cNvCxnSpPr>
            <p:nvPr/>
          </p:nvCxnSpPr>
          <p:spPr bwMode="auto">
            <a:xfrm rot="10800000">
              <a:off x="5286380" y="4429138"/>
              <a:ext cx="2643206" cy="1588"/>
            </a:xfrm>
            <a:prstGeom prst="straightConnector1">
              <a:avLst/>
            </a:prstGeom>
            <a:noFill/>
            <a:ln w="12700" algn="ctr">
              <a:solidFill>
                <a:schemeClr val="tx1"/>
              </a:solidFill>
              <a:round/>
              <a:headEnd/>
              <a:tailEnd type="none" w="med" len="lg"/>
            </a:ln>
            <a:extLst>
              <a:ext uri="{909E8E84-426E-40DD-AFC4-6F175D3DCCD1}">
                <a14:hiddenFill xmlns:a14="http://schemas.microsoft.com/office/drawing/2010/main">
                  <a:noFill/>
                </a14:hiddenFill>
              </a:ext>
            </a:extLst>
          </p:spPr>
        </p:cxnSp>
        <p:sp>
          <p:nvSpPr>
            <p:cNvPr id="67606" name="矩形 74">
              <a:extLst>
                <a:ext uri="{FF2B5EF4-FFF2-40B4-BE49-F238E27FC236}">
                  <a16:creationId xmlns:a16="http://schemas.microsoft.com/office/drawing/2014/main" id="{D2E1186D-6589-4D25-9AEF-4954DCF05D0F}"/>
                </a:ext>
              </a:extLst>
            </p:cNvPr>
            <p:cNvSpPr>
              <a:spLocks noChangeArrowheads="1"/>
            </p:cNvSpPr>
            <p:nvPr/>
          </p:nvSpPr>
          <p:spPr bwMode="auto">
            <a:xfrm>
              <a:off x="6929454" y="4429138"/>
              <a:ext cx="1000132" cy="285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round/>
                  <a:headEnd/>
                  <a:tailEnd/>
                </a14:hiddenLine>
              </a:ext>
            </a:extLst>
          </p:spPr>
          <p:txBody>
            <a:bodyPr wrap="none" anchor="ct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r>
                <a:rPr lang="zh-CN" altLang="en-US" sz="800" b="1">
                  <a:latin typeface="Times New Roman" panose="02020603050405020304" pitchFamily="18" charset="0"/>
                  <a:cs typeface="Times New Roman" panose="02020603050405020304" pitchFamily="18" charset="0"/>
                </a:rPr>
                <a:t>原事件来源</a:t>
              </a:r>
            </a:p>
          </p:txBody>
        </p:sp>
      </p:grpSp>
      <p:sp>
        <p:nvSpPr>
          <p:cNvPr id="67591" name="矩形 21">
            <a:extLst>
              <a:ext uri="{FF2B5EF4-FFF2-40B4-BE49-F238E27FC236}">
                <a16:creationId xmlns:a16="http://schemas.microsoft.com/office/drawing/2014/main" id="{FD22C775-354D-42B8-B678-5CAF408115D1}"/>
              </a:ext>
            </a:extLst>
          </p:cNvPr>
          <p:cNvSpPr>
            <a:spLocks noChangeArrowheads="1"/>
          </p:cNvSpPr>
          <p:nvPr/>
        </p:nvSpPr>
        <p:spPr bwMode="auto">
          <a:xfrm>
            <a:off x="6948488" y="2962275"/>
            <a:ext cx="1223962" cy="287338"/>
          </a:xfrm>
          <a:prstGeom prst="rect">
            <a:avLst/>
          </a:prstGeom>
          <a:solidFill>
            <a:schemeClr val="accent1">
              <a:alpha val="0"/>
            </a:schemeClr>
          </a:solidFill>
          <a:ln w="38100" algn="ctr">
            <a:solidFill>
              <a:srgbClr val="FF0000"/>
            </a:solidFill>
            <a:round/>
            <a:headEnd/>
            <a:tailEnd/>
          </a:ln>
        </p:spPr>
        <p:txBody>
          <a:bodyPr wrap="none" anchor="ct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sz="800"/>
          </a:p>
        </p:txBody>
      </p:sp>
    </p:spTree>
  </p:cSld>
  <p:clrMapOvr>
    <a:masterClrMapping/>
  </p:clrMapOvr>
  <p:transition spd="med">
    <p:randomBar dir="vert"/>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内容占位符 2">
            <a:extLst>
              <a:ext uri="{FF2B5EF4-FFF2-40B4-BE49-F238E27FC236}">
                <a16:creationId xmlns:a16="http://schemas.microsoft.com/office/drawing/2014/main" id="{6AA0D443-3D5D-4F79-A208-54A41D282999}"/>
              </a:ext>
            </a:extLst>
          </p:cNvPr>
          <p:cNvSpPr>
            <a:spLocks noGrp="1"/>
          </p:cNvSpPr>
          <p:nvPr>
            <p:ph idx="1"/>
          </p:nvPr>
        </p:nvSpPr>
        <p:spPr>
          <a:xfrm>
            <a:off x="214313" y="1785938"/>
            <a:ext cx="4789487" cy="2000250"/>
          </a:xfrm>
        </p:spPr>
        <p:txBody>
          <a:bodyPr/>
          <a:lstStyle/>
          <a:p>
            <a:pPr>
              <a:lnSpc>
                <a:spcPct val="130000"/>
              </a:lnSpc>
              <a:buFont typeface="Wingdings" pitchFamily="2" charset="2"/>
              <a:buChar char="Ø"/>
            </a:pPr>
            <a:r>
              <a:rPr lang="zh-CN" altLang="en-US" sz="1800" b="1"/>
              <a:t>网站被“黑”</a:t>
            </a:r>
            <a:endParaRPr lang="en-US" altLang="zh-CN" sz="1800" b="1"/>
          </a:p>
          <a:p>
            <a:pPr>
              <a:lnSpc>
                <a:spcPct val="130000"/>
              </a:lnSpc>
              <a:buFont typeface="Wingdings" pitchFamily="2" charset="2"/>
              <a:buChar char="Ø"/>
            </a:pPr>
            <a:r>
              <a:rPr lang="zh-CN" altLang="en-US" sz="1800" b="1"/>
              <a:t>缓冲区溢出</a:t>
            </a:r>
            <a:endParaRPr lang="en-US" altLang="zh-CN" sz="1800" b="1"/>
          </a:p>
          <a:p>
            <a:pPr>
              <a:lnSpc>
                <a:spcPct val="130000"/>
              </a:lnSpc>
              <a:buFont typeface="Wingdings" pitchFamily="2" charset="2"/>
              <a:buChar char="Ø"/>
            </a:pPr>
            <a:r>
              <a:rPr lang="zh-CN" altLang="en-US" sz="1800" b="1"/>
              <a:t>“</a:t>
            </a:r>
            <a:r>
              <a:rPr lang="en-US" altLang="zh-CN" sz="1800" b="1"/>
              <a:t>../</a:t>
            </a:r>
            <a:r>
              <a:rPr lang="zh-CN" altLang="en-US" sz="1800" b="1"/>
              <a:t>”问题</a:t>
            </a:r>
            <a:endParaRPr lang="en-US" altLang="zh-CN" sz="1800" b="1"/>
          </a:p>
          <a:p>
            <a:pPr>
              <a:lnSpc>
                <a:spcPct val="130000"/>
              </a:lnSpc>
              <a:buFont typeface="Wingdings" pitchFamily="2" charset="2"/>
              <a:buChar char="Ø"/>
            </a:pPr>
            <a:r>
              <a:rPr lang="zh-CN" altLang="en-US" sz="1800" b="1"/>
              <a:t>应用代码错误</a:t>
            </a:r>
            <a:endParaRPr lang="en-US" altLang="zh-CN" sz="1800" b="1"/>
          </a:p>
          <a:p>
            <a:pPr>
              <a:lnSpc>
                <a:spcPct val="130000"/>
              </a:lnSpc>
              <a:buFont typeface="Wingdings" pitchFamily="2" charset="2"/>
              <a:buChar char="Ø"/>
            </a:pPr>
            <a:r>
              <a:rPr lang="zh-CN" altLang="en-US" sz="1800" b="1"/>
              <a:t>服务器端包含（</a:t>
            </a:r>
            <a:r>
              <a:rPr lang="en-US" altLang="zh-CN" sz="1800" b="1"/>
              <a:t>Server-Side-Include</a:t>
            </a:r>
            <a:r>
              <a:rPr lang="zh-CN" altLang="en-US" sz="1800" b="1"/>
              <a:t>）</a:t>
            </a:r>
          </a:p>
        </p:txBody>
      </p:sp>
      <p:pic>
        <p:nvPicPr>
          <p:cNvPr id="26627" name="Picture 2">
            <a:extLst>
              <a:ext uri="{FF2B5EF4-FFF2-40B4-BE49-F238E27FC236}">
                <a16:creationId xmlns:a16="http://schemas.microsoft.com/office/drawing/2014/main" id="{E942E284-B6DA-4D22-BA88-55443224816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72063" y="1785938"/>
            <a:ext cx="3597275" cy="2378075"/>
          </a:xfrm>
          <a:prstGeom prst="rect">
            <a:avLst/>
          </a:prstGeom>
          <a:noFill/>
          <a:ln w="9525">
            <a:solidFill>
              <a:srgbClr val="FFC000"/>
            </a:solidFill>
            <a:miter lim="800000"/>
            <a:headEnd/>
            <a:tailEnd/>
          </a:ln>
          <a:extLst>
            <a:ext uri="{909E8E84-426E-40DD-AFC4-6F175D3DCCD1}">
              <a14:hiddenFill xmlns:a14="http://schemas.microsoft.com/office/drawing/2010/main">
                <a:solidFill>
                  <a:srgbClr val="FFFFFF"/>
                </a:solidFill>
              </a14:hiddenFill>
            </a:ext>
          </a:extLst>
        </p:spPr>
      </p:pic>
      <p:sp>
        <p:nvSpPr>
          <p:cNvPr id="5" name="标题 1">
            <a:extLst>
              <a:ext uri="{FF2B5EF4-FFF2-40B4-BE49-F238E27FC236}">
                <a16:creationId xmlns:a16="http://schemas.microsoft.com/office/drawing/2014/main" id="{8DB30EF0-A4E9-4407-8226-D98151710C84}"/>
              </a:ext>
            </a:extLst>
          </p:cNvPr>
          <p:cNvSpPr txBox="1">
            <a:spLocks/>
          </p:cNvSpPr>
          <p:nvPr/>
        </p:nvSpPr>
        <p:spPr bwMode="auto">
          <a:xfrm>
            <a:off x="5857884" y="142858"/>
            <a:ext cx="3114657" cy="428628"/>
          </a:xfrm>
          <a:prstGeom prst="rect">
            <a:avLst/>
          </a:prstGeom>
          <a:noFill/>
          <a:ln w="9525">
            <a:noFill/>
            <a:miter lim="800000"/>
            <a:headEnd/>
            <a:tailEnd/>
          </a:ln>
        </p:spPr>
        <p:txBody>
          <a:bodyPr anchor="ctr"/>
          <a:lstStyle/>
          <a:p>
            <a:pPr algn="ctr">
              <a:defRPr/>
            </a:pPr>
            <a:r>
              <a:rPr lang="en-US" altLang="zh-CN" sz="2000" b="1">
                <a:solidFill>
                  <a:srgbClr val="C00000"/>
                </a:solidFill>
                <a:effectLst>
                  <a:reflection blurRad="6350" stA="50000" endA="300" endPos="50000" dist="60007" dir="5400000" sy="-100000" algn="bl" rotWithShape="0"/>
                </a:effectLst>
                <a:latin typeface="+mj-ea"/>
                <a:ea typeface="+mj-ea"/>
                <a:cs typeface="+mj-cs"/>
              </a:rPr>
              <a:t>7.1  </a:t>
            </a:r>
            <a:r>
              <a:rPr lang="zh-CN" altLang="en-US" sz="2000" b="1">
                <a:solidFill>
                  <a:srgbClr val="C00000"/>
                </a:solidFill>
                <a:effectLst>
                  <a:reflection blurRad="6350" stA="50000" endA="300" endPos="50000" dist="60007" dir="5400000" sy="-100000" algn="bl" rotWithShape="0"/>
                </a:effectLst>
                <a:latin typeface="+mj-ea"/>
                <a:ea typeface="+mj-ea"/>
                <a:cs typeface="+mj-cs"/>
              </a:rPr>
              <a:t>网络安全威胁与控制</a:t>
            </a:r>
            <a:endParaRPr lang="zh-CN" altLang="en-US" sz="2000" b="1" dirty="0">
              <a:solidFill>
                <a:srgbClr val="C00000"/>
              </a:solidFill>
              <a:effectLst>
                <a:reflection blurRad="6350" stA="50000" endA="300" endPos="50000" dist="60007" dir="5400000" sy="-100000" algn="bl" rotWithShape="0"/>
              </a:effectLst>
              <a:latin typeface="+mj-ea"/>
              <a:ea typeface="+mj-ea"/>
              <a:cs typeface="+mj-cs"/>
            </a:endParaRPr>
          </a:p>
        </p:txBody>
      </p:sp>
      <p:sp>
        <p:nvSpPr>
          <p:cNvPr id="6" name="标题 1">
            <a:extLst>
              <a:ext uri="{FF2B5EF4-FFF2-40B4-BE49-F238E27FC236}">
                <a16:creationId xmlns:a16="http://schemas.microsoft.com/office/drawing/2014/main" id="{9569D818-F925-4170-AEF6-BA7D0621AE4F}"/>
              </a:ext>
            </a:extLst>
          </p:cNvPr>
          <p:cNvSpPr txBox="1">
            <a:spLocks/>
          </p:cNvSpPr>
          <p:nvPr/>
        </p:nvSpPr>
        <p:spPr bwMode="auto">
          <a:xfrm>
            <a:off x="214282" y="642924"/>
            <a:ext cx="2500329" cy="428628"/>
          </a:xfrm>
          <a:prstGeom prst="rect">
            <a:avLst/>
          </a:prstGeom>
          <a:noFill/>
          <a:ln w="9525">
            <a:noFill/>
            <a:miter lim="800000"/>
            <a:headEnd/>
            <a:tailEnd/>
          </a:ln>
        </p:spPr>
        <p:txBody>
          <a:bodyPr anchor="ctr"/>
          <a:lstStyle/>
          <a:p>
            <a:pPr algn="ct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7.1.1  </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网络安全威胁</a:t>
            </a:r>
          </a:p>
        </p:txBody>
      </p:sp>
      <p:sp>
        <p:nvSpPr>
          <p:cNvPr id="26630" name="TextBox 8">
            <a:extLst>
              <a:ext uri="{FF2B5EF4-FFF2-40B4-BE49-F238E27FC236}">
                <a16:creationId xmlns:a16="http://schemas.microsoft.com/office/drawing/2014/main" id="{C2CF25E5-3538-4853-8F5C-B78181BA875C}"/>
              </a:ext>
            </a:extLst>
          </p:cNvPr>
          <p:cNvSpPr txBox="1">
            <a:spLocks noChangeArrowheads="1"/>
          </p:cNvSpPr>
          <p:nvPr/>
        </p:nvSpPr>
        <p:spPr bwMode="auto">
          <a:xfrm>
            <a:off x="285750" y="1071563"/>
            <a:ext cx="17145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lnSpc>
                <a:spcPct val="150000"/>
              </a:lnSpc>
            </a:pPr>
            <a:r>
              <a:rPr lang="en-US" altLang="zh-CN" sz="2000" b="1">
                <a:solidFill>
                  <a:srgbClr val="0033CC"/>
                </a:solidFill>
              </a:rPr>
              <a:t>2)  </a:t>
            </a:r>
            <a:r>
              <a:rPr lang="zh-CN" altLang="en-US" sz="2000" b="1">
                <a:solidFill>
                  <a:srgbClr val="0033CC"/>
                </a:solidFill>
              </a:rPr>
              <a:t>网站漏洞</a:t>
            </a:r>
            <a:endParaRPr lang="en-US" altLang="zh-CN" sz="2000" b="1">
              <a:solidFill>
                <a:srgbClr val="0033CC"/>
              </a:solidFill>
            </a:endParaRPr>
          </a:p>
        </p:txBody>
      </p:sp>
    </p:spTree>
  </p:cSld>
  <p:clrMapOvr>
    <a:masterClrMapping/>
  </p:clrMapOvr>
  <p:transition spd="med">
    <p:randomBar dir="vert"/>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20A9C5B7-698B-4CFC-A502-BCEC641DB544}"/>
              </a:ext>
            </a:extLst>
          </p:cNvPr>
          <p:cNvSpPr>
            <a:spLocks noGrp="1"/>
          </p:cNvSpPr>
          <p:nvPr>
            <p:ph idx="1"/>
          </p:nvPr>
        </p:nvSpPr>
        <p:spPr>
          <a:xfrm>
            <a:off x="357188" y="1571625"/>
            <a:ext cx="8229600" cy="2951163"/>
          </a:xfrm>
        </p:spPr>
        <p:txBody>
          <a:bodyPr/>
          <a:lstStyle/>
          <a:p>
            <a:pPr marL="342900" lvl="1" indent="-342900">
              <a:lnSpc>
                <a:spcPct val="130000"/>
              </a:lnSpc>
              <a:buSzPct val="85000"/>
              <a:buFont typeface="Wingdings" pitchFamily="2" charset="2"/>
              <a:buChar char="n"/>
              <a:defRPr/>
            </a:pPr>
            <a:r>
              <a:rPr lang="zh-CN" altLang="en-US" sz="1800" b="1" dirty="0"/>
              <a:t>主动响应是</a:t>
            </a:r>
            <a:r>
              <a:rPr lang="zh-CN" altLang="en-US" sz="1800" b="1" dirty="0">
                <a:solidFill>
                  <a:srgbClr val="FF0000"/>
                </a:solidFill>
              </a:rPr>
              <a:t>基于</a:t>
            </a:r>
            <a:r>
              <a:rPr lang="zh-CN" altLang="en-US" sz="1800" b="1" dirty="0">
                <a:solidFill>
                  <a:srgbClr val="0033CC"/>
                </a:solidFill>
              </a:rPr>
              <a:t>一个检测到的入侵</a:t>
            </a:r>
            <a:r>
              <a:rPr lang="zh-CN" altLang="en-US" sz="1800" b="1" dirty="0">
                <a:solidFill>
                  <a:srgbClr val="FF0000"/>
                </a:solidFill>
              </a:rPr>
              <a:t>采取</a:t>
            </a:r>
            <a:r>
              <a:rPr lang="zh-CN" altLang="en-US" sz="1800" b="1" dirty="0">
                <a:solidFill>
                  <a:srgbClr val="0033CC"/>
                </a:solidFill>
              </a:rPr>
              <a:t>相应的措施</a:t>
            </a:r>
            <a:r>
              <a:rPr lang="zh-CN" altLang="en-US" sz="1800" b="1" dirty="0"/>
              <a:t>。可以选择的措施有以下几类：</a:t>
            </a:r>
          </a:p>
          <a:p>
            <a:pPr lvl="1">
              <a:lnSpc>
                <a:spcPct val="130000"/>
              </a:lnSpc>
              <a:spcBef>
                <a:spcPts val="600"/>
              </a:spcBef>
              <a:buSzPct val="85000"/>
              <a:defRPr/>
            </a:pPr>
            <a:r>
              <a:rPr lang="zh-CN" altLang="en-US" b="1" dirty="0"/>
              <a:t>针对入侵者采取的措施</a:t>
            </a:r>
          </a:p>
          <a:p>
            <a:pPr lvl="1">
              <a:lnSpc>
                <a:spcPct val="130000"/>
              </a:lnSpc>
              <a:spcBef>
                <a:spcPts val="600"/>
              </a:spcBef>
              <a:buSzPct val="85000"/>
              <a:defRPr/>
            </a:pPr>
            <a:r>
              <a:rPr lang="zh-CN" altLang="en-US" b="1" dirty="0"/>
              <a:t>修正系统</a:t>
            </a:r>
          </a:p>
          <a:p>
            <a:pPr lvl="1">
              <a:lnSpc>
                <a:spcPct val="130000"/>
              </a:lnSpc>
              <a:spcBef>
                <a:spcPts val="600"/>
              </a:spcBef>
              <a:buSzPct val="85000"/>
              <a:defRPr/>
            </a:pPr>
            <a:r>
              <a:rPr lang="zh-CN" altLang="en-US" b="1" dirty="0"/>
              <a:t>收集更详细的信息</a:t>
            </a:r>
            <a:r>
              <a:rPr lang="en-US" altLang="zh-CN" b="1" dirty="0"/>
              <a:t>——</a:t>
            </a:r>
            <a:r>
              <a:rPr lang="zh-CN" altLang="en-US" b="1" dirty="0"/>
              <a:t>蜜罐</a:t>
            </a:r>
          </a:p>
          <a:p>
            <a:pPr>
              <a:defRPr/>
            </a:pPr>
            <a:endParaRPr lang="zh-CN" altLang="en-US" b="1" dirty="0"/>
          </a:p>
        </p:txBody>
      </p:sp>
      <p:sp>
        <p:nvSpPr>
          <p:cNvPr id="4" name="标题 1">
            <a:extLst>
              <a:ext uri="{FF2B5EF4-FFF2-40B4-BE49-F238E27FC236}">
                <a16:creationId xmlns:a16="http://schemas.microsoft.com/office/drawing/2014/main" id="{A3CA6F26-9EFD-416C-82BC-6F2F2F5521D0}"/>
              </a:ext>
            </a:extLst>
          </p:cNvPr>
          <p:cNvSpPr txBox="1">
            <a:spLocks/>
          </p:cNvSpPr>
          <p:nvPr/>
        </p:nvSpPr>
        <p:spPr bwMode="auto">
          <a:xfrm>
            <a:off x="6643702" y="214296"/>
            <a:ext cx="2286016" cy="307965"/>
          </a:xfrm>
          <a:prstGeom prst="rect">
            <a:avLst/>
          </a:prstGeom>
          <a:noFill/>
          <a:ln w="9525">
            <a:noFill/>
            <a:miter lim="800000"/>
            <a:headEnd/>
            <a:tailEnd/>
          </a:ln>
        </p:spPr>
        <p:txBody>
          <a:bodyPr anchor="ctr"/>
          <a:lstStyle/>
          <a:p>
            <a:pPr algn="ctr">
              <a:defRPr/>
            </a:pPr>
            <a:r>
              <a:rPr lang="en-US" altLang="zh-CN" sz="2000" b="1">
                <a:solidFill>
                  <a:srgbClr val="C00000"/>
                </a:solidFill>
                <a:effectLst>
                  <a:reflection blurRad="6350" stA="50000" endA="300" endPos="50000" dist="60007" dir="5400000" sy="-100000" algn="bl" rotWithShape="0"/>
                </a:effectLst>
                <a:latin typeface="+mj-ea"/>
                <a:ea typeface="+mj-ea"/>
                <a:cs typeface="+mj-cs"/>
              </a:rPr>
              <a:t>7.3  </a:t>
            </a:r>
            <a:r>
              <a:rPr lang="zh-CN" altLang="en-US" sz="2000" b="1">
                <a:solidFill>
                  <a:srgbClr val="C00000"/>
                </a:solidFill>
                <a:effectLst>
                  <a:reflection blurRad="6350" stA="50000" endA="300" endPos="50000" dist="60007" dir="5400000" sy="-100000" algn="bl" rotWithShape="0"/>
                </a:effectLst>
                <a:latin typeface="+mj-ea"/>
                <a:ea typeface="+mj-ea"/>
                <a:cs typeface="+mj-cs"/>
              </a:rPr>
              <a:t>入侵检测系统</a:t>
            </a:r>
            <a:endParaRPr lang="zh-CN" altLang="en-US" sz="2000" b="1" dirty="0">
              <a:solidFill>
                <a:srgbClr val="C00000"/>
              </a:solidFill>
              <a:effectLst>
                <a:reflection blurRad="6350" stA="50000" endA="300" endPos="50000" dist="60007" dir="5400000" sy="-100000" algn="bl" rotWithShape="0"/>
              </a:effectLst>
              <a:latin typeface="+mj-ea"/>
              <a:ea typeface="+mj-ea"/>
              <a:cs typeface="+mj-cs"/>
            </a:endParaRPr>
          </a:p>
        </p:txBody>
      </p:sp>
      <p:sp>
        <p:nvSpPr>
          <p:cNvPr id="5" name="标题 1">
            <a:extLst>
              <a:ext uri="{FF2B5EF4-FFF2-40B4-BE49-F238E27FC236}">
                <a16:creationId xmlns:a16="http://schemas.microsoft.com/office/drawing/2014/main" id="{132E2E50-C8CF-472B-8AEE-C531803C0ADB}"/>
              </a:ext>
            </a:extLst>
          </p:cNvPr>
          <p:cNvSpPr txBox="1">
            <a:spLocks/>
          </p:cNvSpPr>
          <p:nvPr/>
        </p:nvSpPr>
        <p:spPr bwMode="auto">
          <a:xfrm>
            <a:off x="214282" y="642924"/>
            <a:ext cx="2214578" cy="307965"/>
          </a:xfrm>
          <a:prstGeom prst="rect">
            <a:avLst/>
          </a:prstGeom>
          <a:noFill/>
          <a:ln w="9525">
            <a:noFill/>
            <a:miter lim="800000"/>
            <a:headEnd/>
            <a:tailEnd/>
          </a:ln>
        </p:spPr>
        <p:txBody>
          <a:bodyPr anchor="ctr"/>
          <a:lstStyle/>
          <a:p>
            <a:pPr algn="ct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7.3.2  IDS</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的类型</a:t>
            </a:r>
          </a:p>
        </p:txBody>
      </p:sp>
      <p:sp>
        <p:nvSpPr>
          <p:cNvPr id="6" name="标题 1">
            <a:extLst>
              <a:ext uri="{FF2B5EF4-FFF2-40B4-BE49-F238E27FC236}">
                <a16:creationId xmlns:a16="http://schemas.microsoft.com/office/drawing/2014/main" id="{7BD7B0C5-F7C7-4BA5-91DC-DB961CE31E11}"/>
              </a:ext>
            </a:extLst>
          </p:cNvPr>
          <p:cNvSpPr txBox="1">
            <a:spLocks/>
          </p:cNvSpPr>
          <p:nvPr/>
        </p:nvSpPr>
        <p:spPr bwMode="auto">
          <a:xfrm>
            <a:off x="285750" y="1071563"/>
            <a:ext cx="1143000" cy="357187"/>
          </a:xfrm>
          <a:prstGeom prst="rect">
            <a:avLst/>
          </a:prstGeom>
          <a:noFill/>
          <a:ln w="9525">
            <a:noFill/>
            <a:miter lim="800000"/>
            <a:headEnd/>
            <a:tailEnd/>
          </a:ln>
        </p:spPr>
        <p:txBody>
          <a:bodyPr anchor="ctr"/>
          <a:lstStyle/>
          <a:p>
            <a:pPr algn="ctr">
              <a:defRPr/>
            </a:pPr>
            <a:r>
              <a:rPr lang="zh-CN" altLang="en-US" sz="1800" b="1" dirty="0">
                <a:solidFill>
                  <a:srgbClr val="0033CC"/>
                </a:solidFill>
                <a:latin typeface="+mj-ea"/>
                <a:ea typeface="+mj-ea"/>
                <a:cs typeface="+mj-cs"/>
              </a:rPr>
              <a:t>主动响应</a:t>
            </a:r>
          </a:p>
        </p:txBody>
      </p:sp>
      <p:grpSp>
        <p:nvGrpSpPr>
          <p:cNvPr id="68614" name="组合 75">
            <a:extLst>
              <a:ext uri="{FF2B5EF4-FFF2-40B4-BE49-F238E27FC236}">
                <a16:creationId xmlns:a16="http://schemas.microsoft.com/office/drawing/2014/main" id="{51B150E0-04F6-4CC2-BE36-5FB2A2E9A0A4}"/>
              </a:ext>
            </a:extLst>
          </p:cNvPr>
          <p:cNvGrpSpPr>
            <a:grpSpLocks/>
          </p:cNvGrpSpPr>
          <p:nvPr/>
        </p:nvGrpSpPr>
        <p:grpSpPr bwMode="auto">
          <a:xfrm>
            <a:off x="5975350" y="3003550"/>
            <a:ext cx="3168650" cy="1512888"/>
            <a:chOff x="4500562" y="2857502"/>
            <a:chExt cx="4143404" cy="1857388"/>
          </a:xfrm>
        </p:grpSpPr>
        <p:sp>
          <p:nvSpPr>
            <p:cNvPr id="68616" name="矩形 45">
              <a:extLst>
                <a:ext uri="{FF2B5EF4-FFF2-40B4-BE49-F238E27FC236}">
                  <a16:creationId xmlns:a16="http://schemas.microsoft.com/office/drawing/2014/main" id="{A4C0E3BD-946B-4CED-A1EC-EAB08052FBA6}"/>
                </a:ext>
              </a:extLst>
            </p:cNvPr>
            <p:cNvSpPr>
              <a:spLocks noChangeArrowheads="1"/>
            </p:cNvSpPr>
            <p:nvPr/>
          </p:nvSpPr>
          <p:spPr bwMode="auto">
            <a:xfrm>
              <a:off x="5786446" y="2857502"/>
              <a:ext cx="1571636" cy="285752"/>
            </a:xfrm>
            <a:prstGeom prst="rect">
              <a:avLst/>
            </a:prstGeom>
            <a:noFill/>
            <a:ln w="1270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r>
                <a:rPr lang="zh-CN" altLang="en-US" sz="800" b="1"/>
                <a:t>响应单元</a:t>
              </a:r>
              <a:r>
                <a:rPr lang="en-US" altLang="zh-CN" sz="800" b="1">
                  <a:latin typeface="Times New Roman" panose="02020603050405020304" pitchFamily="18" charset="0"/>
                  <a:cs typeface="Times New Roman" panose="02020603050405020304" pitchFamily="18" charset="0"/>
                </a:rPr>
                <a:t>(R-boxes)</a:t>
              </a:r>
              <a:endParaRPr lang="zh-CN" altLang="en-US" sz="800" b="1">
                <a:latin typeface="Times New Roman" panose="02020603050405020304" pitchFamily="18" charset="0"/>
                <a:cs typeface="Times New Roman" panose="02020603050405020304" pitchFamily="18" charset="0"/>
              </a:endParaRPr>
            </a:p>
          </p:txBody>
        </p:sp>
        <p:sp>
          <p:nvSpPr>
            <p:cNvPr id="68617" name="矩形 46">
              <a:extLst>
                <a:ext uri="{FF2B5EF4-FFF2-40B4-BE49-F238E27FC236}">
                  <a16:creationId xmlns:a16="http://schemas.microsoft.com/office/drawing/2014/main" id="{2818AB0F-FF7C-48E8-BB6A-CED033C26401}"/>
                </a:ext>
              </a:extLst>
            </p:cNvPr>
            <p:cNvSpPr>
              <a:spLocks noChangeArrowheads="1"/>
            </p:cNvSpPr>
            <p:nvPr/>
          </p:nvSpPr>
          <p:spPr bwMode="auto">
            <a:xfrm>
              <a:off x="4500562" y="3429006"/>
              <a:ext cx="1571636" cy="285752"/>
            </a:xfrm>
            <a:prstGeom prst="rect">
              <a:avLst/>
            </a:prstGeom>
            <a:noFill/>
            <a:ln w="1270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r>
                <a:rPr lang="zh-CN" altLang="en-US" sz="800" b="1">
                  <a:cs typeface="Times New Roman" panose="02020603050405020304" pitchFamily="18" charset="0"/>
                </a:rPr>
                <a:t>事件分析器</a:t>
              </a:r>
              <a:r>
                <a:rPr lang="en-US" altLang="zh-CN" sz="800" b="1">
                  <a:latin typeface="Times New Roman" panose="02020603050405020304" pitchFamily="18" charset="0"/>
                  <a:cs typeface="Times New Roman" panose="02020603050405020304" pitchFamily="18" charset="0"/>
                </a:rPr>
                <a:t>(A-boxes)</a:t>
              </a:r>
              <a:endParaRPr lang="zh-CN" altLang="en-US" sz="800" b="1">
                <a:latin typeface="Times New Roman" panose="02020603050405020304" pitchFamily="18" charset="0"/>
                <a:cs typeface="Times New Roman" panose="02020603050405020304" pitchFamily="18" charset="0"/>
              </a:endParaRPr>
            </a:p>
          </p:txBody>
        </p:sp>
        <p:sp>
          <p:nvSpPr>
            <p:cNvPr id="68618" name="矩形 47">
              <a:extLst>
                <a:ext uri="{FF2B5EF4-FFF2-40B4-BE49-F238E27FC236}">
                  <a16:creationId xmlns:a16="http://schemas.microsoft.com/office/drawing/2014/main" id="{C0EBA64D-0FE6-4B32-87B9-4403BEDA809B}"/>
                </a:ext>
              </a:extLst>
            </p:cNvPr>
            <p:cNvSpPr>
              <a:spLocks noChangeArrowheads="1"/>
            </p:cNvSpPr>
            <p:nvPr/>
          </p:nvSpPr>
          <p:spPr bwMode="auto">
            <a:xfrm>
              <a:off x="7072330" y="3429006"/>
              <a:ext cx="1571636" cy="285752"/>
            </a:xfrm>
            <a:prstGeom prst="rect">
              <a:avLst/>
            </a:prstGeom>
            <a:noFill/>
            <a:ln w="1270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r>
                <a:rPr lang="zh-CN" altLang="en-US" sz="800" b="1">
                  <a:cs typeface="Times New Roman" panose="02020603050405020304" pitchFamily="18" charset="0"/>
                </a:rPr>
                <a:t>事件数据库</a:t>
              </a:r>
              <a:r>
                <a:rPr lang="en-US" altLang="zh-CN" sz="800" b="1">
                  <a:latin typeface="Times New Roman" panose="02020603050405020304" pitchFamily="18" charset="0"/>
                  <a:cs typeface="Times New Roman" panose="02020603050405020304" pitchFamily="18" charset="0"/>
                </a:rPr>
                <a:t>(D-boxes)</a:t>
              </a:r>
              <a:endParaRPr lang="zh-CN" altLang="en-US" sz="800" b="1">
                <a:latin typeface="Times New Roman" panose="02020603050405020304" pitchFamily="18" charset="0"/>
                <a:cs typeface="Times New Roman" panose="02020603050405020304" pitchFamily="18" charset="0"/>
              </a:endParaRPr>
            </a:p>
          </p:txBody>
        </p:sp>
        <p:sp>
          <p:nvSpPr>
            <p:cNvPr id="68619" name="矩形 48">
              <a:extLst>
                <a:ext uri="{FF2B5EF4-FFF2-40B4-BE49-F238E27FC236}">
                  <a16:creationId xmlns:a16="http://schemas.microsoft.com/office/drawing/2014/main" id="{B815DB76-8931-4A23-A629-7BB87B6708CE}"/>
                </a:ext>
              </a:extLst>
            </p:cNvPr>
            <p:cNvSpPr>
              <a:spLocks noChangeArrowheads="1"/>
            </p:cNvSpPr>
            <p:nvPr/>
          </p:nvSpPr>
          <p:spPr bwMode="auto">
            <a:xfrm>
              <a:off x="5786446" y="3929072"/>
              <a:ext cx="1571636" cy="285752"/>
            </a:xfrm>
            <a:prstGeom prst="rect">
              <a:avLst/>
            </a:prstGeom>
            <a:noFill/>
            <a:ln w="1270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r>
                <a:rPr lang="zh-CN" altLang="en-US" sz="800" b="1">
                  <a:cs typeface="Times New Roman" panose="02020603050405020304" pitchFamily="18" charset="0"/>
                </a:rPr>
                <a:t>事件产生器</a:t>
              </a:r>
              <a:r>
                <a:rPr lang="en-US" altLang="zh-CN" sz="800" b="1">
                  <a:latin typeface="Times New Roman" panose="02020603050405020304" pitchFamily="18" charset="0"/>
                  <a:cs typeface="Times New Roman" panose="02020603050405020304" pitchFamily="18" charset="0"/>
                </a:rPr>
                <a:t>(E-boxes)</a:t>
              </a:r>
              <a:endParaRPr lang="zh-CN" altLang="en-US" sz="800" b="1">
                <a:latin typeface="Times New Roman" panose="02020603050405020304" pitchFamily="18" charset="0"/>
                <a:cs typeface="Times New Roman" panose="02020603050405020304" pitchFamily="18" charset="0"/>
              </a:endParaRPr>
            </a:p>
          </p:txBody>
        </p:sp>
        <p:cxnSp>
          <p:nvCxnSpPr>
            <p:cNvPr id="68620" name="直接箭头连接符 49">
              <a:extLst>
                <a:ext uri="{FF2B5EF4-FFF2-40B4-BE49-F238E27FC236}">
                  <a16:creationId xmlns:a16="http://schemas.microsoft.com/office/drawing/2014/main" id="{45897627-C055-48DE-BFF5-C11EFA75F8B8}"/>
                </a:ext>
              </a:extLst>
            </p:cNvPr>
            <p:cNvCxnSpPr>
              <a:cxnSpLocks noChangeShapeType="1"/>
            </p:cNvCxnSpPr>
            <p:nvPr/>
          </p:nvCxnSpPr>
          <p:spPr bwMode="auto">
            <a:xfrm rot="5400000" flipH="1" flipV="1">
              <a:off x="5066510" y="3219454"/>
              <a:ext cx="438946" cy="794"/>
            </a:xfrm>
            <a:prstGeom prst="straightConnector1">
              <a:avLst/>
            </a:prstGeom>
            <a:noFill/>
            <a:ln w="12700" algn="ctr">
              <a:solidFill>
                <a:schemeClr val="tx1"/>
              </a:solidFill>
              <a:round/>
              <a:headEnd/>
              <a:tailEnd type="none" w="med" len="lg"/>
            </a:ln>
            <a:extLst>
              <a:ext uri="{909E8E84-426E-40DD-AFC4-6F175D3DCCD1}">
                <a14:hiddenFill xmlns:a14="http://schemas.microsoft.com/office/drawing/2010/main">
                  <a:noFill/>
                </a14:hiddenFill>
              </a:ext>
            </a:extLst>
          </p:spPr>
        </p:cxnSp>
        <p:cxnSp>
          <p:nvCxnSpPr>
            <p:cNvPr id="68621" name="直接箭头连接符 53">
              <a:extLst>
                <a:ext uri="{FF2B5EF4-FFF2-40B4-BE49-F238E27FC236}">
                  <a16:creationId xmlns:a16="http://schemas.microsoft.com/office/drawing/2014/main" id="{59647BC3-C11C-4158-91EF-4DF3A833F433}"/>
                </a:ext>
              </a:extLst>
            </p:cNvPr>
            <p:cNvCxnSpPr>
              <a:cxnSpLocks noChangeShapeType="1"/>
            </p:cNvCxnSpPr>
            <p:nvPr/>
          </p:nvCxnSpPr>
          <p:spPr bwMode="auto">
            <a:xfrm>
              <a:off x="5286380" y="3000378"/>
              <a:ext cx="500066" cy="1588"/>
            </a:xfrm>
            <a:prstGeom prst="straightConnector1">
              <a:avLst/>
            </a:prstGeom>
            <a:noFill/>
            <a:ln w="12700" algn="ctr">
              <a:solidFill>
                <a:schemeClr val="tx1"/>
              </a:solidFill>
              <a:round/>
              <a:headEnd/>
              <a:tailEnd type="triangle" w="med" len="lg"/>
            </a:ln>
            <a:extLst>
              <a:ext uri="{909E8E84-426E-40DD-AFC4-6F175D3DCCD1}">
                <a14:hiddenFill xmlns:a14="http://schemas.microsoft.com/office/drawing/2010/main">
                  <a:noFill/>
                </a14:hiddenFill>
              </a:ext>
            </a:extLst>
          </p:spPr>
        </p:cxnSp>
        <p:cxnSp>
          <p:nvCxnSpPr>
            <p:cNvPr id="68622" name="直接箭头连接符 56">
              <a:extLst>
                <a:ext uri="{FF2B5EF4-FFF2-40B4-BE49-F238E27FC236}">
                  <a16:creationId xmlns:a16="http://schemas.microsoft.com/office/drawing/2014/main" id="{55CE93A5-0F7E-49A9-95AD-B8EEEE5CEAF6}"/>
                </a:ext>
              </a:extLst>
            </p:cNvPr>
            <p:cNvCxnSpPr>
              <a:cxnSpLocks noChangeShapeType="1"/>
              <a:endCxn id="68618" idx="1"/>
            </p:cNvCxnSpPr>
            <p:nvPr/>
          </p:nvCxnSpPr>
          <p:spPr bwMode="auto">
            <a:xfrm>
              <a:off x="6072198" y="3571882"/>
              <a:ext cx="1000132" cy="1588"/>
            </a:xfrm>
            <a:prstGeom prst="straightConnector1">
              <a:avLst/>
            </a:prstGeom>
            <a:noFill/>
            <a:ln w="12700" algn="ctr">
              <a:solidFill>
                <a:schemeClr val="tx1"/>
              </a:solidFill>
              <a:round/>
              <a:headEnd/>
              <a:tailEnd type="triangle" w="med" len="lg"/>
            </a:ln>
            <a:extLst>
              <a:ext uri="{909E8E84-426E-40DD-AFC4-6F175D3DCCD1}">
                <a14:hiddenFill xmlns:a14="http://schemas.microsoft.com/office/drawing/2010/main">
                  <a:noFill/>
                </a14:hiddenFill>
              </a:ext>
            </a:extLst>
          </p:spPr>
        </p:cxnSp>
        <p:cxnSp>
          <p:nvCxnSpPr>
            <p:cNvPr id="68623" name="直接箭头连接符 58">
              <a:extLst>
                <a:ext uri="{FF2B5EF4-FFF2-40B4-BE49-F238E27FC236}">
                  <a16:creationId xmlns:a16="http://schemas.microsoft.com/office/drawing/2014/main" id="{06BEEB95-58AC-44C6-8CEE-C6F944448124}"/>
                </a:ext>
              </a:extLst>
            </p:cNvPr>
            <p:cNvCxnSpPr>
              <a:cxnSpLocks noChangeShapeType="1"/>
              <a:stCxn id="68619" idx="0"/>
              <a:endCxn id="68616" idx="2"/>
            </p:cNvCxnSpPr>
            <p:nvPr/>
          </p:nvCxnSpPr>
          <p:spPr bwMode="auto">
            <a:xfrm rot="5400000" flipH="1" flipV="1">
              <a:off x="6179355" y="3536163"/>
              <a:ext cx="785818" cy="1588"/>
            </a:xfrm>
            <a:prstGeom prst="straightConnector1">
              <a:avLst/>
            </a:prstGeom>
            <a:noFill/>
            <a:ln w="12700" algn="ctr">
              <a:solidFill>
                <a:schemeClr val="tx1"/>
              </a:solidFill>
              <a:round/>
              <a:headEnd/>
              <a:tailEnd type="triangle" w="med" len="lg"/>
            </a:ln>
            <a:extLst>
              <a:ext uri="{909E8E84-426E-40DD-AFC4-6F175D3DCCD1}">
                <a14:hiddenFill xmlns:a14="http://schemas.microsoft.com/office/drawing/2010/main">
                  <a:noFill/>
                </a14:hiddenFill>
              </a:ext>
            </a:extLst>
          </p:spPr>
        </p:cxnSp>
        <p:cxnSp>
          <p:nvCxnSpPr>
            <p:cNvPr id="68624" name="直接箭头连接符 62">
              <a:extLst>
                <a:ext uri="{FF2B5EF4-FFF2-40B4-BE49-F238E27FC236}">
                  <a16:creationId xmlns:a16="http://schemas.microsoft.com/office/drawing/2014/main" id="{BBA579ED-257B-45E4-A720-BE88D7F946C1}"/>
                </a:ext>
              </a:extLst>
            </p:cNvPr>
            <p:cNvCxnSpPr>
              <a:cxnSpLocks noChangeShapeType="1"/>
            </p:cNvCxnSpPr>
            <p:nvPr/>
          </p:nvCxnSpPr>
          <p:spPr bwMode="auto">
            <a:xfrm rot="10800000">
              <a:off x="5286380" y="4071948"/>
              <a:ext cx="499272" cy="1588"/>
            </a:xfrm>
            <a:prstGeom prst="straightConnector1">
              <a:avLst/>
            </a:prstGeom>
            <a:noFill/>
            <a:ln w="12700" algn="ctr">
              <a:solidFill>
                <a:schemeClr val="tx1"/>
              </a:solidFill>
              <a:round/>
              <a:headEnd/>
              <a:tailEnd type="none" w="med" len="lg"/>
            </a:ln>
            <a:extLst>
              <a:ext uri="{909E8E84-426E-40DD-AFC4-6F175D3DCCD1}">
                <a14:hiddenFill xmlns:a14="http://schemas.microsoft.com/office/drawing/2010/main">
                  <a:noFill/>
                </a14:hiddenFill>
              </a:ext>
            </a:extLst>
          </p:spPr>
        </p:cxnSp>
        <p:cxnSp>
          <p:nvCxnSpPr>
            <p:cNvPr id="68625" name="直接箭头连接符 64">
              <a:extLst>
                <a:ext uri="{FF2B5EF4-FFF2-40B4-BE49-F238E27FC236}">
                  <a16:creationId xmlns:a16="http://schemas.microsoft.com/office/drawing/2014/main" id="{31E54E1E-9832-4C2F-81BA-5A6869A74E2C}"/>
                </a:ext>
              </a:extLst>
            </p:cNvPr>
            <p:cNvCxnSpPr>
              <a:cxnSpLocks noChangeShapeType="1"/>
            </p:cNvCxnSpPr>
            <p:nvPr/>
          </p:nvCxnSpPr>
          <p:spPr bwMode="auto">
            <a:xfrm rot="5400000" flipH="1" flipV="1">
              <a:off x="5108579" y="3892559"/>
              <a:ext cx="357190" cy="1588"/>
            </a:xfrm>
            <a:prstGeom prst="straightConnector1">
              <a:avLst/>
            </a:prstGeom>
            <a:noFill/>
            <a:ln w="12700" algn="ctr">
              <a:solidFill>
                <a:schemeClr val="tx1"/>
              </a:solidFill>
              <a:round/>
              <a:headEnd/>
              <a:tailEnd type="triangle" w="med" len="lg"/>
            </a:ln>
            <a:extLst>
              <a:ext uri="{909E8E84-426E-40DD-AFC4-6F175D3DCCD1}">
                <a14:hiddenFill xmlns:a14="http://schemas.microsoft.com/office/drawing/2010/main">
                  <a:noFill/>
                </a14:hiddenFill>
              </a:ext>
            </a:extLst>
          </p:spPr>
        </p:cxnSp>
        <p:cxnSp>
          <p:nvCxnSpPr>
            <p:cNvPr id="68626" name="直接箭头连接符 66">
              <a:extLst>
                <a:ext uri="{FF2B5EF4-FFF2-40B4-BE49-F238E27FC236}">
                  <a16:creationId xmlns:a16="http://schemas.microsoft.com/office/drawing/2014/main" id="{80E7B297-A1C3-4A12-9E8D-D9EB31CCA6EC}"/>
                </a:ext>
              </a:extLst>
            </p:cNvPr>
            <p:cNvCxnSpPr>
              <a:cxnSpLocks noChangeShapeType="1"/>
            </p:cNvCxnSpPr>
            <p:nvPr/>
          </p:nvCxnSpPr>
          <p:spPr bwMode="auto">
            <a:xfrm rot="10800000">
              <a:off x="7358082" y="4071948"/>
              <a:ext cx="499272" cy="1588"/>
            </a:xfrm>
            <a:prstGeom prst="straightConnector1">
              <a:avLst/>
            </a:prstGeom>
            <a:noFill/>
            <a:ln w="12700" algn="ctr">
              <a:solidFill>
                <a:schemeClr val="tx1"/>
              </a:solidFill>
              <a:round/>
              <a:headEnd/>
              <a:tailEnd type="none" w="med" len="lg"/>
            </a:ln>
            <a:extLst>
              <a:ext uri="{909E8E84-426E-40DD-AFC4-6F175D3DCCD1}">
                <a14:hiddenFill xmlns:a14="http://schemas.microsoft.com/office/drawing/2010/main">
                  <a:noFill/>
                </a14:hiddenFill>
              </a:ext>
            </a:extLst>
          </p:spPr>
        </p:cxnSp>
        <p:cxnSp>
          <p:nvCxnSpPr>
            <p:cNvPr id="68627" name="直接箭头连接符 67">
              <a:extLst>
                <a:ext uri="{FF2B5EF4-FFF2-40B4-BE49-F238E27FC236}">
                  <a16:creationId xmlns:a16="http://schemas.microsoft.com/office/drawing/2014/main" id="{7004C95E-DBD5-4085-BBF4-B7E80A243C64}"/>
                </a:ext>
              </a:extLst>
            </p:cNvPr>
            <p:cNvCxnSpPr>
              <a:cxnSpLocks noChangeShapeType="1"/>
            </p:cNvCxnSpPr>
            <p:nvPr/>
          </p:nvCxnSpPr>
          <p:spPr bwMode="auto">
            <a:xfrm rot="5400000" flipH="1" flipV="1">
              <a:off x="7680347" y="3892559"/>
              <a:ext cx="357190" cy="1588"/>
            </a:xfrm>
            <a:prstGeom prst="straightConnector1">
              <a:avLst/>
            </a:prstGeom>
            <a:noFill/>
            <a:ln w="12700" algn="ctr">
              <a:solidFill>
                <a:schemeClr val="tx1"/>
              </a:solidFill>
              <a:round/>
              <a:headEnd/>
              <a:tailEnd type="triangle" w="med" len="lg"/>
            </a:ln>
            <a:extLst>
              <a:ext uri="{909E8E84-426E-40DD-AFC4-6F175D3DCCD1}">
                <a14:hiddenFill xmlns:a14="http://schemas.microsoft.com/office/drawing/2010/main">
                  <a:noFill/>
                </a14:hiddenFill>
              </a:ext>
            </a:extLst>
          </p:spPr>
        </p:cxnSp>
        <p:cxnSp>
          <p:nvCxnSpPr>
            <p:cNvPr id="68628" name="直接箭头连接符 68">
              <a:extLst>
                <a:ext uri="{FF2B5EF4-FFF2-40B4-BE49-F238E27FC236}">
                  <a16:creationId xmlns:a16="http://schemas.microsoft.com/office/drawing/2014/main" id="{B4648224-1532-476F-8E8E-531361FB3E49}"/>
                </a:ext>
              </a:extLst>
            </p:cNvPr>
            <p:cNvCxnSpPr>
              <a:cxnSpLocks noChangeShapeType="1"/>
            </p:cNvCxnSpPr>
            <p:nvPr/>
          </p:nvCxnSpPr>
          <p:spPr bwMode="auto">
            <a:xfrm rot="5400000" flipH="1" flipV="1">
              <a:off x="6465901" y="4321187"/>
              <a:ext cx="214314" cy="1588"/>
            </a:xfrm>
            <a:prstGeom prst="straightConnector1">
              <a:avLst/>
            </a:prstGeom>
            <a:noFill/>
            <a:ln w="12700" algn="ctr">
              <a:solidFill>
                <a:schemeClr val="tx1"/>
              </a:solidFill>
              <a:round/>
              <a:headEnd/>
              <a:tailEnd type="triangle" w="med" len="lg"/>
            </a:ln>
            <a:extLst>
              <a:ext uri="{909E8E84-426E-40DD-AFC4-6F175D3DCCD1}">
                <a14:hiddenFill xmlns:a14="http://schemas.microsoft.com/office/drawing/2010/main">
                  <a:noFill/>
                </a14:hiddenFill>
              </a:ext>
            </a:extLst>
          </p:spPr>
        </p:cxnSp>
        <p:cxnSp>
          <p:nvCxnSpPr>
            <p:cNvPr id="68629" name="直接箭头连接符 71">
              <a:extLst>
                <a:ext uri="{FF2B5EF4-FFF2-40B4-BE49-F238E27FC236}">
                  <a16:creationId xmlns:a16="http://schemas.microsoft.com/office/drawing/2014/main" id="{733BF483-C0F8-4F40-8E12-02BE33A7A6DF}"/>
                </a:ext>
              </a:extLst>
            </p:cNvPr>
            <p:cNvCxnSpPr>
              <a:cxnSpLocks noChangeShapeType="1"/>
            </p:cNvCxnSpPr>
            <p:nvPr/>
          </p:nvCxnSpPr>
          <p:spPr bwMode="auto">
            <a:xfrm rot="10800000">
              <a:off x="5286380" y="4429138"/>
              <a:ext cx="2643206" cy="1588"/>
            </a:xfrm>
            <a:prstGeom prst="straightConnector1">
              <a:avLst/>
            </a:prstGeom>
            <a:noFill/>
            <a:ln w="12700" algn="ctr">
              <a:solidFill>
                <a:schemeClr val="tx1"/>
              </a:solidFill>
              <a:round/>
              <a:headEnd/>
              <a:tailEnd type="none" w="med" len="lg"/>
            </a:ln>
            <a:extLst>
              <a:ext uri="{909E8E84-426E-40DD-AFC4-6F175D3DCCD1}">
                <a14:hiddenFill xmlns:a14="http://schemas.microsoft.com/office/drawing/2010/main">
                  <a:noFill/>
                </a14:hiddenFill>
              </a:ext>
            </a:extLst>
          </p:spPr>
        </p:cxnSp>
        <p:sp>
          <p:nvSpPr>
            <p:cNvPr id="68630" name="矩形 74">
              <a:extLst>
                <a:ext uri="{FF2B5EF4-FFF2-40B4-BE49-F238E27FC236}">
                  <a16:creationId xmlns:a16="http://schemas.microsoft.com/office/drawing/2014/main" id="{86F1A4EF-181B-40ED-9C8B-8B752A3D5CD8}"/>
                </a:ext>
              </a:extLst>
            </p:cNvPr>
            <p:cNvSpPr>
              <a:spLocks noChangeArrowheads="1"/>
            </p:cNvSpPr>
            <p:nvPr/>
          </p:nvSpPr>
          <p:spPr bwMode="auto">
            <a:xfrm>
              <a:off x="6929454" y="4429138"/>
              <a:ext cx="1000132" cy="285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round/>
                  <a:headEnd/>
                  <a:tailEnd/>
                </a14:hiddenLine>
              </a:ext>
            </a:extLst>
          </p:spPr>
          <p:txBody>
            <a:bodyPr wrap="none" anchor="ct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r>
                <a:rPr lang="zh-CN" altLang="en-US" sz="800" b="1">
                  <a:latin typeface="Times New Roman" panose="02020603050405020304" pitchFamily="18" charset="0"/>
                  <a:cs typeface="Times New Roman" panose="02020603050405020304" pitchFamily="18" charset="0"/>
                </a:rPr>
                <a:t>原事件来源</a:t>
              </a:r>
            </a:p>
          </p:txBody>
        </p:sp>
      </p:grpSp>
      <p:sp>
        <p:nvSpPr>
          <p:cNvPr id="68615" name="矩形 22">
            <a:extLst>
              <a:ext uri="{FF2B5EF4-FFF2-40B4-BE49-F238E27FC236}">
                <a16:creationId xmlns:a16="http://schemas.microsoft.com/office/drawing/2014/main" id="{DA40D951-154E-4C79-8268-1A15F606378F}"/>
              </a:ext>
            </a:extLst>
          </p:cNvPr>
          <p:cNvSpPr>
            <a:spLocks noChangeArrowheads="1"/>
          </p:cNvSpPr>
          <p:nvPr/>
        </p:nvSpPr>
        <p:spPr bwMode="auto">
          <a:xfrm>
            <a:off x="6948488" y="2970213"/>
            <a:ext cx="1223962" cy="287337"/>
          </a:xfrm>
          <a:prstGeom prst="rect">
            <a:avLst/>
          </a:prstGeom>
          <a:solidFill>
            <a:schemeClr val="accent1">
              <a:alpha val="0"/>
            </a:schemeClr>
          </a:solidFill>
          <a:ln w="38100" algn="ctr">
            <a:solidFill>
              <a:srgbClr val="FF0000"/>
            </a:solidFill>
            <a:round/>
            <a:headEnd/>
            <a:tailEnd/>
          </a:ln>
        </p:spPr>
        <p:txBody>
          <a:bodyPr wrap="none" anchor="ct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sz="800"/>
          </a:p>
        </p:txBody>
      </p:sp>
    </p:spTree>
  </p:cSld>
  <p:clrMapOvr>
    <a:masterClrMapping/>
  </p:clrMapOvr>
  <p:transition spd="med">
    <p:randomBar dir="vert"/>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00AF4922-E37F-42D6-B268-843C1E89CD6E}"/>
              </a:ext>
            </a:extLst>
          </p:cNvPr>
          <p:cNvSpPr>
            <a:spLocks noGrp="1"/>
          </p:cNvSpPr>
          <p:nvPr>
            <p:ph idx="1"/>
          </p:nvPr>
        </p:nvSpPr>
        <p:spPr>
          <a:xfrm>
            <a:off x="428625" y="1500188"/>
            <a:ext cx="8229600" cy="2794000"/>
          </a:xfrm>
        </p:spPr>
        <p:txBody>
          <a:bodyPr/>
          <a:lstStyle/>
          <a:p>
            <a:pPr marL="342900" lvl="1" indent="-342900">
              <a:lnSpc>
                <a:spcPct val="130000"/>
              </a:lnSpc>
              <a:buSzPct val="85000"/>
              <a:buFont typeface="Wingdings" pitchFamily="2" charset="2"/>
              <a:buChar char="n"/>
              <a:defRPr/>
            </a:pPr>
            <a:r>
              <a:rPr lang="zh-CN" altLang="en-US" b="1" dirty="0"/>
              <a:t>大多数入侵检测系统</a:t>
            </a:r>
            <a:r>
              <a:rPr lang="zh-CN" altLang="en-US" b="1" dirty="0">
                <a:solidFill>
                  <a:srgbClr val="FF0000"/>
                </a:solidFill>
              </a:rPr>
              <a:t>提供以多种形式生成</a:t>
            </a:r>
            <a:r>
              <a:rPr lang="zh-CN" altLang="en-US" b="1" dirty="0">
                <a:solidFill>
                  <a:srgbClr val="0033CC"/>
                </a:solidFill>
              </a:rPr>
              <a:t>警报的响应</a:t>
            </a:r>
            <a:r>
              <a:rPr lang="zh-CN" altLang="en-US" b="1" dirty="0">
                <a:solidFill>
                  <a:srgbClr val="FF0000"/>
                </a:solidFill>
              </a:rPr>
              <a:t>方式</a:t>
            </a:r>
            <a:r>
              <a:rPr lang="zh-CN" altLang="en-US" sz="1800" b="1" dirty="0">
                <a:solidFill>
                  <a:srgbClr val="FF0000"/>
                </a:solidFill>
              </a:rPr>
              <a:t>。</a:t>
            </a:r>
            <a:r>
              <a:rPr lang="zh-CN" altLang="en-US" b="1" dirty="0"/>
              <a:t>用户可以自己订制适合系统的警报。</a:t>
            </a:r>
          </a:p>
          <a:p>
            <a:pPr marL="342900" lvl="1" indent="-342900">
              <a:lnSpc>
                <a:spcPct val="130000"/>
              </a:lnSpc>
              <a:buSzPct val="85000"/>
              <a:buFont typeface="Wingdings" pitchFamily="2" charset="2"/>
              <a:buChar char="n"/>
              <a:defRPr/>
            </a:pPr>
            <a:r>
              <a:rPr lang="zh-CN" altLang="en-US" b="1" dirty="0"/>
              <a:t>最常见的警报和通知是</a:t>
            </a:r>
            <a:r>
              <a:rPr lang="zh-CN" altLang="en-US" b="1" dirty="0">
                <a:solidFill>
                  <a:srgbClr val="0033CC"/>
                </a:solidFill>
              </a:rPr>
              <a:t>显示在警告显示屏</a:t>
            </a:r>
            <a:r>
              <a:rPr lang="zh-CN" altLang="en-US" b="1" dirty="0"/>
              <a:t>。</a:t>
            </a:r>
          </a:p>
          <a:p>
            <a:pPr marL="342900" lvl="1" indent="-342900">
              <a:lnSpc>
                <a:spcPct val="130000"/>
              </a:lnSpc>
              <a:buSzPct val="85000"/>
              <a:buFont typeface="Wingdings" pitchFamily="2" charset="2"/>
              <a:buChar char="n"/>
              <a:defRPr/>
            </a:pPr>
            <a:r>
              <a:rPr lang="zh-CN" altLang="en-US" b="1" dirty="0"/>
              <a:t>警报的</a:t>
            </a:r>
            <a:r>
              <a:rPr lang="zh-CN" altLang="en-US" b="1" dirty="0">
                <a:solidFill>
                  <a:srgbClr val="0033CC"/>
                </a:solidFill>
              </a:rPr>
              <a:t>远程通报</a:t>
            </a:r>
            <a:r>
              <a:rPr lang="zh-CN" altLang="en-US" b="1" dirty="0"/>
              <a:t>。</a:t>
            </a:r>
          </a:p>
          <a:p>
            <a:pPr lvl="1">
              <a:lnSpc>
                <a:spcPct val="130000"/>
              </a:lnSpc>
              <a:spcBef>
                <a:spcPts val="600"/>
              </a:spcBef>
              <a:buSzPct val="85000"/>
              <a:defRPr/>
            </a:pPr>
            <a:r>
              <a:rPr lang="zh-CN" altLang="en-US" sz="1400" b="1" dirty="0"/>
              <a:t>使用另一种警报</a:t>
            </a:r>
            <a:r>
              <a:rPr lang="en-US" altLang="zh-CN" sz="1400" b="1" dirty="0"/>
              <a:t>/</a:t>
            </a:r>
            <a:r>
              <a:rPr lang="zh-CN" altLang="en-US" sz="1400" b="1" dirty="0"/>
              <a:t>警告方式，如短信，电子邮件</a:t>
            </a:r>
          </a:p>
          <a:p>
            <a:pPr lvl="1">
              <a:lnSpc>
                <a:spcPct val="130000"/>
              </a:lnSpc>
              <a:spcBef>
                <a:spcPts val="600"/>
              </a:spcBef>
              <a:buSzPct val="85000"/>
              <a:defRPr/>
            </a:pPr>
            <a:r>
              <a:rPr lang="zh-CN" altLang="en-US" sz="1400" b="1" dirty="0"/>
              <a:t>攻击者可以阻断消息</a:t>
            </a:r>
          </a:p>
          <a:p>
            <a:pPr marL="342900" lvl="1" indent="-342900">
              <a:lnSpc>
                <a:spcPct val="130000"/>
              </a:lnSpc>
              <a:buSzPct val="85000"/>
              <a:buFont typeface="Wingdings" pitchFamily="2" charset="2"/>
              <a:buChar char="n"/>
              <a:defRPr/>
            </a:pPr>
            <a:r>
              <a:rPr lang="zh-CN" altLang="en-US" b="1" dirty="0"/>
              <a:t>有些入侵检测系统被设计成</a:t>
            </a:r>
            <a:r>
              <a:rPr lang="zh-CN" altLang="en-US" b="1" dirty="0">
                <a:solidFill>
                  <a:srgbClr val="0033CC"/>
                </a:solidFill>
              </a:rPr>
              <a:t>与网络管理工具一起协同运作</a:t>
            </a:r>
            <a:r>
              <a:rPr lang="zh-CN" altLang="en-US" b="1" dirty="0"/>
              <a:t>。</a:t>
            </a:r>
          </a:p>
          <a:p>
            <a:pPr lvl="1">
              <a:lnSpc>
                <a:spcPct val="130000"/>
              </a:lnSpc>
              <a:spcBef>
                <a:spcPts val="600"/>
              </a:spcBef>
              <a:buSzPct val="85000"/>
              <a:defRPr/>
            </a:pPr>
            <a:r>
              <a:rPr lang="zh-CN" altLang="en-US" sz="1400" b="1" dirty="0"/>
              <a:t>利用网络管理的基础设备，在网络管理控制台上发送和显示警报。</a:t>
            </a:r>
          </a:p>
          <a:p>
            <a:pPr lvl="1">
              <a:lnSpc>
                <a:spcPct val="130000"/>
              </a:lnSpc>
              <a:spcBef>
                <a:spcPts val="600"/>
              </a:spcBef>
              <a:buSzPct val="85000"/>
              <a:defRPr/>
            </a:pPr>
            <a:r>
              <a:rPr lang="zh-CN" altLang="en-US" sz="1400" b="1" dirty="0"/>
              <a:t>如，</a:t>
            </a:r>
            <a:r>
              <a:rPr lang="en-US" altLang="zh-CN" sz="1400" b="1" dirty="0"/>
              <a:t>SNMP</a:t>
            </a:r>
            <a:r>
              <a:rPr lang="zh-CN" altLang="en-US" sz="1400" b="1" dirty="0"/>
              <a:t>的</a:t>
            </a:r>
            <a:r>
              <a:rPr lang="en-US" altLang="zh-CN" sz="1400" b="1" dirty="0"/>
              <a:t>trap</a:t>
            </a:r>
            <a:r>
              <a:rPr lang="zh-CN" altLang="en-US" sz="1400" b="1" dirty="0"/>
              <a:t>消息作为一种警报方式。</a:t>
            </a:r>
          </a:p>
          <a:p>
            <a:pPr>
              <a:defRPr/>
            </a:pPr>
            <a:endParaRPr lang="zh-CN" altLang="en-US" b="1" dirty="0"/>
          </a:p>
        </p:txBody>
      </p:sp>
      <p:sp>
        <p:nvSpPr>
          <p:cNvPr id="4" name="标题 1">
            <a:extLst>
              <a:ext uri="{FF2B5EF4-FFF2-40B4-BE49-F238E27FC236}">
                <a16:creationId xmlns:a16="http://schemas.microsoft.com/office/drawing/2014/main" id="{33B8D00E-7681-4225-8E38-3459F19182D2}"/>
              </a:ext>
            </a:extLst>
          </p:cNvPr>
          <p:cNvSpPr txBox="1">
            <a:spLocks/>
          </p:cNvSpPr>
          <p:nvPr/>
        </p:nvSpPr>
        <p:spPr bwMode="auto">
          <a:xfrm>
            <a:off x="6643702" y="214296"/>
            <a:ext cx="2286016" cy="307965"/>
          </a:xfrm>
          <a:prstGeom prst="rect">
            <a:avLst/>
          </a:prstGeom>
          <a:noFill/>
          <a:ln w="9525">
            <a:noFill/>
            <a:miter lim="800000"/>
            <a:headEnd/>
            <a:tailEnd/>
          </a:ln>
        </p:spPr>
        <p:txBody>
          <a:bodyPr anchor="ctr"/>
          <a:lstStyle/>
          <a:p>
            <a:pPr algn="ctr">
              <a:defRPr/>
            </a:pPr>
            <a:r>
              <a:rPr lang="en-US" altLang="zh-CN" sz="2000" b="1">
                <a:solidFill>
                  <a:srgbClr val="C00000"/>
                </a:solidFill>
                <a:effectLst>
                  <a:reflection blurRad="6350" stA="50000" endA="300" endPos="50000" dist="60007" dir="5400000" sy="-100000" algn="bl" rotWithShape="0"/>
                </a:effectLst>
                <a:latin typeface="+mj-ea"/>
                <a:ea typeface="+mj-ea"/>
                <a:cs typeface="+mj-cs"/>
              </a:rPr>
              <a:t>7.3  </a:t>
            </a:r>
            <a:r>
              <a:rPr lang="zh-CN" altLang="en-US" sz="2000" b="1">
                <a:solidFill>
                  <a:srgbClr val="C00000"/>
                </a:solidFill>
                <a:effectLst>
                  <a:reflection blurRad="6350" stA="50000" endA="300" endPos="50000" dist="60007" dir="5400000" sy="-100000" algn="bl" rotWithShape="0"/>
                </a:effectLst>
                <a:latin typeface="+mj-ea"/>
                <a:ea typeface="+mj-ea"/>
                <a:cs typeface="+mj-cs"/>
              </a:rPr>
              <a:t>入侵检测系统</a:t>
            </a:r>
            <a:endParaRPr lang="zh-CN" altLang="en-US" sz="2000" b="1" dirty="0">
              <a:solidFill>
                <a:srgbClr val="C00000"/>
              </a:solidFill>
              <a:effectLst>
                <a:reflection blurRad="6350" stA="50000" endA="300" endPos="50000" dist="60007" dir="5400000" sy="-100000" algn="bl" rotWithShape="0"/>
              </a:effectLst>
              <a:latin typeface="+mj-ea"/>
              <a:ea typeface="+mj-ea"/>
              <a:cs typeface="+mj-cs"/>
            </a:endParaRPr>
          </a:p>
        </p:txBody>
      </p:sp>
      <p:sp>
        <p:nvSpPr>
          <p:cNvPr id="5" name="标题 1">
            <a:extLst>
              <a:ext uri="{FF2B5EF4-FFF2-40B4-BE49-F238E27FC236}">
                <a16:creationId xmlns:a16="http://schemas.microsoft.com/office/drawing/2014/main" id="{2EAFBA62-ED54-4FAF-8BE2-C35E9690C56F}"/>
              </a:ext>
            </a:extLst>
          </p:cNvPr>
          <p:cNvSpPr txBox="1">
            <a:spLocks/>
          </p:cNvSpPr>
          <p:nvPr/>
        </p:nvSpPr>
        <p:spPr bwMode="auto">
          <a:xfrm>
            <a:off x="214282" y="642924"/>
            <a:ext cx="2214578" cy="307965"/>
          </a:xfrm>
          <a:prstGeom prst="rect">
            <a:avLst/>
          </a:prstGeom>
          <a:noFill/>
          <a:ln w="9525">
            <a:noFill/>
            <a:miter lim="800000"/>
            <a:headEnd/>
            <a:tailEnd/>
          </a:ln>
        </p:spPr>
        <p:txBody>
          <a:bodyPr anchor="ctr"/>
          <a:lstStyle/>
          <a:p>
            <a:pPr algn="ct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7.3.2  IDS</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的类型</a:t>
            </a:r>
          </a:p>
        </p:txBody>
      </p:sp>
      <p:sp>
        <p:nvSpPr>
          <p:cNvPr id="6" name="标题 1">
            <a:extLst>
              <a:ext uri="{FF2B5EF4-FFF2-40B4-BE49-F238E27FC236}">
                <a16:creationId xmlns:a16="http://schemas.microsoft.com/office/drawing/2014/main" id="{B1E671AD-6F53-41E1-8206-6CF7D14348F8}"/>
              </a:ext>
            </a:extLst>
          </p:cNvPr>
          <p:cNvSpPr txBox="1">
            <a:spLocks/>
          </p:cNvSpPr>
          <p:nvPr/>
        </p:nvSpPr>
        <p:spPr bwMode="auto">
          <a:xfrm>
            <a:off x="285750" y="1071563"/>
            <a:ext cx="1143000" cy="357187"/>
          </a:xfrm>
          <a:prstGeom prst="rect">
            <a:avLst/>
          </a:prstGeom>
          <a:noFill/>
          <a:ln w="9525">
            <a:noFill/>
            <a:miter lim="800000"/>
            <a:headEnd/>
            <a:tailEnd/>
          </a:ln>
        </p:spPr>
        <p:txBody>
          <a:bodyPr anchor="ctr"/>
          <a:lstStyle/>
          <a:p>
            <a:pPr algn="ctr">
              <a:defRPr/>
            </a:pPr>
            <a:r>
              <a:rPr lang="zh-CN" altLang="en-US" sz="1800" b="1" dirty="0">
                <a:solidFill>
                  <a:srgbClr val="0033CC"/>
                </a:solidFill>
                <a:latin typeface="+mj-ea"/>
                <a:ea typeface="+mj-ea"/>
                <a:cs typeface="+mj-cs"/>
              </a:rPr>
              <a:t>被动响应</a:t>
            </a:r>
          </a:p>
        </p:txBody>
      </p:sp>
      <p:grpSp>
        <p:nvGrpSpPr>
          <p:cNvPr id="69638" name="组合 75">
            <a:extLst>
              <a:ext uri="{FF2B5EF4-FFF2-40B4-BE49-F238E27FC236}">
                <a16:creationId xmlns:a16="http://schemas.microsoft.com/office/drawing/2014/main" id="{B6DB050C-63FC-4791-B6F4-C97504C65A0E}"/>
              </a:ext>
            </a:extLst>
          </p:cNvPr>
          <p:cNvGrpSpPr>
            <a:grpSpLocks/>
          </p:cNvGrpSpPr>
          <p:nvPr/>
        </p:nvGrpSpPr>
        <p:grpSpPr bwMode="auto">
          <a:xfrm>
            <a:off x="5867400" y="2139950"/>
            <a:ext cx="3168650" cy="1511300"/>
            <a:chOff x="4500562" y="2857502"/>
            <a:chExt cx="4143404" cy="1857388"/>
          </a:xfrm>
        </p:grpSpPr>
        <p:sp>
          <p:nvSpPr>
            <p:cNvPr id="69640" name="矩形 45">
              <a:extLst>
                <a:ext uri="{FF2B5EF4-FFF2-40B4-BE49-F238E27FC236}">
                  <a16:creationId xmlns:a16="http://schemas.microsoft.com/office/drawing/2014/main" id="{7864914D-FB63-4866-81B4-6FF4700F8D56}"/>
                </a:ext>
              </a:extLst>
            </p:cNvPr>
            <p:cNvSpPr>
              <a:spLocks noChangeArrowheads="1"/>
            </p:cNvSpPr>
            <p:nvPr/>
          </p:nvSpPr>
          <p:spPr bwMode="auto">
            <a:xfrm>
              <a:off x="5786446" y="2857502"/>
              <a:ext cx="1571636" cy="285752"/>
            </a:xfrm>
            <a:prstGeom prst="rect">
              <a:avLst/>
            </a:prstGeom>
            <a:noFill/>
            <a:ln w="1270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r>
                <a:rPr lang="zh-CN" altLang="en-US" sz="800" b="1"/>
                <a:t>响应单元</a:t>
              </a:r>
              <a:r>
                <a:rPr lang="en-US" altLang="zh-CN" sz="800" b="1">
                  <a:latin typeface="Times New Roman" panose="02020603050405020304" pitchFamily="18" charset="0"/>
                  <a:cs typeface="Times New Roman" panose="02020603050405020304" pitchFamily="18" charset="0"/>
                </a:rPr>
                <a:t>(R-boxes)</a:t>
              </a:r>
              <a:endParaRPr lang="zh-CN" altLang="en-US" sz="800" b="1">
                <a:latin typeface="Times New Roman" panose="02020603050405020304" pitchFamily="18" charset="0"/>
                <a:cs typeface="Times New Roman" panose="02020603050405020304" pitchFamily="18" charset="0"/>
              </a:endParaRPr>
            </a:p>
          </p:txBody>
        </p:sp>
        <p:sp>
          <p:nvSpPr>
            <p:cNvPr id="69641" name="矩形 46">
              <a:extLst>
                <a:ext uri="{FF2B5EF4-FFF2-40B4-BE49-F238E27FC236}">
                  <a16:creationId xmlns:a16="http://schemas.microsoft.com/office/drawing/2014/main" id="{D4AC756A-6401-4B1A-8BEC-980DA7F89F79}"/>
                </a:ext>
              </a:extLst>
            </p:cNvPr>
            <p:cNvSpPr>
              <a:spLocks noChangeArrowheads="1"/>
            </p:cNvSpPr>
            <p:nvPr/>
          </p:nvSpPr>
          <p:spPr bwMode="auto">
            <a:xfrm>
              <a:off x="4500562" y="3429006"/>
              <a:ext cx="1571636" cy="285752"/>
            </a:xfrm>
            <a:prstGeom prst="rect">
              <a:avLst/>
            </a:prstGeom>
            <a:noFill/>
            <a:ln w="1270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r>
                <a:rPr lang="zh-CN" altLang="en-US" sz="800" b="1">
                  <a:cs typeface="Times New Roman" panose="02020603050405020304" pitchFamily="18" charset="0"/>
                </a:rPr>
                <a:t>事件分析器</a:t>
              </a:r>
              <a:r>
                <a:rPr lang="en-US" altLang="zh-CN" sz="800" b="1">
                  <a:latin typeface="Times New Roman" panose="02020603050405020304" pitchFamily="18" charset="0"/>
                  <a:cs typeface="Times New Roman" panose="02020603050405020304" pitchFamily="18" charset="0"/>
                </a:rPr>
                <a:t>(A-boxes)</a:t>
              </a:r>
              <a:endParaRPr lang="zh-CN" altLang="en-US" sz="800" b="1">
                <a:latin typeface="Times New Roman" panose="02020603050405020304" pitchFamily="18" charset="0"/>
                <a:cs typeface="Times New Roman" panose="02020603050405020304" pitchFamily="18" charset="0"/>
              </a:endParaRPr>
            </a:p>
          </p:txBody>
        </p:sp>
        <p:sp>
          <p:nvSpPr>
            <p:cNvPr id="69642" name="矩形 47">
              <a:extLst>
                <a:ext uri="{FF2B5EF4-FFF2-40B4-BE49-F238E27FC236}">
                  <a16:creationId xmlns:a16="http://schemas.microsoft.com/office/drawing/2014/main" id="{5BF2773C-BBA0-4A65-8E7C-145C9129AEF2}"/>
                </a:ext>
              </a:extLst>
            </p:cNvPr>
            <p:cNvSpPr>
              <a:spLocks noChangeArrowheads="1"/>
            </p:cNvSpPr>
            <p:nvPr/>
          </p:nvSpPr>
          <p:spPr bwMode="auto">
            <a:xfrm>
              <a:off x="7072330" y="3429006"/>
              <a:ext cx="1571636" cy="285752"/>
            </a:xfrm>
            <a:prstGeom prst="rect">
              <a:avLst/>
            </a:prstGeom>
            <a:noFill/>
            <a:ln w="1270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r>
                <a:rPr lang="zh-CN" altLang="en-US" sz="800" b="1">
                  <a:cs typeface="Times New Roman" panose="02020603050405020304" pitchFamily="18" charset="0"/>
                </a:rPr>
                <a:t>事件数据库</a:t>
              </a:r>
              <a:r>
                <a:rPr lang="en-US" altLang="zh-CN" sz="800" b="1">
                  <a:latin typeface="Times New Roman" panose="02020603050405020304" pitchFamily="18" charset="0"/>
                  <a:cs typeface="Times New Roman" panose="02020603050405020304" pitchFamily="18" charset="0"/>
                </a:rPr>
                <a:t>(D-boxes)</a:t>
              </a:r>
              <a:endParaRPr lang="zh-CN" altLang="en-US" sz="800" b="1">
                <a:latin typeface="Times New Roman" panose="02020603050405020304" pitchFamily="18" charset="0"/>
                <a:cs typeface="Times New Roman" panose="02020603050405020304" pitchFamily="18" charset="0"/>
              </a:endParaRPr>
            </a:p>
          </p:txBody>
        </p:sp>
        <p:sp>
          <p:nvSpPr>
            <p:cNvPr id="69643" name="矩形 48">
              <a:extLst>
                <a:ext uri="{FF2B5EF4-FFF2-40B4-BE49-F238E27FC236}">
                  <a16:creationId xmlns:a16="http://schemas.microsoft.com/office/drawing/2014/main" id="{BDC9D830-9B80-4C6F-8E7E-6715C1AC40DF}"/>
                </a:ext>
              </a:extLst>
            </p:cNvPr>
            <p:cNvSpPr>
              <a:spLocks noChangeArrowheads="1"/>
            </p:cNvSpPr>
            <p:nvPr/>
          </p:nvSpPr>
          <p:spPr bwMode="auto">
            <a:xfrm>
              <a:off x="5786446" y="3929072"/>
              <a:ext cx="1571636" cy="285752"/>
            </a:xfrm>
            <a:prstGeom prst="rect">
              <a:avLst/>
            </a:prstGeom>
            <a:noFill/>
            <a:ln w="1270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r>
                <a:rPr lang="zh-CN" altLang="en-US" sz="800" b="1">
                  <a:cs typeface="Times New Roman" panose="02020603050405020304" pitchFamily="18" charset="0"/>
                </a:rPr>
                <a:t>事件产生器</a:t>
              </a:r>
              <a:r>
                <a:rPr lang="en-US" altLang="zh-CN" sz="800" b="1">
                  <a:latin typeface="Times New Roman" panose="02020603050405020304" pitchFamily="18" charset="0"/>
                  <a:cs typeface="Times New Roman" panose="02020603050405020304" pitchFamily="18" charset="0"/>
                </a:rPr>
                <a:t>(E-boxes)</a:t>
              </a:r>
              <a:endParaRPr lang="zh-CN" altLang="en-US" sz="800" b="1">
                <a:latin typeface="Times New Roman" panose="02020603050405020304" pitchFamily="18" charset="0"/>
                <a:cs typeface="Times New Roman" panose="02020603050405020304" pitchFamily="18" charset="0"/>
              </a:endParaRPr>
            </a:p>
          </p:txBody>
        </p:sp>
        <p:cxnSp>
          <p:nvCxnSpPr>
            <p:cNvPr id="69644" name="直接箭头连接符 49">
              <a:extLst>
                <a:ext uri="{FF2B5EF4-FFF2-40B4-BE49-F238E27FC236}">
                  <a16:creationId xmlns:a16="http://schemas.microsoft.com/office/drawing/2014/main" id="{5BEF856E-CDAF-4E13-852E-BD1530F82478}"/>
                </a:ext>
              </a:extLst>
            </p:cNvPr>
            <p:cNvCxnSpPr>
              <a:cxnSpLocks noChangeShapeType="1"/>
            </p:cNvCxnSpPr>
            <p:nvPr/>
          </p:nvCxnSpPr>
          <p:spPr bwMode="auto">
            <a:xfrm rot="5400000" flipH="1" flipV="1">
              <a:off x="5066510" y="3219454"/>
              <a:ext cx="438946" cy="794"/>
            </a:xfrm>
            <a:prstGeom prst="straightConnector1">
              <a:avLst/>
            </a:prstGeom>
            <a:noFill/>
            <a:ln w="12700" algn="ctr">
              <a:solidFill>
                <a:schemeClr val="tx1"/>
              </a:solidFill>
              <a:round/>
              <a:headEnd/>
              <a:tailEnd type="none" w="med" len="lg"/>
            </a:ln>
            <a:extLst>
              <a:ext uri="{909E8E84-426E-40DD-AFC4-6F175D3DCCD1}">
                <a14:hiddenFill xmlns:a14="http://schemas.microsoft.com/office/drawing/2010/main">
                  <a:noFill/>
                </a14:hiddenFill>
              </a:ext>
            </a:extLst>
          </p:spPr>
        </p:cxnSp>
        <p:cxnSp>
          <p:nvCxnSpPr>
            <p:cNvPr id="69645" name="直接箭头连接符 53">
              <a:extLst>
                <a:ext uri="{FF2B5EF4-FFF2-40B4-BE49-F238E27FC236}">
                  <a16:creationId xmlns:a16="http://schemas.microsoft.com/office/drawing/2014/main" id="{174C83ED-73E9-4872-B9A1-91518B204F40}"/>
                </a:ext>
              </a:extLst>
            </p:cNvPr>
            <p:cNvCxnSpPr>
              <a:cxnSpLocks noChangeShapeType="1"/>
            </p:cNvCxnSpPr>
            <p:nvPr/>
          </p:nvCxnSpPr>
          <p:spPr bwMode="auto">
            <a:xfrm>
              <a:off x="5286380" y="3000378"/>
              <a:ext cx="500066" cy="1588"/>
            </a:xfrm>
            <a:prstGeom prst="straightConnector1">
              <a:avLst/>
            </a:prstGeom>
            <a:noFill/>
            <a:ln w="12700" algn="ctr">
              <a:solidFill>
                <a:schemeClr val="tx1"/>
              </a:solidFill>
              <a:round/>
              <a:headEnd/>
              <a:tailEnd type="triangle" w="med" len="lg"/>
            </a:ln>
            <a:extLst>
              <a:ext uri="{909E8E84-426E-40DD-AFC4-6F175D3DCCD1}">
                <a14:hiddenFill xmlns:a14="http://schemas.microsoft.com/office/drawing/2010/main">
                  <a:noFill/>
                </a14:hiddenFill>
              </a:ext>
            </a:extLst>
          </p:spPr>
        </p:cxnSp>
        <p:cxnSp>
          <p:nvCxnSpPr>
            <p:cNvPr id="69646" name="直接箭头连接符 56">
              <a:extLst>
                <a:ext uri="{FF2B5EF4-FFF2-40B4-BE49-F238E27FC236}">
                  <a16:creationId xmlns:a16="http://schemas.microsoft.com/office/drawing/2014/main" id="{C0D141C6-03F5-4E45-946C-4F5808CB0905}"/>
                </a:ext>
              </a:extLst>
            </p:cNvPr>
            <p:cNvCxnSpPr>
              <a:cxnSpLocks noChangeShapeType="1"/>
              <a:endCxn id="69642" idx="1"/>
            </p:cNvCxnSpPr>
            <p:nvPr/>
          </p:nvCxnSpPr>
          <p:spPr bwMode="auto">
            <a:xfrm>
              <a:off x="6072198" y="3571882"/>
              <a:ext cx="1000132" cy="1588"/>
            </a:xfrm>
            <a:prstGeom prst="straightConnector1">
              <a:avLst/>
            </a:prstGeom>
            <a:noFill/>
            <a:ln w="12700" algn="ctr">
              <a:solidFill>
                <a:schemeClr val="tx1"/>
              </a:solidFill>
              <a:round/>
              <a:headEnd/>
              <a:tailEnd type="triangle" w="med" len="lg"/>
            </a:ln>
            <a:extLst>
              <a:ext uri="{909E8E84-426E-40DD-AFC4-6F175D3DCCD1}">
                <a14:hiddenFill xmlns:a14="http://schemas.microsoft.com/office/drawing/2010/main">
                  <a:noFill/>
                </a14:hiddenFill>
              </a:ext>
            </a:extLst>
          </p:spPr>
        </p:cxnSp>
        <p:cxnSp>
          <p:nvCxnSpPr>
            <p:cNvPr id="69647" name="直接箭头连接符 58">
              <a:extLst>
                <a:ext uri="{FF2B5EF4-FFF2-40B4-BE49-F238E27FC236}">
                  <a16:creationId xmlns:a16="http://schemas.microsoft.com/office/drawing/2014/main" id="{99DC1E79-1547-40F2-B614-79D935BCD04F}"/>
                </a:ext>
              </a:extLst>
            </p:cNvPr>
            <p:cNvCxnSpPr>
              <a:cxnSpLocks noChangeShapeType="1"/>
              <a:stCxn id="69643" idx="0"/>
              <a:endCxn id="69640" idx="2"/>
            </p:cNvCxnSpPr>
            <p:nvPr/>
          </p:nvCxnSpPr>
          <p:spPr bwMode="auto">
            <a:xfrm rot="5400000" flipH="1" flipV="1">
              <a:off x="6179355" y="3536163"/>
              <a:ext cx="785818" cy="1588"/>
            </a:xfrm>
            <a:prstGeom prst="straightConnector1">
              <a:avLst/>
            </a:prstGeom>
            <a:noFill/>
            <a:ln w="12700" algn="ctr">
              <a:solidFill>
                <a:schemeClr val="tx1"/>
              </a:solidFill>
              <a:round/>
              <a:headEnd/>
              <a:tailEnd type="triangle" w="med" len="lg"/>
            </a:ln>
            <a:extLst>
              <a:ext uri="{909E8E84-426E-40DD-AFC4-6F175D3DCCD1}">
                <a14:hiddenFill xmlns:a14="http://schemas.microsoft.com/office/drawing/2010/main">
                  <a:noFill/>
                </a14:hiddenFill>
              </a:ext>
            </a:extLst>
          </p:spPr>
        </p:cxnSp>
        <p:cxnSp>
          <p:nvCxnSpPr>
            <p:cNvPr id="69648" name="直接箭头连接符 62">
              <a:extLst>
                <a:ext uri="{FF2B5EF4-FFF2-40B4-BE49-F238E27FC236}">
                  <a16:creationId xmlns:a16="http://schemas.microsoft.com/office/drawing/2014/main" id="{1B82E39F-FF22-4AC9-9AF2-63CF3D03D503}"/>
                </a:ext>
              </a:extLst>
            </p:cNvPr>
            <p:cNvCxnSpPr>
              <a:cxnSpLocks noChangeShapeType="1"/>
            </p:cNvCxnSpPr>
            <p:nvPr/>
          </p:nvCxnSpPr>
          <p:spPr bwMode="auto">
            <a:xfrm rot="10800000">
              <a:off x="5286380" y="4071948"/>
              <a:ext cx="499272" cy="1588"/>
            </a:xfrm>
            <a:prstGeom prst="straightConnector1">
              <a:avLst/>
            </a:prstGeom>
            <a:noFill/>
            <a:ln w="12700" algn="ctr">
              <a:solidFill>
                <a:schemeClr val="tx1"/>
              </a:solidFill>
              <a:round/>
              <a:headEnd/>
              <a:tailEnd type="none" w="med" len="lg"/>
            </a:ln>
            <a:extLst>
              <a:ext uri="{909E8E84-426E-40DD-AFC4-6F175D3DCCD1}">
                <a14:hiddenFill xmlns:a14="http://schemas.microsoft.com/office/drawing/2010/main">
                  <a:noFill/>
                </a14:hiddenFill>
              </a:ext>
            </a:extLst>
          </p:spPr>
        </p:cxnSp>
        <p:cxnSp>
          <p:nvCxnSpPr>
            <p:cNvPr id="69649" name="直接箭头连接符 64">
              <a:extLst>
                <a:ext uri="{FF2B5EF4-FFF2-40B4-BE49-F238E27FC236}">
                  <a16:creationId xmlns:a16="http://schemas.microsoft.com/office/drawing/2014/main" id="{90B8EBE2-F9B2-4196-90D3-5BDC3EF16985}"/>
                </a:ext>
              </a:extLst>
            </p:cNvPr>
            <p:cNvCxnSpPr>
              <a:cxnSpLocks noChangeShapeType="1"/>
            </p:cNvCxnSpPr>
            <p:nvPr/>
          </p:nvCxnSpPr>
          <p:spPr bwMode="auto">
            <a:xfrm rot="5400000" flipH="1" flipV="1">
              <a:off x="5108579" y="3892559"/>
              <a:ext cx="357190" cy="1588"/>
            </a:xfrm>
            <a:prstGeom prst="straightConnector1">
              <a:avLst/>
            </a:prstGeom>
            <a:noFill/>
            <a:ln w="12700" algn="ctr">
              <a:solidFill>
                <a:schemeClr val="tx1"/>
              </a:solidFill>
              <a:round/>
              <a:headEnd/>
              <a:tailEnd type="triangle" w="med" len="lg"/>
            </a:ln>
            <a:extLst>
              <a:ext uri="{909E8E84-426E-40DD-AFC4-6F175D3DCCD1}">
                <a14:hiddenFill xmlns:a14="http://schemas.microsoft.com/office/drawing/2010/main">
                  <a:noFill/>
                </a14:hiddenFill>
              </a:ext>
            </a:extLst>
          </p:spPr>
        </p:cxnSp>
        <p:cxnSp>
          <p:nvCxnSpPr>
            <p:cNvPr id="69650" name="直接箭头连接符 66">
              <a:extLst>
                <a:ext uri="{FF2B5EF4-FFF2-40B4-BE49-F238E27FC236}">
                  <a16:creationId xmlns:a16="http://schemas.microsoft.com/office/drawing/2014/main" id="{5EDA53A3-753D-4A51-88C1-575CA73BA151}"/>
                </a:ext>
              </a:extLst>
            </p:cNvPr>
            <p:cNvCxnSpPr>
              <a:cxnSpLocks noChangeShapeType="1"/>
            </p:cNvCxnSpPr>
            <p:nvPr/>
          </p:nvCxnSpPr>
          <p:spPr bwMode="auto">
            <a:xfrm rot="10800000">
              <a:off x="7358082" y="4071948"/>
              <a:ext cx="499272" cy="1588"/>
            </a:xfrm>
            <a:prstGeom prst="straightConnector1">
              <a:avLst/>
            </a:prstGeom>
            <a:noFill/>
            <a:ln w="12700" algn="ctr">
              <a:solidFill>
                <a:schemeClr val="tx1"/>
              </a:solidFill>
              <a:round/>
              <a:headEnd/>
              <a:tailEnd type="none" w="med" len="lg"/>
            </a:ln>
            <a:extLst>
              <a:ext uri="{909E8E84-426E-40DD-AFC4-6F175D3DCCD1}">
                <a14:hiddenFill xmlns:a14="http://schemas.microsoft.com/office/drawing/2010/main">
                  <a:noFill/>
                </a14:hiddenFill>
              </a:ext>
            </a:extLst>
          </p:spPr>
        </p:cxnSp>
        <p:cxnSp>
          <p:nvCxnSpPr>
            <p:cNvPr id="69651" name="直接箭头连接符 67">
              <a:extLst>
                <a:ext uri="{FF2B5EF4-FFF2-40B4-BE49-F238E27FC236}">
                  <a16:creationId xmlns:a16="http://schemas.microsoft.com/office/drawing/2014/main" id="{474D378D-957A-4548-9909-0D8795A6C770}"/>
                </a:ext>
              </a:extLst>
            </p:cNvPr>
            <p:cNvCxnSpPr>
              <a:cxnSpLocks noChangeShapeType="1"/>
            </p:cNvCxnSpPr>
            <p:nvPr/>
          </p:nvCxnSpPr>
          <p:spPr bwMode="auto">
            <a:xfrm rot="5400000" flipH="1" flipV="1">
              <a:off x="7680347" y="3892559"/>
              <a:ext cx="357190" cy="1588"/>
            </a:xfrm>
            <a:prstGeom prst="straightConnector1">
              <a:avLst/>
            </a:prstGeom>
            <a:noFill/>
            <a:ln w="12700" algn="ctr">
              <a:solidFill>
                <a:schemeClr val="tx1"/>
              </a:solidFill>
              <a:round/>
              <a:headEnd/>
              <a:tailEnd type="triangle" w="med" len="lg"/>
            </a:ln>
            <a:extLst>
              <a:ext uri="{909E8E84-426E-40DD-AFC4-6F175D3DCCD1}">
                <a14:hiddenFill xmlns:a14="http://schemas.microsoft.com/office/drawing/2010/main">
                  <a:noFill/>
                </a14:hiddenFill>
              </a:ext>
            </a:extLst>
          </p:spPr>
        </p:cxnSp>
        <p:cxnSp>
          <p:nvCxnSpPr>
            <p:cNvPr id="69652" name="直接箭头连接符 68">
              <a:extLst>
                <a:ext uri="{FF2B5EF4-FFF2-40B4-BE49-F238E27FC236}">
                  <a16:creationId xmlns:a16="http://schemas.microsoft.com/office/drawing/2014/main" id="{D07DFCC3-AB78-48B7-903D-50C4BC200070}"/>
                </a:ext>
              </a:extLst>
            </p:cNvPr>
            <p:cNvCxnSpPr>
              <a:cxnSpLocks noChangeShapeType="1"/>
            </p:cNvCxnSpPr>
            <p:nvPr/>
          </p:nvCxnSpPr>
          <p:spPr bwMode="auto">
            <a:xfrm rot="5400000" flipH="1" flipV="1">
              <a:off x="6465901" y="4321187"/>
              <a:ext cx="214314" cy="1588"/>
            </a:xfrm>
            <a:prstGeom prst="straightConnector1">
              <a:avLst/>
            </a:prstGeom>
            <a:noFill/>
            <a:ln w="12700" algn="ctr">
              <a:solidFill>
                <a:schemeClr val="tx1"/>
              </a:solidFill>
              <a:round/>
              <a:headEnd/>
              <a:tailEnd type="triangle" w="med" len="lg"/>
            </a:ln>
            <a:extLst>
              <a:ext uri="{909E8E84-426E-40DD-AFC4-6F175D3DCCD1}">
                <a14:hiddenFill xmlns:a14="http://schemas.microsoft.com/office/drawing/2010/main">
                  <a:noFill/>
                </a14:hiddenFill>
              </a:ext>
            </a:extLst>
          </p:spPr>
        </p:cxnSp>
        <p:cxnSp>
          <p:nvCxnSpPr>
            <p:cNvPr id="69653" name="直接箭头连接符 71">
              <a:extLst>
                <a:ext uri="{FF2B5EF4-FFF2-40B4-BE49-F238E27FC236}">
                  <a16:creationId xmlns:a16="http://schemas.microsoft.com/office/drawing/2014/main" id="{E529B16A-4D07-4A9F-A2BC-8AF93730B8EB}"/>
                </a:ext>
              </a:extLst>
            </p:cNvPr>
            <p:cNvCxnSpPr>
              <a:cxnSpLocks noChangeShapeType="1"/>
            </p:cNvCxnSpPr>
            <p:nvPr/>
          </p:nvCxnSpPr>
          <p:spPr bwMode="auto">
            <a:xfrm rot="10800000">
              <a:off x="5286380" y="4429138"/>
              <a:ext cx="2643206" cy="1588"/>
            </a:xfrm>
            <a:prstGeom prst="straightConnector1">
              <a:avLst/>
            </a:prstGeom>
            <a:noFill/>
            <a:ln w="12700" algn="ctr">
              <a:solidFill>
                <a:schemeClr val="tx1"/>
              </a:solidFill>
              <a:round/>
              <a:headEnd/>
              <a:tailEnd type="none" w="med" len="lg"/>
            </a:ln>
            <a:extLst>
              <a:ext uri="{909E8E84-426E-40DD-AFC4-6F175D3DCCD1}">
                <a14:hiddenFill xmlns:a14="http://schemas.microsoft.com/office/drawing/2010/main">
                  <a:noFill/>
                </a14:hiddenFill>
              </a:ext>
            </a:extLst>
          </p:spPr>
        </p:cxnSp>
        <p:sp>
          <p:nvSpPr>
            <p:cNvPr id="69654" name="矩形 74">
              <a:extLst>
                <a:ext uri="{FF2B5EF4-FFF2-40B4-BE49-F238E27FC236}">
                  <a16:creationId xmlns:a16="http://schemas.microsoft.com/office/drawing/2014/main" id="{A24DF1CF-9CAA-4BDF-B098-57D3AC08E5AF}"/>
                </a:ext>
              </a:extLst>
            </p:cNvPr>
            <p:cNvSpPr>
              <a:spLocks noChangeArrowheads="1"/>
            </p:cNvSpPr>
            <p:nvPr/>
          </p:nvSpPr>
          <p:spPr bwMode="auto">
            <a:xfrm>
              <a:off x="6929454" y="4429138"/>
              <a:ext cx="1000132" cy="285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round/>
                  <a:headEnd/>
                  <a:tailEnd/>
                </a14:hiddenLine>
              </a:ext>
            </a:extLst>
          </p:spPr>
          <p:txBody>
            <a:bodyPr wrap="none" anchor="ct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r>
                <a:rPr lang="zh-CN" altLang="en-US" sz="800" b="1">
                  <a:latin typeface="Times New Roman" panose="02020603050405020304" pitchFamily="18" charset="0"/>
                  <a:cs typeface="Times New Roman" panose="02020603050405020304" pitchFamily="18" charset="0"/>
                </a:rPr>
                <a:t>原事件来源</a:t>
              </a:r>
            </a:p>
          </p:txBody>
        </p:sp>
      </p:grpSp>
      <p:sp>
        <p:nvSpPr>
          <p:cNvPr id="69639" name="矩形 22">
            <a:extLst>
              <a:ext uri="{FF2B5EF4-FFF2-40B4-BE49-F238E27FC236}">
                <a16:creationId xmlns:a16="http://schemas.microsoft.com/office/drawing/2014/main" id="{D022FF1D-4B1E-461B-B07D-9645E59BD768}"/>
              </a:ext>
            </a:extLst>
          </p:cNvPr>
          <p:cNvSpPr>
            <a:spLocks noChangeArrowheads="1"/>
          </p:cNvSpPr>
          <p:nvPr/>
        </p:nvSpPr>
        <p:spPr bwMode="auto">
          <a:xfrm>
            <a:off x="6840538" y="2105025"/>
            <a:ext cx="1223962" cy="288925"/>
          </a:xfrm>
          <a:prstGeom prst="rect">
            <a:avLst/>
          </a:prstGeom>
          <a:solidFill>
            <a:schemeClr val="accent1">
              <a:alpha val="0"/>
            </a:schemeClr>
          </a:solidFill>
          <a:ln w="38100" algn="ctr">
            <a:solidFill>
              <a:srgbClr val="FF0000"/>
            </a:solidFill>
            <a:round/>
            <a:headEnd/>
            <a:tailEnd/>
          </a:ln>
        </p:spPr>
        <p:txBody>
          <a:bodyPr wrap="none" anchor="ct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sz="800"/>
          </a:p>
        </p:txBody>
      </p:sp>
    </p:spTree>
  </p:cSld>
  <p:clrMapOvr>
    <a:masterClrMapping/>
  </p:clrMapOvr>
  <p:transition spd="med">
    <p:randomBar dir="vert"/>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3043E8-4E72-4178-92F1-D20D12EF1E7B}"/>
              </a:ext>
            </a:extLst>
          </p:cNvPr>
          <p:cNvSpPr>
            <a:spLocks noGrp="1"/>
          </p:cNvSpPr>
          <p:nvPr>
            <p:ph type="title"/>
          </p:nvPr>
        </p:nvSpPr>
        <p:spPr>
          <a:xfrm>
            <a:off x="1714480" y="714362"/>
            <a:ext cx="5614987" cy="714380"/>
          </a:xfrm>
        </p:spPr>
        <p:txBody>
          <a:bodyPr/>
          <a:lstStyle/>
          <a:p>
            <a:pPr>
              <a:defRPr/>
            </a:pPr>
            <a:r>
              <a:rPr altLang="en-US" dirty="0"/>
              <a:t>内容提纲</a:t>
            </a:r>
          </a:p>
        </p:txBody>
      </p:sp>
      <p:grpSp>
        <p:nvGrpSpPr>
          <p:cNvPr id="70659" name="组合 15">
            <a:extLst>
              <a:ext uri="{FF2B5EF4-FFF2-40B4-BE49-F238E27FC236}">
                <a16:creationId xmlns:a16="http://schemas.microsoft.com/office/drawing/2014/main" id="{4E899BE7-DDAD-416D-A079-E73410BDA708}"/>
              </a:ext>
            </a:extLst>
          </p:cNvPr>
          <p:cNvGrpSpPr>
            <a:grpSpLocks/>
          </p:cNvGrpSpPr>
          <p:nvPr/>
        </p:nvGrpSpPr>
        <p:grpSpPr bwMode="auto">
          <a:xfrm>
            <a:off x="2286000" y="2643188"/>
            <a:ext cx="4286250" cy="357187"/>
            <a:chOff x="1571604" y="2428874"/>
            <a:chExt cx="4286280" cy="357190"/>
          </a:xfrm>
        </p:grpSpPr>
        <p:sp>
          <p:nvSpPr>
            <p:cNvPr id="70678" name="五边形 12">
              <a:extLst>
                <a:ext uri="{FF2B5EF4-FFF2-40B4-BE49-F238E27FC236}">
                  <a16:creationId xmlns:a16="http://schemas.microsoft.com/office/drawing/2014/main" id="{A1A9A066-7C21-47B9-A99A-FA8B08572614}"/>
                </a:ext>
              </a:extLst>
            </p:cNvPr>
            <p:cNvSpPr>
              <a:spLocks noChangeArrowheads="1"/>
            </p:cNvSpPr>
            <p:nvPr/>
          </p:nvSpPr>
          <p:spPr bwMode="auto">
            <a:xfrm rot="10800000">
              <a:off x="1785918" y="2428874"/>
              <a:ext cx="4071966" cy="357190"/>
            </a:xfrm>
            <a:prstGeom prst="homePlate">
              <a:avLst>
                <a:gd name="adj" fmla="val 49981"/>
              </a:avLst>
            </a:prstGeom>
            <a:solidFill>
              <a:schemeClr val="bg1"/>
            </a:solidFill>
            <a:ln w="28575" algn="ctr">
              <a:solidFill>
                <a:schemeClr val="tx1"/>
              </a:solidFill>
              <a:round/>
              <a:headEnd/>
              <a:tailEnd/>
            </a:ln>
          </p:spPr>
          <p:txBody>
            <a:bodyPr wrap="none" anchor="ct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b="1"/>
            </a:p>
          </p:txBody>
        </p:sp>
        <p:sp>
          <p:nvSpPr>
            <p:cNvPr id="70679" name="椭圆 3">
              <a:extLst>
                <a:ext uri="{FF2B5EF4-FFF2-40B4-BE49-F238E27FC236}">
                  <a16:creationId xmlns:a16="http://schemas.microsoft.com/office/drawing/2014/main" id="{A1078CDC-D430-42DD-9975-238E07B96060}"/>
                </a:ext>
              </a:extLst>
            </p:cNvPr>
            <p:cNvSpPr>
              <a:spLocks noChangeArrowheads="1"/>
            </p:cNvSpPr>
            <p:nvPr/>
          </p:nvSpPr>
          <p:spPr bwMode="auto">
            <a:xfrm>
              <a:off x="1571604" y="2428874"/>
              <a:ext cx="357190" cy="357190"/>
            </a:xfrm>
            <a:prstGeom prst="ellipse">
              <a:avLst/>
            </a:prstGeom>
            <a:solidFill>
              <a:schemeClr val="bg1"/>
            </a:solidFill>
            <a:ln w="28575" algn="ctr">
              <a:solidFill>
                <a:schemeClr val="tx1"/>
              </a:solidFill>
              <a:round/>
              <a:headEnd/>
              <a:tailEnd/>
            </a:ln>
          </p:spPr>
          <p:txBody>
            <a:bodyPr wrap="none" anchor="ct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b="1"/>
            </a:p>
          </p:txBody>
        </p:sp>
        <p:sp>
          <p:nvSpPr>
            <p:cNvPr id="70680" name="TextBox 14">
              <a:extLst>
                <a:ext uri="{FF2B5EF4-FFF2-40B4-BE49-F238E27FC236}">
                  <a16:creationId xmlns:a16="http://schemas.microsoft.com/office/drawing/2014/main" id="{CB1D755E-AEEE-4811-BA8B-29A66C7BE017}"/>
                </a:ext>
              </a:extLst>
            </p:cNvPr>
            <p:cNvSpPr txBox="1">
              <a:spLocks noChangeArrowheads="1"/>
            </p:cNvSpPr>
            <p:nvPr/>
          </p:nvSpPr>
          <p:spPr bwMode="auto">
            <a:xfrm>
              <a:off x="2786050" y="2428874"/>
              <a:ext cx="2143140"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r>
                <a:rPr lang="zh-CN" altLang="en-US" sz="1500" b="1">
                  <a:latin typeface="黑体" panose="02010609060101010101" pitchFamily="49" charset="-122"/>
                  <a:ea typeface="黑体" panose="02010609060101010101" pitchFamily="49" charset="-122"/>
                </a:rPr>
                <a:t>入侵检测系统</a:t>
              </a:r>
            </a:p>
          </p:txBody>
        </p:sp>
      </p:grpSp>
      <p:grpSp>
        <p:nvGrpSpPr>
          <p:cNvPr id="70660" name="组合 16">
            <a:extLst>
              <a:ext uri="{FF2B5EF4-FFF2-40B4-BE49-F238E27FC236}">
                <a16:creationId xmlns:a16="http://schemas.microsoft.com/office/drawing/2014/main" id="{A9B5D4B7-79A0-44F9-94D0-7A7C775196D9}"/>
              </a:ext>
            </a:extLst>
          </p:cNvPr>
          <p:cNvGrpSpPr>
            <a:grpSpLocks/>
          </p:cNvGrpSpPr>
          <p:nvPr/>
        </p:nvGrpSpPr>
        <p:grpSpPr bwMode="auto">
          <a:xfrm>
            <a:off x="2286000" y="2071688"/>
            <a:ext cx="4286250" cy="366712"/>
            <a:chOff x="1571604" y="2419350"/>
            <a:chExt cx="4286280" cy="366714"/>
          </a:xfrm>
        </p:grpSpPr>
        <p:sp>
          <p:nvSpPr>
            <p:cNvPr id="70675" name="五边形 17">
              <a:extLst>
                <a:ext uri="{FF2B5EF4-FFF2-40B4-BE49-F238E27FC236}">
                  <a16:creationId xmlns:a16="http://schemas.microsoft.com/office/drawing/2014/main" id="{4FD7862B-F87C-43D4-89B3-C74950098D62}"/>
                </a:ext>
              </a:extLst>
            </p:cNvPr>
            <p:cNvSpPr>
              <a:spLocks noChangeArrowheads="1"/>
            </p:cNvSpPr>
            <p:nvPr/>
          </p:nvSpPr>
          <p:spPr bwMode="auto">
            <a:xfrm rot="10800000">
              <a:off x="1785918" y="2428874"/>
              <a:ext cx="4071966" cy="357190"/>
            </a:xfrm>
            <a:prstGeom prst="homePlate">
              <a:avLst>
                <a:gd name="adj" fmla="val 49981"/>
              </a:avLst>
            </a:prstGeom>
            <a:solidFill>
              <a:schemeClr val="bg1"/>
            </a:solidFill>
            <a:ln w="28575" algn="ctr">
              <a:solidFill>
                <a:schemeClr val="tx1"/>
              </a:solidFill>
              <a:round/>
              <a:headEnd/>
              <a:tailEnd/>
            </a:ln>
          </p:spPr>
          <p:txBody>
            <a:bodyPr wrap="none" anchor="ct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b="1"/>
            </a:p>
          </p:txBody>
        </p:sp>
        <p:sp>
          <p:nvSpPr>
            <p:cNvPr id="70676" name="椭圆 18">
              <a:extLst>
                <a:ext uri="{FF2B5EF4-FFF2-40B4-BE49-F238E27FC236}">
                  <a16:creationId xmlns:a16="http://schemas.microsoft.com/office/drawing/2014/main" id="{C0B54BFE-0FE2-4238-969A-5F1154301D8C}"/>
                </a:ext>
              </a:extLst>
            </p:cNvPr>
            <p:cNvSpPr>
              <a:spLocks noChangeArrowheads="1"/>
            </p:cNvSpPr>
            <p:nvPr/>
          </p:nvSpPr>
          <p:spPr bwMode="auto">
            <a:xfrm>
              <a:off x="1571604" y="2428874"/>
              <a:ext cx="357190" cy="357190"/>
            </a:xfrm>
            <a:prstGeom prst="ellipse">
              <a:avLst/>
            </a:prstGeom>
            <a:solidFill>
              <a:schemeClr val="bg1"/>
            </a:solidFill>
            <a:ln w="28575" algn="ctr">
              <a:solidFill>
                <a:schemeClr val="tx1"/>
              </a:solidFill>
              <a:round/>
              <a:headEnd/>
              <a:tailEnd/>
            </a:ln>
          </p:spPr>
          <p:txBody>
            <a:bodyPr wrap="none" anchor="ct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b="1"/>
            </a:p>
          </p:txBody>
        </p:sp>
        <p:sp>
          <p:nvSpPr>
            <p:cNvPr id="70677" name="TextBox 19">
              <a:extLst>
                <a:ext uri="{FF2B5EF4-FFF2-40B4-BE49-F238E27FC236}">
                  <a16:creationId xmlns:a16="http://schemas.microsoft.com/office/drawing/2014/main" id="{AE4B69CA-41FB-41A0-8C55-9C2603628F38}"/>
                </a:ext>
              </a:extLst>
            </p:cNvPr>
            <p:cNvSpPr txBox="1">
              <a:spLocks noChangeArrowheads="1"/>
            </p:cNvSpPr>
            <p:nvPr/>
          </p:nvSpPr>
          <p:spPr bwMode="auto">
            <a:xfrm>
              <a:off x="2776526" y="2419350"/>
              <a:ext cx="2081226"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r>
                <a:rPr lang="zh-CN" altLang="en-US" sz="1500" b="1">
                  <a:latin typeface="黑体" panose="02010609060101010101" pitchFamily="49" charset="-122"/>
                  <a:ea typeface="黑体" panose="02010609060101010101" pitchFamily="49" charset="-122"/>
                </a:rPr>
                <a:t>防火墙</a:t>
              </a:r>
            </a:p>
          </p:txBody>
        </p:sp>
      </p:grpSp>
      <p:sp>
        <p:nvSpPr>
          <p:cNvPr id="70661" name="五边形 21">
            <a:extLst>
              <a:ext uri="{FF2B5EF4-FFF2-40B4-BE49-F238E27FC236}">
                <a16:creationId xmlns:a16="http://schemas.microsoft.com/office/drawing/2014/main" id="{3ED515C6-6AA4-4F28-A1C6-B0B1A56FA41A}"/>
              </a:ext>
            </a:extLst>
          </p:cNvPr>
          <p:cNvSpPr>
            <a:spLocks noChangeArrowheads="1"/>
          </p:cNvSpPr>
          <p:nvPr/>
        </p:nvSpPr>
        <p:spPr bwMode="auto">
          <a:xfrm rot="10800000">
            <a:off x="2500313" y="3143250"/>
            <a:ext cx="4071937" cy="357188"/>
          </a:xfrm>
          <a:prstGeom prst="homePlate">
            <a:avLst>
              <a:gd name="adj" fmla="val 49980"/>
            </a:avLst>
          </a:prstGeom>
          <a:solidFill>
            <a:schemeClr val="bg1"/>
          </a:solidFill>
          <a:ln w="28575" algn="ctr">
            <a:solidFill>
              <a:schemeClr val="tx1"/>
            </a:solidFill>
            <a:round/>
            <a:headEnd/>
            <a:tailEnd/>
          </a:ln>
        </p:spPr>
        <p:txBody>
          <a:bodyPr wrap="none" anchor="ct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b="1"/>
          </a:p>
        </p:txBody>
      </p:sp>
      <p:sp>
        <p:nvSpPr>
          <p:cNvPr id="70662" name="椭圆 22">
            <a:extLst>
              <a:ext uri="{FF2B5EF4-FFF2-40B4-BE49-F238E27FC236}">
                <a16:creationId xmlns:a16="http://schemas.microsoft.com/office/drawing/2014/main" id="{FEF98748-9AA6-44FA-9917-1E0BCFBF4702}"/>
              </a:ext>
            </a:extLst>
          </p:cNvPr>
          <p:cNvSpPr>
            <a:spLocks noChangeArrowheads="1"/>
          </p:cNvSpPr>
          <p:nvPr/>
        </p:nvSpPr>
        <p:spPr bwMode="auto">
          <a:xfrm>
            <a:off x="2286000" y="3152775"/>
            <a:ext cx="357188" cy="357188"/>
          </a:xfrm>
          <a:prstGeom prst="ellipse">
            <a:avLst/>
          </a:prstGeom>
          <a:solidFill>
            <a:schemeClr val="bg1"/>
          </a:solidFill>
          <a:ln w="28575" algn="ctr">
            <a:solidFill>
              <a:schemeClr val="tx1"/>
            </a:solidFill>
            <a:round/>
            <a:headEnd/>
            <a:tailEnd/>
          </a:ln>
        </p:spPr>
        <p:txBody>
          <a:bodyPr wrap="none" anchor="ct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b="1"/>
          </a:p>
        </p:txBody>
      </p:sp>
      <p:sp>
        <p:nvSpPr>
          <p:cNvPr id="70663" name="TextBox 23">
            <a:extLst>
              <a:ext uri="{FF2B5EF4-FFF2-40B4-BE49-F238E27FC236}">
                <a16:creationId xmlns:a16="http://schemas.microsoft.com/office/drawing/2014/main" id="{51330C16-C851-46DF-B8B0-83F96E4CBF43}"/>
              </a:ext>
            </a:extLst>
          </p:cNvPr>
          <p:cNvSpPr txBox="1">
            <a:spLocks noChangeArrowheads="1"/>
          </p:cNvSpPr>
          <p:nvPr/>
        </p:nvSpPr>
        <p:spPr bwMode="auto">
          <a:xfrm>
            <a:off x="3490913" y="3143250"/>
            <a:ext cx="2152650"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r>
              <a:rPr lang="zh-CN" altLang="en-US" sz="1500" b="1">
                <a:solidFill>
                  <a:srgbClr val="FF0000"/>
                </a:solidFill>
                <a:latin typeface="黑体" panose="02010609060101010101" pitchFamily="49" charset="-122"/>
                <a:ea typeface="黑体" panose="02010609060101010101" pitchFamily="49" charset="-122"/>
              </a:rPr>
              <a:t>虚拟专用网</a:t>
            </a:r>
            <a:r>
              <a:rPr lang="en-US" altLang="zh-CN" sz="1500" b="1">
                <a:solidFill>
                  <a:srgbClr val="FF0000"/>
                </a:solidFill>
                <a:latin typeface="黑体" panose="02010609060101010101" pitchFamily="49" charset="-122"/>
                <a:ea typeface="黑体" panose="02010609060101010101" pitchFamily="49" charset="-122"/>
              </a:rPr>
              <a:t>VPN</a:t>
            </a:r>
            <a:endParaRPr lang="zh-CN" altLang="en-US" sz="1500" b="1">
              <a:solidFill>
                <a:srgbClr val="FF0000"/>
              </a:solidFill>
              <a:latin typeface="黑体" panose="02010609060101010101" pitchFamily="49" charset="-122"/>
              <a:ea typeface="黑体" panose="02010609060101010101" pitchFamily="49" charset="-122"/>
            </a:endParaRPr>
          </a:p>
        </p:txBody>
      </p:sp>
      <p:grpSp>
        <p:nvGrpSpPr>
          <p:cNvPr id="70664" name="组合 24">
            <a:extLst>
              <a:ext uri="{FF2B5EF4-FFF2-40B4-BE49-F238E27FC236}">
                <a16:creationId xmlns:a16="http://schemas.microsoft.com/office/drawing/2014/main" id="{D1FD439E-329C-468C-956B-59E3F98BB311}"/>
              </a:ext>
            </a:extLst>
          </p:cNvPr>
          <p:cNvGrpSpPr>
            <a:grpSpLocks/>
          </p:cNvGrpSpPr>
          <p:nvPr/>
        </p:nvGrpSpPr>
        <p:grpSpPr bwMode="auto">
          <a:xfrm>
            <a:off x="2286000" y="3643313"/>
            <a:ext cx="4286250" cy="366712"/>
            <a:chOff x="1571604" y="2419350"/>
            <a:chExt cx="4286280" cy="366714"/>
          </a:xfrm>
        </p:grpSpPr>
        <p:sp>
          <p:nvSpPr>
            <p:cNvPr id="70672" name="五边形 25">
              <a:extLst>
                <a:ext uri="{FF2B5EF4-FFF2-40B4-BE49-F238E27FC236}">
                  <a16:creationId xmlns:a16="http://schemas.microsoft.com/office/drawing/2014/main" id="{E12CB65B-7924-4F3F-8FEA-268F3F7BDFCC}"/>
                </a:ext>
              </a:extLst>
            </p:cNvPr>
            <p:cNvSpPr>
              <a:spLocks noChangeArrowheads="1"/>
            </p:cNvSpPr>
            <p:nvPr/>
          </p:nvSpPr>
          <p:spPr bwMode="auto">
            <a:xfrm rot="10800000">
              <a:off x="1785918" y="2428874"/>
              <a:ext cx="4071966" cy="357190"/>
            </a:xfrm>
            <a:prstGeom prst="homePlate">
              <a:avLst>
                <a:gd name="adj" fmla="val 49981"/>
              </a:avLst>
            </a:prstGeom>
            <a:solidFill>
              <a:schemeClr val="bg1"/>
            </a:solidFill>
            <a:ln w="28575" algn="ctr">
              <a:solidFill>
                <a:schemeClr val="tx1"/>
              </a:solidFill>
              <a:round/>
              <a:headEnd/>
              <a:tailEnd/>
            </a:ln>
          </p:spPr>
          <p:txBody>
            <a:bodyPr wrap="none" anchor="ct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b="1"/>
            </a:p>
          </p:txBody>
        </p:sp>
        <p:sp>
          <p:nvSpPr>
            <p:cNvPr id="70673" name="椭圆 26">
              <a:extLst>
                <a:ext uri="{FF2B5EF4-FFF2-40B4-BE49-F238E27FC236}">
                  <a16:creationId xmlns:a16="http://schemas.microsoft.com/office/drawing/2014/main" id="{8EE0F242-B4CC-4E4D-B799-7A3E75645DBE}"/>
                </a:ext>
              </a:extLst>
            </p:cNvPr>
            <p:cNvSpPr>
              <a:spLocks noChangeArrowheads="1"/>
            </p:cNvSpPr>
            <p:nvPr/>
          </p:nvSpPr>
          <p:spPr bwMode="auto">
            <a:xfrm>
              <a:off x="1571604" y="2428874"/>
              <a:ext cx="357190" cy="357190"/>
            </a:xfrm>
            <a:prstGeom prst="ellipse">
              <a:avLst/>
            </a:prstGeom>
            <a:solidFill>
              <a:schemeClr val="bg1"/>
            </a:solidFill>
            <a:ln w="28575" algn="ctr">
              <a:solidFill>
                <a:schemeClr val="tx1"/>
              </a:solidFill>
              <a:round/>
              <a:headEnd/>
              <a:tailEnd/>
            </a:ln>
          </p:spPr>
          <p:txBody>
            <a:bodyPr wrap="none" anchor="ct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b="1"/>
            </a:p>
          </p:txBody>
        </p:sp>
        <p:sp>
          <p:nvSpPr>
            <p:cNvPr id="70674" name="TextBox 27">
              <a:extLst>
                <a:ext uri="{FF2B5EF4-FFF2-40B4-BE49-F238E27FC236}">
                  <a16:creationId xmlns:a16="http://schemas.microsoft.com/office/drawing/2014/main" id="{BE7FE721-288E-4EF8-B8EA-15BB35DF5EF2}"/>
                </a:ext>
              </a:extLst>
            </p:cNvPr>
            <p:cNvSpPr txBox="1">
              <a:spLocks noChangeArrowheads="1"/>
            </p:cNvSpPr>
            <p:nvPr/>
          </p:nvSpPr>
          <p:spPr bwMode="auto">
            <a:xfrm>
              <a:off x="2776526" y="2419350"/>
              <a:ext cx="2152664"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r>
                <a:rPr lang="zh-CN" altLang="en-US" sz="1500" b="1">
                  <a:latin typeface="黑体" panose="02010609060101010101" pitchFamily="49" charset="-122"/>
                  <a:ea typeface="黑体" panose="02010609060101010101" pitchFamily="49" charset="-122"/>
                </a:rPr>
                <a:t>无线网络安全</a:t>
              </a:r>
            </a:p>
          </p:txBody>
        </p:sp>
      </p:grpSp>
      <p:sp>
        <p:nvSpPr>
          <p:cNvPr id="70665" name="五边形 29">
            <a:extLst>
              <a:ext uri="{FF2B5EF4-FFF2-40B4-BE49-F238E27FC236}">
                <a16:creationId xmlns:a16="http://schemas.microsoft.com/office/drawing/2014/main" id="{2395D4C1-A22C-45BF-B4FC-A8036FBA6A22}"/>
              </a:ext>
            </a:extLst>
          </p:cNvPr>
          <p:cNvSpPr>
            <a:spLocks noChangeArrowheads="1"/>
          </p:cNvSpPr>
          <p:nvPr/>
        </p:nvSpPr>
        <p:spPr bwMode="auto">
          <a:xfrm rot="10800000">
            <a:off x="2500313" y="1571625"/>
            <a:ext cx="4071937" cy="357188"/>
          </a:xfrm>
          <a:prstGeom prst="homePlate">
            <a:avLst>
              <a:gd name="adj" fmla="val 49980"/>
            </a:avLst>
          </a:prstGeom>
          <a:solidFill>
            <a:schemeClr val="bg1"/>
          </a:solidFill>
          <a:ln w="28575" algn="ctr">
            <a:solidFill>
              <a:schemeClr val="tx1"/>
            </a:solidFill>
            <a:round/>
            <a:headEnd/>
            <a:tailEnd/>
          </a:ln>
        </p:spPr>
        <p:txBody>
          <a:bodyPr wrap="none" anchor="ct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b="1"/>
          </a:p>
        </p:txBody>
      </p:sp>
      <p:sp>
        <p:nvSpPr>
          <p:cNvPr id="70666" name="椭圆 30">
            <a:extLst>
              <a:ext uri="{FF2B5EF4-FFF2-40B4-BE49-F238E27FC236}">
                <a16:creationId xmlns:a16="http://schemas.microsoft.com/office/drawing/2014/main" id="{D3DE7B0A-BFE9-46C9-814B-789F45449F6C}"/>
              </a:ext>
            </a:extLst>
          </p:cNvPr>
          <p:cNvSpPr>
            <a:spLocks noChangeArrowheads="1"/>
          </p:cNvSpPr>
          <p:nvPr/>
        </p:nvSpPr>
        <p:spPr bwMode="auto">
          <a:xfrm>
            <a:off x="2286000" y="1571625"/>
            <a:ext cx="357188" cy="357188"/>
          </a:xfrm>
          <a:prstGeom prst="ellipse">
            <a:avLst/>
          </a:prstGeom>
          <a:solidFill>
            <a:schemeClr val="bg1"/>
          </a:solidFill>
          <a:ln w="28575" algn="ctr">
            <a:solidFill>
              <a:schemeClr val="tx1"/>
            </a:solidFill>
            <a:round/>
            <a:headEnd/>
            <a:tailEnd/>
          </a:ln>
        </p:spPr>
        <p:txBody>
          <a:bodyPr wrap="none" anchor="ct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b="1"/>
          </a:p>
        </p:txBody>
      </p:sp>
      <p:sp>
        <p:nvSpPr>
          <p:cNvPr id="70667" name="TextBox 31">
            <a:extLst>
              <a:ext uri="{FF2B5EF4-FFF2-40B4-BE49-F238E27FC236}">
                <a16:creationId xmlns:a16="http://schemas.microsoft.com/office/drawing/2014/main" id="{116951E9-9583-44ED-89F7-52009F5972D3}"/>
              </a:ext>
            </a:extLst>
          </p:cNvPr>
          <p:cNvSpPr txBox="1">
            <a:spLocks noChangeArrowheads="1"/>
          </p:cNvSpPr>
          <p:nvPr/>
        </p:nvSpPr>
        <p:spPr bwMode="auto">
          <a:xfrm>
            <a:off x="3490913" y="1562100"/>
            <a:ext cx="2152650"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r>
              <a:rPr lang="zh-CN" altLang="en-US" sz="1500" b="1">
                <a:latin typeface="黑体" panose="02010609060101010101" pitchFamily="49" charset="-122"/>
                <a:ea typeface="黑体" panose="02010609060101010101" pitchFamily="49" charset="-122"/>
              </a:rPr>
              <a:t>网络安全威胁与控制</a:t>
            </a:r>
          </a:p>
        </p:txBody>
      </p:sp>
      <p:grpSp>
        <p:nvGrpSpPr>
          <p:cNvPr id="70668" name="组合 32">
            <a:extLst>
              <a:ext uri="{FF2B5EF4-FFF2-40B4-BE49-F238E27FC236}">
                <a16:creationId xmlns:a16="http://schemas.microsoft.com/office/drawing/2014/main" id="{B7D3F3F5-9AFA-4898-AB80-6CE622737D39}"/>
              </a:ext>
            </a:extLst>
          </p:cNvPr>
          <p:cNvGrpSpPr>
            <a:grpSpLocks/>
          </p:cNvGrpSpPr>
          <p:nvPr/>
        </p:nvGrpSpPr>
        <p:grpSpPr bwMode="auto">
          <a:xfrm>
            <a:off x="2286000" y="4143375"/>
            <a:ext cx="4286250" cy="366713"/>
            <a:chOff x="1571604" y="2419350"/>
            <a:chExt cx="4286280" cy="366714"/>
          </a:xfrm>
        </p:grpSpPr>
        <p:sp>
          <p:nvSpPr>
            <p:cNvPr id="70669" name="五边形 33">
              <a:extLst>
                <a:ext uri="{FF2B5EF4-FFF2-40B4-BE49-F238E27FC236}">
                  <a16:creationId xmlns:a16="http://schemas.microsoft.com/office/drawing/2014/main" id="{240DB611-BFCF-4DA5-BCE3-E385E1C11EAF}"/>
                </a:ext>
              </a:extLst>
            </p:cNvPr>
            <p:cNvSpPr>
              <a:spLocks noChangeArrowheads="1"/>
            </p:cNvSpPr>
            <p:nvPr/>
          </p:nvSpPr>
          <p:spPr bwMode="auto">
            <a:xfrm rot="10800000">
              <a:off x="1785918" y="2428874"/>
              <a:ext cx="4071966" cy="357190"/>
            </a:xfrm>
            <a:prstGeom prst="homePlate">
              <a:avLst>
                <a:gd name="adj" fmla="val 49981"/>
              </a:avLst>
            </a:prstGeom>
            <a:solidFill>
              <a:schemeClr val="bg1"/>
            </a:solidFill>
            <a:ln w="28575" algn="ctr">
              <a:solidFill>
                <a:schemeClr val="tx1"/>
              </a:solidFill>
              <a:round/>
              <a:headEnd/>
              <a:tailEnd/>
            </a:ln>
          </p:spPr>
          <p:txBody>
            <a:bodyPr wrap="none" anchor="ct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b="1"/>
            </a:p>
          </p:txBody>
        </p:sp>
        <p:sp>
          <p:nvSpPr>
            <p:cNvPr id="70670" name="椭圆 34">
              <a:extLst>
                <a:ext uri="{FF2B5EF4-FFF2-40B4-BE49-F238E27FC236}">
                  <a16:creationId xmlns:a16="http://schemas.microsoft.com/office/drawing/2014/main" id="{431B5987-F98C-433F-9D76-A76283BA47AC}"/>
                </a:ext>
              </a:extLst>
            </p:cNvPr>
            <p:cNvSpPr>
              <a:spLocks noChangeArrowheads="1"/>
            </p:cNvSpPr>
            <p:nvPr/>
          </p:nvSpPr>
          <p:spPr bwMode="auto">
            <a:xfrm>
              <a:off x="1571604" y="2428874"/>
              <a:ext cx="357190" cy="357190"/>
            </a:xfrm>
            <a:prstGeom prst="ellipse">
              <a:avLst/>
            </a:prstGeom>
            <a:solidFill>
              <a:schemeClr val="bg1"/>
            </a:solidFill>
            <a:ln w="28575" algn="ctr">
              <a:solidFill>
                <a:schemeClr val="tx1"/>
              </a:solidFill>
              <a:round/>
              <a:headEnd/>
              <a:tailEnd/>
            </a:ln>
          </p:spPr>
          <p:txBody>
            <a:bodyPr wrap="none" anchor="ct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b="1"/>
            </a:p>
          </p:txBody>
        </p:sp>
        <p:sp>
          <p:nvSpPr>
            <p:cNvPr id="70671" name="TextBox 35">
              <a:extLst>
                <a:ext uri="{FF2B5EF4-FFF2-40B4-BE49-F238E27FC236}">
                  <a16:creationId xmlns:a16="http://schemas.microsoft.com/office/drawing/2014/main" id="{7983B1B0-D0B8-4468-ADA4-D794CB203E3B}"/>
                </a:ext>
              </a:extLst>
            </p:cNvPr>
            <p:cNvSpPr txBox="1">
              <a:spLocks noChangeArrowheads="1"/>
            </p:cNvSpPr>
            <p:nvPr/>
          </p:nvSpPr>
          <p:spPr bwMode="auto">
            <a:xfrm>
              <a:off x="2776526" y="2419350"/>
              <a:ext cx="2152664"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r>
                <a:rPr lang="zh-CN" altLang="en-US" sz="1500" b="1">
                  <a:latin typeface="黑体" panose="02010609060101010101" pitchFamily="49" charset="-122"/>
                  <a:ea typeface="黑体" panose="02010609060101010101" pitchFamily="49" charset="-122"/>
                </a:rPr>
                <a:t>本章小结</a:t>
              </a:r>
            </a:p>
          </p:txBody>
        </p:sp>
      </p:grpSp>
    </p:spTree>
  </p:cSld>
  <p:clrMapOvr>
    <a:masterClrMapping/>
  </p:clrMapOvr>
  <p:transition spd="med">
    <p:randomBar dir="vert"/>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7B768D-B64B-49F9-ACFC-096CB0E220C6}"/>
              </a:ext>
            </a:extLst>
          </p:cNvPr>
          <p:cNvSpPr>
            <a:spLocks noGrp="1"/>
          </p:cNvSpPr>
          <p:nvPr>
            <p:ph type="title"/>
          </p:nvPr>
        </p:nvSpPr>
        <p:spPr>
          <a:xfrm>
            <a:off x="2643174" y="928676"/>
            <a:ext cx="3429024" cy="857250"/>
          </a:xfrm>
        </p:spPr>
        <p:txBody>
          <a:bodyPr/>
          <a:lstStyle/>
          <a:p>
            <a:pPr>
              <a:defRPr/>
            </a:pPr>
            <a:r>
              <a:rPr lang="en-US" dirty="0">
                <a:latin typeface="Cambria Math" pitchFamily="18" charset="0"/>
                <a:ea typeface="Cambria Math" pitchFamily="18" charset="0"/>
              </a:rPr>
              <a:t>7.4</a:t>
            </a:r>
            <a:r>
              <a:rPr lang="en-US" dirty="0"/>
              <a:t>  </a:t>
            </a:r>
            <a:r>
              <a:rPr altLang="en-US" dirty="0"/>
              <a:t>虚拟专用网</a:t>
            </a:r>
          </a:p>
        </p:txBody>
      </p:sp>
      <p:sp>
        <p:nvSpPr>
          <p:cNvPr id="71683" name="矩形 3">
            <a:extLst>
              <a:ext uri="{FF2B5EF4-FFF2-40B4-BE49-F238E27FC236}">
                <a16:creationId xmlns:a16="http://schemas.microsoft.com/office/drawing/2014/main" id="{F64086B7-36A0-4E19-B872-C5B770EE4C9D}"/>
              </a:ext>
            </a:extLst>
          </p:cNvPr>
          <p:cNvSpPr>
            <a:spLocks noChangeArrowheads="1"/>
          </p:cNvSpPr>
          <p:nvPr/>
        </p:nvSpPr>
        <p:spPr bwMode="auto">
          <a:xfrm>
            <a:off x="3214688" y="1928813"/>
            <a:ext cx="2652712" cy="184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65113" indent="-265113">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just">
              <a:lnSpc>
                <a:spcPct val="200000"/>
              </a:lnSpc>
              <a:buSzPct val="80000"/>
            </a:pPr>
            <a:r>
              <a:rPr lang="en-US" altLang="zh-CN" sz="2000" b="1">
                <a:latin typeface="Comic Sans MS" panose="030F0702030302020204" pitchFamily="66" charset="0"/>
                <a:ea typeface="黑体" panose="02010609060101010101" pitchFamily="49" charset="-122"/>
                <a:cs typeface="Arial" panose="020B0604020202020204" pitchFamily="34" charset="0"/>
              </a:rPr>
              <a:t>7.4.1  VPN</a:t>
            </a:r>
            <a:r>
              <a:rPr lang="zh-CN" altLang="en-US" sz="2000" b="1">
                <a:latin typeface="Comic Sans MS" panose="030F0702030302020204" pitchFamily="66" charset="0"/>
                <a:ea typeface="黑体" panose="02010609060101010101" pitchFamily="49" charset="-122"/>
                <a:cs typeface="Arial" panose="020B0604020202020204" pitchFamily="34" charset="0"/>
              </a:rPr>
              <a:t>概述</a:t>
            </a:r>
            <a:endParaRPr lang="en-US" altLang="zh-CN" sz="2000" b="1">
              <a:latin typeface="Comic Sans MS" panose="030F0702030302020204" pitchFamily="66" charset="0"/>
              <a:ea typeface="黑体" panose="02010609060101010101" pitchFamily="49" charset="-122"/>
              <a:cs typeface="Arial" panose="020B0604020202020204" pitchFamily="34" charset="0"/>
            </a:endParaRPr>
          </a:p>
          <a:p>
            <a:pPr algn="just">
              <a:lnSpc>
                <a:spcPct val="200000"/>
              </a:lnSpc>
              <a:buSzPct val="80000"/>
            </a:pPr>
            <a:r>
              <a:rPr lang="en-US" altLang="zh-CN" sz="2000" b="1">
                <a:latin typeface="Comic Sans MS" panose="030F0702030302020204" pitchFamily="66" charset="0"/>
                <a:ea typeface="黑体" panose="02010609060101010101" pitchFamily="49" charset="-122"/>
                <a:cs typeface="Arial" panose="020B0604020202020204" pitchFamily="34" charset="0"/>
              </a:rPr>
              <a:t>7.4.2  VPN</a:t>
            </a:r>
            <a:r>
              <a:rPr lang="zh-CN" altLang="en-US" sz="2000" b="1">
                <a:latin typeface="Comic Sans MS" panose="030F0702030302020204" pitchFamily="66" charset="0"/>
                <a:ea typeface="黑体" panose="02010609060101010101" pitchFamily="49" charset="-122"/>
                <a:cs typeface="Arial" panose="020B0604020202020204" pitchFamily="34" charset="0"/>
              </a:rPr>
              <a:t>的类型</a:t>
            </a:r>
            <a:endParaRPr lang="en-US" altLang="zh-CN" sz="2000" b="1">
              <a:latin typeface="Comic Sans MS" panose="030F0702030302020204" pitchFamily="66" charset="0"/>
              <a:ea typeface="黑体" panose="02010609060101010101" pitchFamily="49" charset="-122"/>
              <a:cs typeface="Arial" panose="020B0604020202020204" pitchFamily="34" charset="0"/>
            </a:endParaRPr>
          </a:p>
          <a:p>
            <a:pPr algn="just">
              <a:lnSpc>
                <a:spcPct val="200000"/>
              </a:lnSpc>
              <a:buSzPct val="80000"/>
            </a:pPr>
            <a:r>
              <a:rPr lang="en-US" altLang="zh-CN" sz="2000" b="1">
                <a:latin typeface="Comic Sans MS" panose="030F0702030302020204" pitchFamily="66" charset="0"/>
                <a:ea typeface="黑体" panose="02010609060101010101" pitchFamily="49" charset="-122"/>
                <a:cs typeface="Arial" panose="020B0604020202020204" pitchFamily="34" charset="0"/>
              </a:rPr>
              <a:t>7.4.3  VPN</a:t>
            </a:r>
            <a:r>
              <a:rPr lang="zh-CN" altLang="en-US" sz="2000" b="1">
                <a:latin typeface="Comic Sans MS" panose="030F0702030302020204" pitchFamily="66" charset="0"/>
                <a:ea typeface="黑体" panose="02010609060101010101" pitchFamily="49" charset="-122"/>
                <a:cs typeface="Arial" panose="020B0604020202020204" pitchFamily="34" charset="0"/>
              </a:rPr>
              <a:t>协议</a:t>
            </a:r>
            <a:endParaRPr lang="en-US" altLang="zh-CN" sz="2000" b="1">
              <a:latin typeface="Comic Sans MS" panose="030F0702030302020204" pitchFamily="66" charset="0"/>
              <a:ea typeface="黑体" panose="02010609060101010101" pitchFamily="49" charset="-122"/>
              <a:cs typeface="Arial" panose="020B0604020202020204" pitchFamily="34" charset="0"/>
            </a:endParaRPr>
          </a:p>
        </p:txBody>
      </p:sp>
    </p:spTree>
  </p:cSld>
  <p:clrMapOvr>
    <a:masterClrMapping/>
  </p:clrMapOvr>
  <p:transition spd="med">
    <p:randomBar dir="vert"/>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6ABED6-DFA4-47D7-80E1-8C32D751074F}"/>
              </a:ext>
            </a:extLst>
          </p:cNvPr>
          <p:cNvSpPr>
            <a:spLocks noGrp="1"/>
          </p:cNvSpPr>
          <p:nvPr>
            <p:ph type="title"/>
          </p:nvPr>
        </p:nvSpPr>
        <p:spPr>
          <a:xfrm>
            <a:off x="214313" y="1000125"/>
            <a:ext cx="1857375" cy="428625"/>
          </a:xfrm>
        </p:spPr>
        <p:txBody>
          <a:bodyPr/>
          <a:lstStyle/>
          <a:p>
            <a:pPr>
              <a:defRPr/>
            </a:pPr>
            <a:r>
              <a:rPr lang="en-US" altLang="en-US" sz="1800" dirty="0">
                <a:solidFill>
                  <a:schemeClr val="accent6"/>
                </a:solidFill>
                <a:effectLst/>
              </a:rPr>
              <a:t>0.</a:t>
            </a:r>
            <a:r>
              <a:rPr altLang="en-US" sz="1800" dirty="0">
                <a:solidFill>
                  <a:schemeClr val="accent6"/>
                </a:solidFill>
                <a:effectLst/>
              </a:rPr>
              <a:t>什么是</a:t>
            </a:r>
            <a:r>
              <a:rPr lang="en-US" sz="1800" dirty="0">
                <a:solidFill>
                  <a:schemeClr val="accent6"/>
                </a:solidFill>
                <a:effectLst/>
              </a:rPr>
              <a:t>VPN</a:t>
            </a:r>
            <a:r>
              <a:rPr altLang="en-US" sz="1800" dirty="0">
                <a:solidFill>
                  <a:schemeClr val="accent6"/>
                </a:solidFill>
                <a:effectLst/>
              </a:rPr>
              <a:t>？</a:t>
            </a:r>
          </a:p>
        </p:txBody>
      </p:sp>
      <p:pic>
        <p:nvPicPr>
          <p:cNvPr id="72707" name="图片 166">
            <a:extLst>
              <a:ext uri="{FF2B5EF4-FFF2-40B4-BE49-F238E27FC236}">
                <a16:creationId xmlns:a16="http://schemas.microsoft.com/office/drawing/2014/main" id="{FD6CF25D-1D51-4851-886A-C3B69169518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71813" y="928688"/>
            <a:ext cx="5572125" cy="3252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a:extLst>
              <a:ext uri="{FF2B5EF4-FFF2-40B4-BE49-F238E27FC236}">
                <a16:creationId xmlns:a16="http://schemas.microsoft.com/office/drawing/2014/main" id="{889C337B-D899-4E67-8A67-30A34693F274}"/>
              </a:ext>
            </a:extLst>
          </p:cNvPr>
          <p:cNvSpPr/>
          <p:nvPr/>
        </p:nvSpPr>
        <p:spPr>
          <a:xfrm>
            <a:off x="214313" y="1500188"/>
            <a:ext cx="2486025" cy="2252662"/>
          </a:xfrm>
          <a:prstGeom prst="rect">
            <a:avLst/>
          </a:prstGeom>
        </p:spPr>
        <p:txBody>
          <a:bodyPr>
            <a:spAutoFit/>
          </a:bodyPr>
          <a:lstStyle/>
          <a:p>
            <a:pPr marL="342900" lvl="1" indent="-342900">
              <a:lnSpc>
                <a:spcPct val="130000"/>
              </a:lnSpc>
              <a:buClr>
                <a:srgbClr val="C00000"/>
              </a:buClr>
              <a:buSzPct val="85000"/>
              <a:buFont typeface="Wingdings" pitchFamily="2" charset="2"/>
              <a:buChar char="n"/>
              <a:defRPr/>
            </a:pPr>
            <a:r>
              <a:rPr lang="zh-CN" altLang="en-US" sz="1800" b="1" dirty="0">
                <a:solidFill>
                  <a:srgbClr val="FF0000"/>
                </a:solidFill>
                <a:latin typeface="+mj-ea"/>
                <a:ea typeface="+mj-ea"/>
              </a:rPr>
              <a:t>将</a:t>
            </a:r>
            <a:r>
              <a:rPr lang="zh-CN" altLang="en-US" sz="1800" b="1" dirty="0">
                <a:solidFill>
                  <a:srgbClr val="0033CC"/>
                </a:solidFill>
                <a:latin typeface="+mj-ea"/>
                <a:ea typeface="+mj-ea"/>
              </a:rPr>
              <a:t>物理上分布在不同地点的网络</a:t>
            </a:r>
            <a:r>
              <a:rPr lang="zh-CN" altLang="en-US" sz="1800" b="1" dirty="0">
                <a:solidFill>
                  <a:srgbClr val="FF0000"/>
                </a:solidFill>
                <a:latin typeface="+mj-ea"/>
                <a:ea typeface="+mj-ea"/>
              </a:rPr>
              <a:t>通过</a:t>
            </a:r>
            <a:r>
              <a:rPr lang="zh-CN" altLang="en-US" sz="1800" b="1" dirty="0">
                <a:solidFill>
                  <a:srgbClr val="0033CC"/>
                </a:solidFill>
                <a:latin typeface="+mj-ea"/>
                <a:ea typeface="+mj-ea"/>
              </a:rPr>
              <a:t>公用网络</a:t>
            </a:r>
            <a:r>
              <a:rPr lang="zh-CN" altLang="en-US" sz="1800" b="1" dirty="0">
                <a:solidFill>
                  <a:srgbClr val="FF0000"/>
                </a:solidFill>
                <a:latin typeface="+mj-ea"/>
                <a:ea typeface="+mj-ea"/>
              </a:rPr>
              <a:t>连接 </a:t>
            </a:r>
            <a:endParaRPr lang="en-US" altLang="zh-CN" sz="1800" b="1" dirty="0">
              <a:solidFill>
                <a:srgbClr val="FF0000"/>
              </a:solidFill>
              <a:latin typeface="+mj-ea"/>
              <a:ea typeface="+mj-ea"/>
            </a:endParaRPr>
          </a:p>
          <a:p>
            <a:pPr marL="342900" lvl="1" indent="-342900">
              <a:lnSpc>
                <a:spcPct val="130000"/>
              </a:lnSpc>
              <a:buClr>
                <a:srgbClr val="C00000"/>
              </a:buClr>
              <a:buSzPct val="85000"/>
              <a:defRPr/>
            </a:pPr>
            <a:r>
              <a:rPr lang="en-US" altLang="zh-CN" sz="1800" b="1" dirty="0">
                <a:solidFill>
                  <a:srgbClr val="FF0000"/>
                </a:solidFill>
                <a:latin typeface="+mj-ea"/>
                <a:ea typeface="+mj-ea"/>
                <a:sym typeface="Wingdings" pitchFamily="2" charset="2"/>
              </a:rPr>
              <a:t>	 </a:t>
            </a:r>
          </a:p>
          <a:p>
            <a:pPr marL="342900" lvl="1" indent="-342900">
              <a:lnSpc>
                <a:spcPct val="130000"/>
              </a:lnSpc>
              <a:buClr>
                <a:srgbClr val="C00000"/>
              </a:buClr>
              <a:buSzPct val="85000"/>
              <a:defRPr/>
            </a:pPr>
            <a:r>
              <a:rPr lang="en-US" altLang="zh-CN" sz="1800" b="1" dirty="0">
                <a:solidFill>
                  <a:srgbClr val="FF0000"/>
                </a:solidFill>
                <a:latin typeface="+mj-ea"/>
                <a:ea typeface="+mj-ea"/>
                <a:sym typeface="Wingdings" pitchFamily="2" charset="2"/>
              </a:rPr>
              <a:t>	</a:t>
            </a:r>
            <a:r>
              <a:rPr lang="zh-CN" altLang="en-US" sz="1800" b="1" dirty="0">
                <a:solidFill>
                  <a:srgbClr val="FF0000"/>
                </a:solidFill>
                <a:latin typeface="+mj-ea"/>
                <a:ea typeface="+mj-ea"/>
              </a:rPr>
              <a:t>构成</a:t>
            </a:r>
            <a:r>
              <a:rPr lang="zh-CN" altLang="en-US" sz="1800" b="1" dirty="0">
                <a:solidFill>
                  <a:srgbClr val="0033CC"/>
                </a:solidFill>
                <a:latin typeface="+mj-ea"/>
                <a:ea typeface="+mj-ea"/>
              </a:rPr>
              <a:t>逻辑上的虚拟子网</a:t>
            </a:r>
            <a:r>
              <a:rPr lang="zh-CN" altLang="en-US" sz="1800" b="1" dirty="0">
                <a:solidFill>
                  <a:srgbClr val="FF0000"/>
                </a:solidFill>
                <a:latin typeface="+mj-ea"/>
                <a:ea typeface="+mj-ea"/>
              </a:rPr>
              <a:t>。</a:t>
            </a:r>
          </a:p>
        </p:txBody>
      </p:sp>
      <p:sp>
        <p:nvSpPr>
          <p:cNvPr id="6" name="标题 1">
            <a:extLst>
              <a:ext uri="{FF2B5EF4-FFF2-40B4-BE49-F238E27FC236}">
                <a16:creationId xmlns:a16="http://schemas.microsoft.com/office/drawing/2014/main" id="{86463972-C323-4D55-9169-833782120DA9}"/>
              </a:ext>
            </a:extLst>
          </p:cNvPr>
          <p:cNvSpPr txBox="1">
            <a:spLocks/>
          </p:cNvSpPr>
          <p:nvPr/>
        </p:nvSpPr>
        <p:spPr bwMode="auto">
          <a:xfrm>
            <a:off x="7000892" y="214296"/>
            <a:ext cx="2000264" cy="357190"/>
          </a:xfrm>
          <a:prstGeom prst="rect">
            <a:avLst/>
          </a:prstGeom>
          <a:noFill/>
          <a:ln w="9525">
            <a:noFill/>
            <a:miter lim="800000"/>
            <a:headEnd/>
            <a:tailEnd/>
          </a:ln>
        </p:spPr>
        <p:txBody>
          <a:bodyPr anchor="ctr"/>
          <a:lstStyle/>
          <a:p>
            <a:pPr algn="ct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7.4  </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虚拟专用网</a:t>
            </a:r>
          </a:p>
        </p:txBody>
      </p:sp>
      <p:sp>
        <p:nvSpPr>
          <p:cNvPr id="7" name="标题 1">
            <a:extLst>
              <a:ext uri="{FF2B5EF4-FFF2-40B4-BE49-F238E27FC236}">
                <a16:creationId xmlns:a16="http://schemas.microsoft.com/office/drawing/2014/main" id="{EFCE0A94-0C7E-49BC-A217-19F3F930880D}"/>
              </a:ext>
            </a:extLst>
          </p:cNvPr>
          <p:cNvSpPr txBox="1">
            <a:spLocks/>
          </p:cNvSpPr>
          <p:nvPr/>
        </p:nvSpPr>
        <p:spPr bwMode="auto">
          <a:xfrm>
            <a:off x="214282" y="642924"/>
            <a:ext cx="2071702" cy="357190"/>
          </a:xfrm>
          <a:prstGeom prst="rect">
            <a:avLst/>
          </a:prstGeom>
          <a:noFill/>
          <a:ln w="9525">
            <a:noFill/>
            <a:miter lim="800000"/>
            <a:headEnd/>
            <a:tailEnd/>
          </a:ln>
        </p:spPr>
        <p:txBody>
          <a:bodyPr anchor="ctr"/>
          <a:lstStyle/>
          <a:p>
            <a:pPr algn="ct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7.4.1  VPN</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概述</a:t>
            </a:r>
          </a:p>
        </p:txBody>
      </p:sp>
      <p:sp>
        <p:nvSpPr>
          <p:cNvPr id="72711" name="TextBox 8">
            <a:extLst>
              <a:ext uri="{FF2B5EF4-FFF2-40B4-BE49-F238E27FC236}">
                <a16:creationId xmlns:a16="http://schemas.microsoft.com/office/drawing/2014/main" id="{A1C8857A-D28D-44CC-952F-2C2F39B6C8AE}"/>
              </a:ext>
            </a:extLst>
          </p:cNvPr>
          <p:cNvSpPr txBox="1">
            <a:spLocks noChangeArrowheads="1"/>
          </p:cNvSpPr>
          <p:nvPr/>
        </p:nvSpPr>
        <p:spPr bwMode="auto">
          <a:xfrm>
            <a:off x="4786313" y="4286250"/>
            <a:ext cx="22860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r>
              <a:rPr lang="zh-CN" altLang="en-US" sz="1400" b="1"/>
              <a:t>典型企业应用场景</a:t>
            </a:r>
          </a:p>
        </p:txBody>
      </p:sp>
    </p:spTree>
  </p:cSld>
  <p:clrMapOvr>
    <a:masterClrMapping/>
  </p:clrMapOvr>
  <p:transition spd="med">
    <p:randomBar dir="vert"/>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49E0BF-0905-4551-9ABE-1C8DE606E4CA}"/>
              </a:ext>
            </a:extLst>
          </p:cNvPr>
          <p:cNvSpPr>
            <a:spLocks noGrp="1"/>
          </p:cNvSpPr>
          <p:nvPr>
            <p:ph type="title"/>
          </p:nvPr>
        </p:nvSpPr>
        <p:spPr>
          <a:xfrm>
            <a:off x="214313" y="1000125"/>
            <a:ext cx="1857375" cy="428625"/>
          </a:xfrm>
        </p:spPr>
        <p:txBody>
          <a:bodyPr/>
          <a:lstStyle/>
          <a:p>
            <a:pPr>
              <a:defRPr/>
            </a:pPr>
            <a:r>
              <a:rPr lang="en-US" altLang="en-US" sz="1800" dirty="0">
                <a:solidFill>
                  <a:schemeClr val="accent6"/>
                </a:solidFill>
                <a:effectLst/>
              </a:rPr>
              <a:t>1.</a:t>
            </a:r>
            <a:r>
              <a:rPr lang="en-US" sz="1800" dirty="0">
                <a:solidFill>
                  <a:schemeClr val="accent6"/>
                </a:solidFill>
                <a:effectLst/>
              </a:rPr>
              <a:t>VPN</a:t>
            </a:r>
            <a:r>
              <a:rPr altLang="en-US" sz="1800" dirty="0">
                <a:solidFill>
                  <a:schemeClr val="accent6"/>
                </a:solidFill>
                <a:effectLst/>
              </a:rPr>
              <a:t>的原理</a:t>
            </a:r>
          </a:p>
        </p:txBody>
      </p:sp>
      <p:sp>
        <p:nvSpPr>
          <p:cNvPr id="6" name="标题 1">
            <a:extLst>
              <a:ext uri="{FF2B5EF4-FFF2-40B4-BE49-F238E27FC236}">
                <a16:creationId xmlns:a16="http://schemas.microsoft.com/office/drawing/2014/main" id="{BAC79093-667A-418C-A85E-B8E6A607C5DB}"/>
              </a:ext>
            </a:extLst>
          </p:cNvPr>
          <p:cNvSpPr txBox="1">
            <a:spLocks/>
          </p:cNvSpPr>
          <p:nvPr/>
        </p:nvSpPr>
        <p:spPr bwMode="auto">
          <a:xfrm>
            <a:off x="7000892" y="214296"/>
            <a:ext cx="2000264" cy="357190"/>
          </a:xfrm>
          <a:prstGeom prst="rect">
            <a:avLst/>
          </a:prstGeom>
          <a:noFill/>
          <a:ln w="9525">
            <a:noFill/>
            <a:miter lim="800000"/>
            <a:headEnd/>
            <a:tailEnd/>
          </a:ln>
        </p:spPr>
        <p:txBody>
          <a:bodyPr anchor="ctr"/>
          <a:lstStyle/>
          <a:p>
            <a:pPr algn="ct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7.4  </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虚拟专用网</a:t>
            </a:r>
          </a:p>
        </p:txBody>
      </p:sp>
      <p:sp>
        <p:nvSpPr>
          <p:cNvPr id="7" name="标题 1">
            <a:extLst>
              <a:ext uri="{FF2B5EF4-FFF2-40B4-BE49-F238E27FC236}">
                <a16:creationId xmlns:a16="http://schemas.microsoft.com/office/drawing/2014/main" id="{D6B6821E-E0AC-4E8C-985F-85B264E924F7}"/>
              </a:ext>
            </a:extLst>
          </p:cNvPr>
          <p:cNvSpPr txBox="1">
            <a:spLocks/>
          </p:cNvSpPr>
          <p:nvPr/>
        </p:nvSpPr>
        <p:spPr bwMode="auto">
          <a:xfrm>
            <a:off x="214282" y="642924"/>
            <a:ext cx="2071702" cy="357190"/>
          </a:xfrm>
          <a:prstGeom prst="rect">
            <a:avLst/>
          </a:prstGeom>
          <a:noFill/>
          <a:ln w="9525">
            <a:noFill/>
            <a:miter lim="800000"/>
            <a:headEnd/>
            <a:tailEnd/>
          </a:ln>
        </p:spPr>
        <p:txBody>
          <a:bodyPr anchor="ctr"/>
          <a:lstStyle/>
          <a:p>
            <a:pPr algn="ct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7.4.1  VPN</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概述</a:t>
            </a:r>
          </a:p>
        </p:txBody>
      </p:sp>
      <p:pic>
        <p:nvPicPr>
          <p:cNvPr id="73733" name="图片 2">
            <a:extLst>
              <a:ext uri="{FF2B5EF4-FFF2-40B4-BE49-F238E27FC236}">
                <a16:creationId xmlns:a16="http://schemas.microsoft.com/office/drawing/2014/main" id="{47FD90C5-C4E5-49C1-BCF6-2A1683E999D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7950" y="1492250"/>
            <a:ext cx="8910638" cy="287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734" name="图片 3">
            <a:extLst>
              <a:ext uri="{FF2B5EF4-FFF2-40B4-BE49-F238E27FC236}">
                <a16:creationId xmlns:a16="http://schemas.microsoft.com/office/drawing/2014/main" id="{A4984257-971F-4893-A761-A0A2D761BF0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3038" y="1889125"/>
            <a:ext cx="25273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735" name="图片 7">
            <a:extLst>
              <a:ext uri="{FF2B5EF4-FFF2-40B4-BE49-F238E27FC236}">
                <a16:creationId xmlns:a16="http://schemas.microsoft.com/office/drawing/2014/main" id="{D1C8DAB4-55E3-46AC-AEFA-CE9AAB440461}"/>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059113" y="915988"/>
            <a:ext cx="3270250"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736" name="图片 10">
            <a:extLst>
              <a:ext uri="{FF2B5EF4-FFF2-40B4-BE49-F238E27FC236}">
                <a16:creationId xmlns:a16="http://schemas.microsoft.com/office/drawing/2014/main" id="{9BBA5508-F696-4683-AA9F-2476530D031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732588" y="1951038"/>
            <a:ext cx="2322512"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randomBar dir="vert"/>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38C807FA-5CAB-452B-B3F2-70965E974A78}"/>
              </a:ext>
            </a:extLst>
          </p:cNvPr>
          <p:cNvSpPr>
            <a:spLocks noGrp="1"/>
          </p:cNvSpPr>
          <p:nvPr>
            <p:ph idx="1"/>
          </p:nvPr>
        </p:nvSpPr>
        <p:spPr>
          <a:xfrm>
            <a:off x="214313" y="1071563"/>
            <a:ext cx="4000500" cy="3357562"/>
          </a:xfrm>
        </p:spPr>
        <p:txBody>
          <a:bodyPr/>
          <a:lstStyle/>
          <a:p>
            <a:pPr marL="342900" lvl="1" indent="-342900">
              <a:lnSpc>
                <a:spcPct val="130000"/>
              </a:lnSpc>
              <a:buSzPct val="85000"/>
              <a:buFont typeface="Wingdings" pitchFamily="2" charset="2"/>
              <a:buChar char="n"/>
              <a:defRPr/>
            </a:pPr>
            <a:r>
              <a:rPr lang="en-US" altLang="zh-CN" sz="1800" b="1" kern="1200" dirty="0">
                <a:solidFill>
                  <a:srgbClr val="0033CC"/>
                </a:solidFill>
                <a:cs typeface="+mn-cs"/>
              </a:rPr>
              <a:t>VPN</a:t>
            </a:r>
            <a:r>
              <a:rPr lang="zh-CN" altLang="en-US" sz="1800" b="1" kern="1200" dirty="0">
                <a:solidFill>
                  <a:srgbClr val="0033CC"/>
                </a:solidFill>
                <a:cs typeface="+mn-cs"/>
              </a:rPr>
              <a:t>的构成如下：</a:t>
            </a:r>
            <a:endParaRPr lang="en-US" altLang="zh-CN" sz="1800" b="1" kern="1200" dirty="0">
              <a:solidFill>
                <a:srgbClr val="0033CC"/>
              </a:solidFill>
              <a:cs typeface="+mn-cs"/>
            </a:endParaRPr>
          </a:p>
          <a:p>
            <a:pPr marL="468000" lvl="1" indent="-288000">
              <a:lnSpc>
                <a:spcPct val="130000"/>
              </a:lnSpc>
              <a:buSzPct val="85000"/>
              <a:defRPr/>
            </a:pPr>
            <a:r>
              <a:rPr lang="en-US" altLang="zh-CN" b="1" kern="1200" dirty="0">
                <a:solidFill>
                  <a:srgbClr val="0033CC"/>
                </a:solidFill>
                <a:cs typeface="+mn-cs"/>
              </a:rPr>
              <a:t>VPN</a:t>
            </a:r>
            <a:r>
              <a:rPr lang="zh-CN" altLang="en-US" b="1" kern="1200" dirty="0">
                <a:solidFill>
                  <a:srgbClr val="0033CC"/>
                </a:solidFill>
                <a:cs typeface="+mn-cs"/>
              </a:rPr>
              <a:t>客户机</a:t>
            </a:r>
            <a:r>
              <a:rPr lang="zh-CN" altLang="en-US" b="1" kern="1200" dirty="0">
                <a:cs typeface="+mn-cs"/>
              </a:rPr>
              <a:t>：可以是终端计算机，也可以是路由器；</a:t>
            </a:r>
          </a:p>
          <a:p>
            <a:pPr marL="468000" lvl="1" indent="-288000">
              <a:lnSpc>
                <a:spcPct val="130000"/>
              </a:lnSpc>
              <a:buSzPct val="85000"/>
              <a:defRPr/>
            </a:pPr>
            <a:r>
              <a:rPr lang="en-US" altLang="zh-CN" b="1" kern="1200" dirty="0">
                <a:solidFill>
                  <a:srgbClr val="0033CC"/>
                </a:solidFill>
                <a:cs typeface="+mn-cs"/>
              </a:rPr>
              <a:t>VPN</a:t>
            </a:r>
            <a:r>
              <a:rPr lang="zh-CN" altLang="en-US" b="1" kern="1200" dirty="0">
                <a:solidFill>
                  <a:srgbClr val="0033CC"/>
                </a:solidFill>
                <a:cs typeface="+mn-cs"/>
              </a:rPr>
              <a:t>服务器</a:t>
            </a:r>
            <a:r>
              <a:rPr lang="zh-CN" altLang="en-US" b="1" kern="1200" dirty="0">
                <a:cs typeface="+mn-cs"/>
              </a:rPr>
              <a:t>：接受来自</a:t>
            </a:r>
            <a:r>
              <a:rPr lang="en-US" altLang="zh-CN" b="1" kern="1200" dirty="0">
                <a:cs typeface="+mn-cs"/>
              </a:rPr>
              <a:t>VPN</a:t>
            </a:r>
            <a:r>
              <a:rPr lang="zh-CN" altLang="en-US" b="1" kern="1200" dirty="0">
                <a:cs typeface="+mn-cs"/>
              </a:rPr>
              <a:t>客户机的连接请求；</a:t>
            </a:r>
          </a:p>
          <a:p>
            <a:pPr marL="468000" lvl="1" indent="-288000">
              <a:lnSpc>
                <a:spcPct val="130000"/>
              </a:lnSpc>
              <a:buSzPct val="85000"/>
              <a:defRPr/>
            </a:pPr>
            <a:r>
              <a:rPr lang="zh-CN" altLang="en-US" b="1" kern="1200" dirty="0">
                <a:solidFill>
                  <a:srgbClr val="0033CC"/>
                </a:solidFill>
                <a:cs typeface="+mn-cs"/>
              </a:rPr>
              <a:t>隧道</a:t>
            </a:r>
            <a:r>
              <a:rPr lang="zh-CN" altLang="en-US" b="1" kern="1200" dirty="0">
                <a:cs typeface="+mn-cs"/>
              </a:rPr>
              <a:t>：</a:t>
            </a:r>
            <a:r>
              <a:rPr lang="en-US" altLang="zh-CN" b="1" kern="1200" dirty="0">
                <a:cs typeface="+mn-cs"/>
              </a:rPr>
              <a:t>VPN</a:t>
            </a:r>
            <a:r>
              <a:rPr lang="zh-CN" altLang="en-US" b="1" kern="1200" dirty="0">
                <a:cs typeface="+mn-cs"/>
              </a:rPr>
              <a:t>客户机和服务器间的数据传输通道，在其中传输的数据必须经过封装；</a:t>
            </a:r>
          </a:p>
          <a:p>
            <a:pPr marL="468000" lvl="1" indent="-288000">
              <a:lnSpc>
                <a:spcPct val="130000"/>
              </a:lnSpc>
              <a:buSzPct val="85000"/>
              <a:defRPr/>
            </a:pPr>
            <a:r>
              <a:rPr lang="en-US" altLang="zh-CN" b="1" kern="1200" dirty="0">
                <a:solidFill>
                  <a:srgbClr val="0033CC"/>
                </a:solidFill>
                <a:cs typeface="+mn-cs"/>
              </a:rPr>
              <a:t>VPN</a:t>
            </a:r>
            <a:r>
              <a:rPr lang="zh-CN" altLang="en-US" b="1" kern="1200" dirty="0">
                <a:solidFill>
                  <a:srgbClr val="0033CC"/>
                </a:solidFill>
                <a:cs typeface="+mn-cs"/>
              </a:rPr>
              <a:t>连接</a:t>
            </a:r>
            <a:r>
              <a:rPr lang="zh-CN" altLang="en-US" b="1" kern="1200" dirty="0">
                <a:cs typeface="+mn-cs"/>
              </a:rPr>
              <a:t>：在</a:t>
            </a:r>
            <a:r>
              <a:rPr lang="en-US" altLang="zh-CN" b="1" kern="1200" dirty="0">
                <a:cs typeface="+mn-cs"/>
              </a:rPr>
              <a:t>VPN</a:t>
            </a:r>
            <a:r>
              <a:rPr lang="zh-CN" altLang="en-US" b="1" kern="1200" dirty="0">
                <a:cs typeface="+mn-cs"/>
              </a:rPr>
              <a:t>连接中，数据必须经过加密。</a:t>
            </a:r>
          </a:p>
          <a:p>
            <a:pPr marL="468000" lvl="1" indent="-288000">
              <a:lnSpc>
                <a:spcPct val="130000"/>
              </a:lnSpc>
              <a:buSzPct val="85000"/>
              <a:defRPr/>
            </a:pPr>
            <a:endParaRPr lang="zh-CN" altLang="en-US" b="1" kern="1200" dirty="0">
              <a:cs typeface="+mn-cs"/>
            </a:endParaRPr>
          </a:p>
        </p:txBody>
      </p:sp>
      <p:pic>
        <p:nvPicPr>
          <p:cNvPr id="74755" name="图片 167">
            <a:extLst>
              <a:ext uri="{FF2B5EF4-FFF2-40B4-BE49-F238E27FC236}">
                <a16:creationId xmlns:a16="http://schemas.microsoft.com/office/drawing/2014/main" id="{ABAAF078-EAAF-4CA5-9455-AF379D7DE7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86250" y="1071563"/>
            <a:ext cx="4583113" cy="300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标题 1">
            <a:extLst>
              <a:ext uri="{FF2B5EF4-FFF2-40B4-BE49-F238E27FC236}">
                <a16:creationId xmlns:a16="http://schemas.microsoft.com/office/drawing/2014/main" id="{2FFDABC7-5FB7-4DF1-8363-FC78DEC58E5F}"/>
              </a:ext>
            </a:extLst>
          </p:cNvPr>
          <p:cNvSpPr txBox="1">
            <a:spLocks/>
          </p:cNvSpPr>
          <p:nvPr/>
        </p:nvSpPr>
        <p:spPr bwMode="auto">
          <a:xfrm>
            <a:off x="7000892" y="214296"/>
            <a:ext cx="2000264" cy="357190"/>
          </a:xfrm>
          <a:prstGeom prst="rect">
            <a:avLst/>
          </a:prstGeom>
          <a:noFill/>
          <a:ln w="9525">
            <a:noFill/>
            <a:miter lim="800000"/>
            <a:headEnd/>
            <a:tailEnd/>
          </a:ln>
        </p:spPr>
        <p:txBody>
          <a:bodyPr anchor="ctr"/>
          <a:lstStyle/>
          <a:p>
            <a:pPr algn="ct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7.4  </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虚拟专用网</a:t>
            </a:r>
          </a:p>
        </p:txBody>
      </p:sp>
      <p:sp>
        <p:nvSpPr>
          <p:cNvPr id="7" name="标题 1">
            <a:extLst>
              <a:ext uri="{FF2B5EF4-FFF2-40B4-BE49-F238E27FC236}">
                <a16:creationId xmlns:a16="http://schemas.microsoft.com/office/drawing/2014/main" id="{FB37B766-B098-4201-86D0-5BB1AF73E2E1}"/>
              </a:ext>
            </a:extLst>
          </p:cNvPr>
          <p:cNvSpPr txBox="1">
            <a:spLocks/>
          </p:cNvSpPr>
          <p:nvPr/>
        </p:nvSpPr>
        <p:spPr bwMode="auto">
          <a:xfrm>
            <a:off x="214282" y="642924"/>
            <a:ext cx="2071702" cy="357190"/>
          </a:xfrm>
          <a:prstGeom prst="rect">
            <a:avLst/>
          </a:prstGeom>
          <a:noFill/>
          <a:ln w="9525">
            <a:noFill/>
            <a:miter lim="800000"/>
            <a:headEnd/>
            <a:tailEnd/>
          </a:ln>
        </p:spPr>
        <p:txBody>
          <a:bodyPr anchor="ctr"/>
          <a:lstStyle/>
          <a:p>
            <a:pPr algn="ct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7.4.1  VPN</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概述</a:t>
            </a:r>
          </a:p>
        </p:txBody>
      </p:sp>
      <p:sp>
        <p:nvSpPr>
          <p:cNvPr id="74758" name="TextBox 7">
            <a:extLst>
              <a:ext uri="{FF2B5EF4-FFF2-40B4-BE49-F238E27FC236}">
                <a16:creationId xmlns:a16="http://schemas.microsoft.com/office/drawing/2014/main" id="{4EA8D82F-8DC4-4856-9528-49949DE94A50}"/>
              </a:ext>
            </a:extLst>
          </p:cNvPr>
          <p:cNvSpPr txBox="1">
            <a:spLocks noChangeArrowheads="1"/>
          </p:cNvSpPr>
          <p:nvPr/>
        </p:nvSpPr>
        <p:spPr bwMode="auto">
          <a:xfrm>
            <a:off x="5429250" y="4143375"/>
            <a:ext cx="20002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r>
              <a:rPr lang="en-US" altLang="zh-CN" sz="1400" b="1"/>
              <a:t>VPN</a:t>
            </a:r>
            <a:r>
              <a:rPr lang="zh-CN" altLang="en-US" sz="1400" b="1"/>
              <a:t>的构成</a:t>
            </a:r>
          </a:p>
        </p:txBody>
      </p:sp>
      <p:sp>
        <p:nvSpPr>
          <p:cNvPr id="74759" name="矩形 1">
            <a:extLst>
              <a:ext uri="{FF2B5EF4-FFF2-40B4-BE49-F238E27FC236}">
                <a16:creationId xmlns:a16="http://schemas.microsoft.com/office/drawing/2014/main" id="{01DB722C-1AF6-4390-81CD-304638022336}"/>
              </a:ext>
            </a:extLst>
          </p:cNvPr>
          <p:cNvSpPr>
            <a:spLocks noChangeArrowheads="1"/>
          </p:cNvSpPr>
          <p:nvPr/>
        </p:nvSpPr>
        <p:spPr bwMode="auto">
          <a:xfrm>
            <a:off x="4286250" y="2571750"/>
            <a:ext cx="646113" cy="287338"/>
          </a:xfrm>
          <a:prstGeom prst="rect">
            <a:avLst/>
          </a:prstGeom>
          <a:noFill/>
          <a:ln w="3810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endParaRPr lang="en-GB" altLang="zh-CN"/>
          </a:p>
        </p:txBody>
      </p:sp>
      <p:sp>
        <p:nvSpPr>
          <p:cNvPr id="74760" name="矩形 7">
            <a:extLst>
              <a:ext uri="{FF2B5EF4-FFF2-40B4-BE49-F238E27FC236}">
                <a16:creationId xmlns:a16="http://schemas.microsoft.com/office/drawing/2014/main" id="{6503EA20-C3A7-49F3-A9B4-4F67B436BC5C}"/>
              </a:ext>
            </a:extLst>
          </p:cNvPr>
          <p:cNvSpPr>
            <a:spLocks noChangeArrowheads="1"/>
          </p:cNvSpPr>
          <p:nvPr/>
        </p:nvSpPr>
        <p:spPr bwMode="auto">
          <a:xfrm>
            <a:off x="5651500" y="3651250"/>
            <a:ext cx="646113" cy="288925"/>
          </a:xfrm>
          <a:prstGeom prst="rect">
            <a:avLst/>
          </a:prstGeom>
          <a:noFill/>
          <a:ln w="3810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endParaRPr lang="en-GB" altLang="zh-CN"/>
          </a:p>
        </p:txBody>
      </p:sp>
      <p:sp>
        <p:nvSpPr>
          <p:cNvPr id="74761" name="矩形 8">
            <a:extLst>
              <a:ext uri="{FF2B5EF4-FFF2-40B4-BE49-F238E27FC236}">
                <a16:creationId xmlns:a16="http://schemas.microsoft.com/office/drawing/2014/main" id="{35ACF1F5-649E-42B3-A013-0B888359F21C}"/>
              </a:ext>
            </a:extLst>
          </p:cNvPr>
          <p:cNvSpPr>
            <a:spLocks noChangeArrowheads="1"/>
          </p:cNvSpPr>
          <p:nvPr/>
        </p:nvSpPr>
        <p:spPr bwMode="auto">
          <a:xfrm>
            <a:off x="6354763" y="2755900"/>
            <a:ext cx="881062" cy="287338"/>
          </a:xfrm>
          <a:prstGeom prst="rect">
            <a:avLst/>
          </a:prstGeom>
          <a:noFill/>
          <a:ln w="3810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endParaRPr lang="en-GB" altLang="zh-CN"/>
          </a:p>
        </p:txBody>
      </p:sp>
      <p:sp>
        <p:nvSpPr>
          <p:cNvPr id="74762" name="矩形 9">
            <a:extLst>
              <a:ext uri="{FF2B5EF4-FFF2-40B4-BE49-F238E27FC236}">
                <a16:creationId xmlns:a16="http://schemas.microsoft.com/office/drawing/2014/main" id="{D46793E2-4C7E-497A-AE09-DA0977C57687}"/>
              </a:ext>
            </a:extLst>
          </p:cNvPr>
          <p:cNvSpPr>
            <a:spLocks noChangeArrowheads="1"/>
          </p:cNvSpPr>
          <p:nvPr/>
        </p:nvSpPr>
        <p:spPr bwMode="auto">
          <a:xfrm>
            <a:off x="4573588" y="3784600"/>
            <a:ext cx="881062" cy="287338"/>
          </a:xfrm>
          <a:prstGeom prst="rect">
            <a:avLst/>
          </a:prstGeom>
          <a:noFill/>
          <a:ln w="3810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endParaRPr lang="en-GB" altLang="zh-CN"/>
          </a:p>
        </p:txBody>
      </p:sp>
    </p:spTree>
  </p:cSld>
  <p:clrMapOvr>
    <a:masterClrMapping/>
  </p:clrMapOvr>
  <p:transition spd="med">
    <p:randomBar dir="vert"/>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5778" name="组合 3">
            <a:extLst>
              <a:ext uri="{FF2B5EF4-FFF2-40B4-BE49-F238E27FC236}">
                <a16:creationId xmlns:a16="http://schemas.microsoft.com/office/drawing/2014/main" id="{B51A8D5D-93EF-421B-9EBC-B6507E4AC700}"/>
              </a:ext>
            </a:extLst>
          </p:cNvPr>
          <p:cNvGrpSpPr>
            <a:grpSpLocks/>
          </p:cNvGrpSpPr>
          <p:nvPr/>
        </p:nvGrpSpPr>
        <p:grpSpPr bwMode="auto">
          <a:xfrm>
            <a:off x="2071688" y="1500188"/>
            <a:ext cx="5643562" cy="2525712"/>
            <a:chOff x="501855" y="1428736"/>
            <a:chExt cx="8501095" cy="4769771"/>
          </a:xfrm>
        </p:grpSpPr>
        <p:pic>
          <p:nvPicPr>
            <p:cNvPr id="75782" name="图片 4" descr="istockphoto_10339291-computer-study.jpg">
              <a:extLst>
                <a:ext uri="{FF2B5EF4-FFF2-40B4-BE49-F238E27FC236}">
                  <a16:creationId xmlns:a16="http://schemas.microsoft.com/office/drawing/2014/main" id="{3879ECED-563F-4498-9C75-23FA5F87A0F6}"/>
                </a:ext>
              </a:extLst>
            </p:cNvPr>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571736" y="1677280"/>
              <a:ext cx="3786214" cy="4180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Freeform 56">
              <a:extLst>
                <a:ext uri="{FF2B5EF4-FFF2-40B4-BE49-F238E27FC236}">
                  <a16:creationId xmlns:a16="http://schemas.microsoft.com/office/drawing/2014/main" id="{DA2569DE-28DF-4069-9775-1283A855620A}"/>
                </a:ext>
              </a:extLst>
            </p:cNvPr>
            <p:cNvSpPr>
              <a:spLocks/>
            </p:cNvSpPr>
            <p:nvPr/>
          </p:nvSpPr>
          <p:spPr bwMode="auto">
            <a:xfrm flipV="1">
              <a:off x="571202" y="1647587"/>
              <a:ext cx="7982182" cy="4419009"/>
            </a:xfrm>
            <a:custGeom>
              <a:avLst/>
              <a:gdLst/>
              <a:ahLst/>
              <a:cxnLst>
                <a:cxn ang="0">
                  <a:pos x="121" y="242"/>
                </a:cxn>
                <a:cxn ang="0">
                  <a:pos x="0" y="121"/>
                </a:cxn>
                <a:cxn ang="0">
                  <a:pos x="121" y="0"/>
                </a:cxn>
                <a:cxn ang="0">
                  <a:pos x="242" y="121"/>
                </a:cxn>
                <a:cxn ang="0">
                  <a:pos x="206" y="207"/>
                </a:cxn>
                <a:cxn ang="0">
                  <a:pos x="160" y="236"/>
                </a:cxn>
                <a:cxn ang="0">
                  <a:pos x="164" y="244"/>
                </a:cxn>
                <a:cxn ang="0">
                  <a:pos x="135" y="233"/>
                </a:cxn>
                <a:cxn ang="0">
                  <a:pos x="154" y="209"/>
                </a:cxn>
                <a:cxn ang="0">
                  <a:pos x="155" y="218"/>
                </a:cxn>
                <a:cxn ang="0">
                  <a:pos x="193" y="194"/>
                </a:cxn>
                <a:cxn ang="0">
                  <a:pos x="224" y="121"/>
                </a:cxn>
                <a:cxn ang="0">
                  <a:pos x="121" y="19"/>
                </a:cxn>
                <a:cxn ang="0">
                  <a:pos x="18" y="121"/>
                </a:cxn>
                <a:cxn ang="0">
                  <a:pos x="121" y="224"/>
                </a:cxn>
                <a:cxn ang="0">
                  <a:pos x="121" y="242"/>
                </a:cxn>
              </a:cxnLst>
              <a:rect l="0" t="0" r="r" b="b"/>
              <a:pathLst>
                <a:path w="242" h="244">
                  <a:moveTo>
                    <a:pt x="121" y="242"/>
                  </a:moveTo>
                  <a:cubicBezTo>
                    <a:pt x="55" y="242"/>
                    <a:pt x="0" y="188"/>
                    <a:pt x="0" y="121"/>
                  </a:cubicBezTo>
                  <a:cubicBezTo>
                    <a:pt x="0" y="55"/>
                    <a:pt x="55" y="0"/>
                    <a:pt x="121" y="0"/>
                  </a:cubicBezTo>
                  <a:cubicBezTo>
                    <a:pt x="187" y="0"/>
                    <a:pt x="242" y="55"/>
                    <a:pt x="242" y="121"/>
                  </a:cubicBezTo>
                  <a:cubicBezTo>
                    <a:pt x="242" y="155"/>
                    <a:pt x="228" y="185"/>
                    <a:pt x="206" y="207"/>
                  </a:cubicBezTo>
                  <a:cubicBezTo>
                    <a:pt x="198" y="217"/>
                    <a:pt x="177" y="231"/>
                    <a:pt x="160" y="236"/>
                  </a:cubicBezTo>
                  <a:lnTo>
                    <a:pt x="164" y="244"/>
                  </a:lnTo>
                  <a:lnTo>
                    <a:pt x="135" y="233"/>
                  </a:lnTo>
                  <a:lnTo>
                    <a:pt x="154" y="209"/>
                  </a:lnTo>
                  <a:lnTo>
                    <a:pt x="155" y="218"/>
                  </a:lnTo>
                  <a:cubicBezTo>
                    <a:pt x="172" y="212"/>
                    <a:pt x="187" y="202"/>
                    <a:pt x="193" y="194"/>
                  </a:cubicBezTo>
                  <a:cubicBezTo>
                    <a:pt x="212" y="175"/>
                    <a:pt x="224" y="150"/>
                    <a:pt x="224" y="121"/>
                  </a:cubicBezTo>
                  <a:cubicBezTo>
                    <a:pt x="224" y="65"/>
                    <a:pt x="177" y="19"/>
                    <a:pt x="121" y="19"/>
                  </a:cubicBezTo>
                  <a:cubicBezTo>
                    <a:pt x="65" y="19"/>
                    <a:pt x="18" y="65"/>
                    <a:pt x="18" y="121"/>
                  </a:cubicBezTo>
                  <a:cubicBezTo>
                    <a:pt x="18" y="178"/>
                    <a:pt x="65" y="224"/>
                    <a:pt x="121" y="224"/>
                  </a:cubicBezTo>
                  <a:lnTo>
                    <a:pt x="121" y="242"/>
                  </a:lnTo>
                  <a:close/>
                </a:path>
              </a:pathLst>
            </a:cu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5400000" scaled="1"/>
              <a:tileRect/>
            </a:gradFill>
            <a:ln w="9525" cap="flat" cmpd="sng">
              <a:noFill/>
              <a:prstDash val="solid"/>
              <a:round/>
              <a:headEnd/>
              <a:tailEnd/>
            </a:ln>
            <a:effectLst>
              <a:outerShdw blurRad="50800" dist="38100" algn="l" rotWithShape="0">
                <a:prstClr val="black">
                  <a:alpha val="40000"/>
                </a:prstClr>
              </a:outerShdw>
            </a:effectLst>
          </p:spPr>
          <p:txBody>
            <a:bodyPr wrap="none" anchor="ctr"/>
            <a:lstStyle/>
            <a:p>
              <a:pPr algn="ctr" eaLnBrk="1" fontAlgn="auto" hangingPunct="1">
                <a:spcBef>
                  <a:spcPts val="0"/>
                </a:spcBef>
                <a:spcAft>
                  <a:spcPts val="0"/>
                </a:spcAft>
                <a:defRPr/>
              </a:pPr>
              <a:endParaRPr lang="zh-CN" altLang="en-US" sz="900" b="1" kern="0">
                <a:solidFill>
                  <a:srgbClr val="003399"/>
                </a:solidFill>
                <a:latin typeface="Times New Roman" pitchFamily="18" charset="0"/>
              </a:endParaRPr>
            </a:p>
          </p:txBody>
        </p:sp>
        <p:sp>
          <p:nvSpPr>
            <p:cNvPr id="7" name="AutoShape 7">
              <a:extLst>
                <a:ext uri="{FF2B5EF4-FFF2-40B4-BE49-F238E27FC236}">
                  <a16:creationId xmlns:a16="http://schemas.microsoft.com/office/drawing/2014/main" id="{3470E544-7BDB-4E59-BAE6-00C99AF13F46}"/>
                </a:ext>
              </a:extLst>
            </p:cNvPr>
            <p:cNvSpPr>
              <a:spLocks noChangeArrowheads="1"/>
            </p:cNvSpPr>
            <p:nvPr/>
          </p:nvSpPr>
          <p:spPr bwMode="auto">
            <a:xfrm>
              <a:off x="1429682" y="1428736"/>
              <a:ext cx="2192828" cy="992327"/>
            </a:xfrm>
            <a:prstGeom prst="roundRect">
              <a:avLst>
                <a:gd name="adj" fmla="val 13745"/>
              </a:avLst>
            </a:prstGeom>
            <a:solidFill>
              <a:schemeClr val="bg1"/>
            </a:solidFill>
            <a:ln w="31750">
              <a:solidFill>
                <a:srgbClr val="FF6600"/>
              </a:solidFill>
              <a:round/>
              <a:headEnd/>
              <a:tailEnd/>
            </a:ln>
            <a:effectLst/>
          </p:spPr>
          <p:txBody>
            <a:bodyPr wrap="none" anchor="ctr"/>
            <a:lstStyle/>
            <a:p>
              <a:pPr algn="ctr">
                <a:lnSpc>
                  <a:spcPct val="80000"/>
                </a:lnSpc>
                <a:spcBef>
                  <a:spcPct val="20000"/>
                </a:spcBef>
                <a:defRPr/>
              </a:pPr>
              <a:r>
                <a:rPr lang="zh-CN" altLang="en-US" sz="1800" b="1" kern="0" dirty="0">
                  <a:solidFill>
                    <a:srgbClr val="FF0000"/>
                  </a:solidFill>
                  <a:latin typeface="Times New Roman" pitchFamily="18" charset="0"/>
                </a:rPr>
                <a:t> </a:t>
              </a:r>
              <a:r>
                <a:rPr lang="en-US" altLang="zh-CN" sz="1800" b="1" kern="0" dirty="0">
                  <a:solidFill>
                    <a:srgbClr val="FF0000"/>
                  </a:solidFill>
                  <a:latin typeface="Times New Roman" pitchFamily="18" charset="0"/>
                </a:rPr>
                <a:t>1</a:t>
              </a:r>
              <a:r>
                <a:rPr lang="zh-CN" altLang="en-US" sz="1800" b="1" kern="0" dirty="0">
                  <a:solidFill>
                    <a:srgbClr val="FF0000"/>
                  </a:solidFill>
                  <a:latin typeface="Times New Roman" pitchFamily="18" charset="0"/>
                </a:rPr>
                <a:t>、数据封装</a:t>
              </a:r>
            </a:p>
          </p:txBody>
        </p:sp>
        <p:sp>
          <p:nvSpPr>
            <p:cNvPr id="8" name="AutoShape 7">
              <a:extLst>
                <a:ext uri="{FF2B5EF4-FFF2-40B4-BE49-F238E27FC236}">
                  <a16:creationId xmlns:a16="http://schemas.microsoft.com/office/drawing/2014/main" id="{EDAF5E84-C073-4454-8F96-E9939B9EBA6C}"/>
                </a:ext>
              </a:extLst>
            </p:cNvPr>
            <p:cNvSpPr>
              <a:spLocks noChangeArrowheads="1"/>
            </p:cNvSpPr>
            <p:nvPr/>
          </p:nvSpPr>
          <p:spPr bwMode="auto">
            <a:xfrm>
              <a:off x="6743166" y="2777823"/>
              <a:ext cx="2259784" cy="992327"/>
            </a:xfrm>
            <a:prstGeom prst="roundRect">
              <a:avLst>
                <a:gd name="adj" fmla="val 13745"/>
              </a:avLst>
            </a:prstGeom>
            <a:solidFill>
              <a:schemeClr val="bg1"/>
            </a:solidFill>
            <a:ln w="31750">
              <a:solidFill>
                <a:srgbClr val="FF6600"/>
              </a:solidFill>
              <a:round/>
              <a:headEnd/>
              <a:tailEnd/>
            </a:ln>
            <a:effectLst/>
          </p:spPr>
          <p:txBody>
            <a:bodyPr wrap="none" anchor="ctr"/>
            <a:lstStyle/>
            <a:p>
              <a:pPr algn="ctr">
                <a:lnSpc>
                  <a:spcPct val="80000"/>
                </a:lnSpc>
                <a:spcBef>
                  <a:spcPct val="20000"/>
                </a:spcBef>
                <a:defRPr/>
              </a:pPr>
              <a:r>
                <a:rPr lang="en-US" altLang="zh-CN" sz="1800" b="1" kern="0" dirty="0">
                  <a:solidFill>
                    <a:srgbClr val="FF0000"/>
                  </a:solidFill>
                  <a:latin typeface="Times New Roman" pitchFamily="18" charset="0"/>
                </a:rPr>
                <a:t>4</a:t>
              </a:r>
              <a:r>
                <a:rPr lang="zh-CN" altLang="en-US" sz="1800" b="1" kern="0" dirty="0">
                  <a:solidFill>
                    <a:srgbClr val="FF0000"/>
                  </a:solidFill>
                  <a:latin typeface="Times New Roman" pitchFamily="18" charset="0"/>
                </a:rPr>
                <a:t>、数据加密 </a:t>
              </a:r>
            </a:p>
          </p:txBody>
        </p:sp>
        <p:sp>
          <p:nvSpPr>
            <p:cNvPr id="9" name="AutoShape 7">
              <a:extLst>
                <a:ext uri="{FF2B5EF4-FFF2-40B4-BE49-F238E27FC236}">
                  <a16:creationId xmlns:a16="http://schemas.microsoft.com/office/drawing/2014/main" id="{252767DF-A1EF-49A6-804E-E405955C4610}"/>
                </a:ext>
              </a:extLst>
            </p:cNvPr>
            <p:cNvSpPr>
              <a:spLocks noChangeArrowheads="1"/>
            </p:cNvSpPr>
            <p:nvPr/>
          </p:nvSpPr>
          <p:spPr bwMode="auto">
            <a:xfrm>
              <a:off x="4483380" y="5206180"/>
              <a:ext cx="2697394" cy="992327"/>
            </a:xfrm>
            <a:prstGeom prst="roundRect">
              <a:avLst>
                <a:gd name="adj" fmla="val 13745"/>
              </a:avLst>
            </a:prstGeom>
            <a:solidFill>
              <a:schemeClr val="bg1"/>
            </a:solidFill>
            <a:ln w="31750">
              <a:solidFill>
                <a:srgbClr val="FF6600"/>
              </a:solidFill>
              <a:round/>
              <a:headEnd/>
              <a:tailEnd/>
            </a:ln>
            <a:effectLst/>
          </p:spPr>
          <p:txBody>
            <a:bodyPr wrap="none" anchor="ctr"/>
            <a:lstStyle/>
            <a:p>
              <a:pPr algn="ctr">
                <a:lnSpc>
                  <a:spcPct val="80000"/>
                </a:lnSpc>
                <a:spcBef>
                  <a:spcPct val="20000"/>
                </a:spcBef>
                <a:defRPr/>
              </a:pPr>
              <a:r>
                <a:rPr lang="zh-CN" altLang="en-US" sz="1800" b="1" kern="0" dirty="0">
                  <a:solidFill>
                    <a:srgbClr val="FF0000"/>
                  </a:solidFill>
                  <a:latin typeface="Times New Roman" pitchFamily="18" charset="0"/>
                </a:rPr>
                <a:t> </a:t>
              </a:r>
              <a:r>
                <a:rPr lang="en-US" altLang="zh-CN" sz="1800" b="1" kern="0" dirty="0">
                  <a:solidFill>
                    <a:srgbClr val="FF0000"/>
                  </a:solidFill>
                  <a:latin typeface="Times New Roman" pitchFamily="18" charset="0"/>
                </a:rPr>
                <a:t>3</a:t>
              </a:r>
              <a:r>
                <a:rPr lang="zh-CN" altLang="en-US" sz="1800" b="1" kern="0" dirty="0">
                  <a:solidFill>
                    <a:srgbClr val="FF0000"/>
                  </a:solidFill>
                  <a:latin typeface="Times New Roman" pitchFamily="18" charset="0"/>
                </a:rPr>
                <a:t>、数据完整性</a:t>
              </a:r>
            </a:p>
          </p:txBody>
        </p:sp>
        <p:sp>
          <p:nvSpPr>
            <p:cNvPr id="11" name="AutoShape 7">
              <a:extLst>
                <a:ext uri="{FF2B5EF4-FFF2-40B4-BE49-F238E27FC236}">
                  <a16:creationId xmlns:a16="http://schemas.microsoft.com/office/drawing/2014/main" id="{AC8E50AD-EEE6-4CEF-80A2-51E6EDAB34F7}"/>
                </a:ext>
              </a:extLst>
            </p:cNvPr>
            <p:cNvSpPr>
              <a:spLocks noChangeArrowheads="1"/>
            </p:cNvSpPr>
            <p:nvPr/>
          </p:nvSpPr>
          <p:spPr bwMode="auto">
            <a:xfrm>
              <a:off x="501855" y="4261818"/>
              <a:ext cx="2070872" cy="992329"/>
            </a:xfrm>
            <a:prstGeom prst="roundRect">
              <a:avLst>
                <a:gd name="adj" fmla="val 13745"/>
              </a:avLst>
            </a:prstGeom>
            <a:solidFill>
              <a:schemeClr val="bg1"/>
            </a:solidFill>
            <a:ln w="31750">
              <a:solidFill>
                <a:srgbClr val="FF6600"/>
              </a:solidFill>
              <a:round/>
              <a:headEnd/>
              <a:tailEnd/>
            </a:ln>
            <a:effectLst/>
          </p:spPr>
          <p:txBody>
            <a:bodyPr wrap="none" anchor="ctr"/>
            <a:lstStyle/>
            <a:p>
              <a:pPr algn="ctr">
                <a:lnSpc>
                  <a:spcPct val="80000"/>
                </a:lnSpc>
                <a:spcBef>
                  <a:spcPct val="20000"/>
                </a:spcBef>
                <a:defRPr/>
              </a:pPr>
              <a:r>
                <a:rPr lang="zh-CN" altLang="en-US" sz="1800" b="1" kern="0" dirty="0">
                  <a:solidFill>
                    <a:srgbClr val="FF0000"/>
                  </a:solidFill>
                  <a:latin typeface="Times New Roman" pitchFamily="18" charset="0"/>
                </a:rPr>
                <a:t> </a:t>
              </a:r>
              <a:r>
                <a:rPr lang="en-US" altLang="zh-CN" sz="1800" b="1" kern="0" dirty="0">
                  <a:solidFill>
                    <a:srgbClr val="FF0000"/>
                  </a:solidFill>
                  <a:latin typeface="Times New Roman" pitchFamily="18" charset="0"/>
                </a:rPr>
                <a:t>2</a:t>
              </a:r>
              <a:r>
                <a:rPr lang="zh-CN" altLang="en-US" sz="1800" b="1" kern="0" dirty="0">
                  <a:solidFill>
                    <a:srgbClr val="FF0000"/>
                  </a:solidFill>
                  <a:latin typeface="Times New Roman" pitchFamily="18" charset="0"/>
                </a:rPr>
                <a:t>、认证</a:t>
              </a:r>
            </a:p>
          </p:txBody>
        </p:sp>
      </p:grpSp>
      <p:sp>
        <p:nvSpPr>
          <p:cNvPr id="10" name="标题 1">
            <a:extLst>
              <a:ext uri="{FF2B5EF4-FFF2-40B4-BE49-F238E27FC236}">
                <a16:creationId xmlns:a16="http://schemas.microsoft.com/office/drawing/2014/main" id="{B398FD7B-99A7-4EB7-A4C9-A66A05680691}"/>
              </a:ext>
            </a:extLst>
          </p:cNvPr>
          <p:cNvSpPr txBox="1">
            <a:spLocks/>
          </p:cNvSpPr>
          <p:nvPr/>
        </p:nvSpPr>
        <p:spPr bwMode="auto">
          <a:xfrm>
            <a:off x="7000892" y="214296"/>
            <a:ext cx="2000264" cy="357190"/>
          </a:xfrm>
          <a:prstGeom prst="rect">
            <a:avLst/>
          </a:prstGeom>
          <a:noFill/>
          <a:ln w="9525">
            <a:noFill/>
            <a:miter lim="800000"/>
            <a:headEnd/>
            <a:tailEnd/>
          </a:ln>
        </p:spPr>
        <p:txBody>
          <a:bodyPr anchor="ctr"/>
          <a:lstStyle/>
          <a:p>
            <a:pPr algn="ct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7.4  </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虚拟专用网</a:t>
            </a:r>
          </a:p>
        </p:txBody>
      </p:sp>
      <p:sp>
        <p:nvSpPr>
          <p:cNvPr id="12" name="标题 1">
            <a:extLst>
              <a:ext uri="{FF2B5EF4-FFF2-40B4-BE49-F238E27FC236}">
                <a16:creationId xmlns:a16="http://schemas.microsoft.com/office/drawing/2014/main" id="{9BEE1A52-8522-4BC2-8FE0-71FFF1DE12F6}"/>
              </a:ext>
            </a:extLst>
          </p:cNvPr>
          <p:cNvSpPr txBox="1">
            <a:spLocks/>
          </p:cNvSpPr>
          <p:nvPr/>
        </p:nvSpPr>
        <p:spPr bwMode="auto">
          <a:xfrm>
            <a:off x="285750" y="1000125"/>
            <a:ext cx="1571625" cy="428625"/>
          </a:xfrm>
          <a:prstGeom prst="rect">
            <a:avLst/>
          </a:prstGeom>
          <a:noFill/>
          <a:ln w="9525">
            <a:noFill/>
            <a:miter lim="800000"/>
            <a:headEnd/>
            <a:tailEnd/>
          </a:ln>
        </p:spPr>
        <p:txBody>
          <a:bodyPr anchor="ctr"/>
          <a:lstStyle/>
          <a:p>
            <a:pPr algn="ctr">
              <a:defRPr/>
            </a:pPr>
            <a:r>
              <a:rPr lang="en-US" altLang="en-US" sz="1800" b="1" dirty="0">
                <a:solidFill>
                  <a:schemeClr val="accent6"/>
                </a:solidFill>
                <a:latin typeface="+mj-ea"/>
                <a:ea typeface="+mj-ea"/>
                <a:cs typeface="+mj-cs"/>
              </a:rPr>
              <a:t>2.</a:t>
            </a:r>
            <a:r>
              <a:rPr lang="en-US" altLang="zh-CN" sz="1800" b="1" dirty="0">
                <a:solidFill>
                  <a:schemeClr val="accent6"/>
                </a:solidFill>
                <a:latin typeface="+mj-ea"/>
                <a:ea typeface="+mj-ea"/>
                <a:cs typeface="+mj-cs"/>
              </a:rPr>
              <a:t>VPN</a:t>
            </a:r>
            <a:r>
              <a:rPr lang="zh-CN" altLang="en-US" sz="1800" b="1" dirty="0">
                <a:solidFill>
                  <a:schemeClr val="accent6"/>
                </a:solidFill>
                <a:latin typeface="+mj-ea"/>
                <a:ea typeface="+mj-ea"/>
                <a:cs typeface="+mj-cs"/>
              </a:rPr>
              <a:t>的功能</a:t>
            </a:r>
          </a:p>
        </p:txBody>
      </p:sp>
      <p:sp>
        <p:nvSpPr>
          <p:cNvPr id="13" name="标题 1">
            <a:extLst>
              <a:ext uri="{FF2B5EF4-FFF2-40B4-BE49-F238E27FC236}">
                <a16:creationId xmlns:a16="http://schemas.microsoft.com/office/drawing/2014/main" id="{7230E407-B486-44C1-8126-B4F24BE7B6EA}"/>
              </a:ext>
            </a:extLst>
          </p:cNvPr>
          <p:cNvSpPr txBox="1">
            <a:spLocks/>
          </p:cNvSpPr>
          <p:nvPr/>
        </p:nvSpPr>
        <p:spPr bwMode="auto">
          <a:xfrm>
            <a:off x="214282" y="642924"/>
            <a:ext cx="2071702" cy="357190"/>
          </a:xfrm>
          <a:prstGeom prst="rect">
            <a:avLst/>
          </a:prstGeom>
          <a:noFill/>
          <a:ln w="9525">
            <a:noFill/>
            <a:miter lim="800000"/>
            <a:headEnd/>
            <a:tailEnd/>
          </a:ln>
        </p:spPr>
        <p:txBody>
          <a:bodyPr anchor="ctr"/>
          <a:lstStyle/>
          <a:p>
            <a:pPr algn="ct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7.4.1  VPN</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概述</a:t>
            </a:r>
          </a:p>
        </p:txBody>
      </p:sp>
    </p:spTree>
  </p:cSld>
  <p:clrMapOvr>
    <a:masterClrMapping/>
  </p:clrMapOvr>
  <p:transition spd="med">
    <p:randomBar dir="vert"/>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42017CE8-E802-416D-A14D-44A1D25CF4E6}"/>
              </a:ext>
            </a:extLst>
          </p:cNvPr>
          <p:cNvSpPr>
            <a:spLocks noGrp="1"/>
          </p:cNvSpPr>
          <p:nvPr>
            <p:ph idx="1"/>
          </p:nvPr>
        </p:nvSpPr>
        <p:spPr>
          <a:xfrm>
            <a:off x="428625" y="1571625"/>
            <a:ext cx="8229600" cy="2808288"/>
          </a:xfrm>
        </p:spPr>
        <p:txBody>
          <a:bodyPr/>
          <a:lstStyle/>
          <a:p>
            <a:pPr marL="342900" lvl="1" indent="-342900">
              <a:lnSpc>
                <a:spcPct val="130000"/>
              </a:lnSpc>
              <a:buSzPct val="85000"/>
              <a:buFont typeface="Wingdings" pitchFamily="2" charset="2"/>
              <a:buChar char="n"/>
              <a:defRPr/>
            </a:pPr>
            <a:r>
              <a:rPr lang="en-US" altLang="zh-CN" b="1" kern="1200" dirty="0">
                <a:solidFill>
                  <a:srgbClr val="FF0000"/>
                </a:solidFill>
                <a:cs typeface="+mn-cs"/>
              </a:rPr>
              <a:t>VPN</a:t>
            </a:r>
            <a:r>
              <a:rPr lang="zh-CN" altLang="en-US" b="1" kern="1200" dirty="0">
                <a:solidFill>
                  <a:srgbClr val="FF0000"/>
                </a:solidFill>
                <a:cs typeface="+mn-cs"/>
              </a:rPr>
              <a:t>的隧道技术</a:t>
            </a:r>
            <a:endParaRPr lang="en-US" altLang="zh-CN" b="1" kern="1200" dirty="0">
              <a:solidFill>
                <a:srgbClr val="FF0000"/>
              </a:solidFill>
              <a:cs typeface="+mn-cs"/>
            </a:endParaRPr>
          </a:p>
          <a:p>
            <a:pPr marL="342900" lvl="1" indent="-342900">
              <a:lnSpc>
                <a:spcPct val="130000"/>
              </a:lnSpc>
              <a:buSzPct val="85000"/>
              <a:buFont typeface="Wingdings" pitchFamily="2" charset="2"/>
              <a:buChar char="n"/>
              <a:defRPr/>
            </a:pPr>
            <a:endParaRPr lang="en-US" altLang="zh-CN" b="1" kern="1200" dirty="0">
              <a:cs typeface="+mn-cs"/>
            </a:endParaRPr>
          </a:p>
          <a:p>
            <a:pPr marL="342900" lvl="1" indent="-342900">
              <a:lnSpc>
                <a:spcPct val="130000"/>
              </a:lnSpc>
              <a:buSzPct val="85000"/>
              <a:buFont typeface="Wingdings" pitchFamily="2" charset="2"/>
              <a:buChar char="n"/>
              <a:defRPr/>
            </a:pPr>
            <a:endParaRPr lang="en-US" altLang="zh-CN" b="1" kern="1200" dirty="0">
              <a:cs typeface="+mn-cs"/>
            </a:endParaRPr>
          </a:p>
          <a:p>
            <a:pPr marL="342900" lvl="1" indent="-342900">
              <a:lnSpc>
                <a:spcPct val="130000"/>
              </a:lnSpc>
              <a:buSzPct val="85000"/>
              <a:buFont typeface="Wingdings" pitchFamily="2" charset="2"/>
              <a:buChar char="n"/>
              <a:defRPr/>
            </a:pPr>
            <a:endParaRPr lang="en-US" altLang="zh-CN" b="1" kern="1200" dirty="0">
              <a:cs typeface="+mn-cs"/>
            </a:endParaRPr>
          </a:p>
          <a:p>
            <a:pPr marL="342900" lvl="1" indent="-342900">
              <a:lnSpc>
                <a:spcPct val="130000"/>
              </a:lnSpc>
              <a:buSzPct val="85000"/>
              <a:buFont typeface="Wingdings" pitchFamily="2" charset="2"/>
              <a:buChar char="n"/>
              <a:defRPr/>
            </a:pPr>
            <a:endParaRPr lang="en-US" altLang="zh-CN" b="1" kern="1200" dirty="0">
              <a:cs typeface="+mn-cs"/>
            </a:endParaRPr>
          </a:p>
          <a:p>
            <a:pPr marL="342900" lvl="1" indent="-342900">
              <a:lnSpc>
                <a:spcPct val="130000"/>
              </a:lnSpc>
              <a:buSzPct val="85000"/>
              <a:buFont typeface="Wingdings" pitchFamily="2" charset="2"/>
              <a:buChar char="n"/>
              <a:defRPr/>
            </a:pPr>
            <a:endParaRPr lang="en-US" altLang="zh-CN" b="1" kern="1200" dirty="0">
              <a:cs typeface="+mn-cs"/>
            </a:endParaRPr>
          </a:p>
          <a:p>
            <a:pPr marL="342900" lvl="1" indent="-342900">
              <a:lnSpc>
                <a:spcPct val="130000"/>
              </a:lnSpc>
              <a:buSzPct val="85000"/>
              <a:buFont typeface="Wingdings" pitchFamily="2" charset="2"/>
              <a:buChar char="n"/>
              <a:defRPr/>
            </a:pPr>
            <a:endParaRPr lang="en-US" altLang="zh-CN" b="1" kern="1200" dirty="0">
              <a:cs typeface="+mn-cs"/>
            </a:endParaRPr>
          </a:p>
          <a:p>
            <a:pPr marL="342900" lvl="1" indent="-342900">
              <a:lnSpc>
                <a:spcPct val="130000"/>
              </a:lnSpc>
              <a:buSzPct val="85000"/>
              <a:buFont typeface="Wingdings" pitchFamily="2" charset="2"/>
              <a:buChar char="n"/>
              <a:defRPr/>
            </a:pPr>
            <a:r>
              <a:rPr lang="en-US" altLang="zh-CN" b="1" kern="1200" dirty="0">
                <a:solidFill>
                  <a:srgbClr val="FF0000"/>
                </a:solidFill>
                <a:cs typeface="+mn-cs"/>
              </a:rPr>
              <a:t>VPN</a:t>
            </a:r>
            <a:r>
              <a:rPr lang="zh-CN" altLang="en-US" b="1" kern="1200" dirty="0">
                <a:solidFill>
                  <a:srgbClr val="FF0000"/>
                </a:solidFill>
                <a:cs typeface="+mn-cs"/>
              </a:rPr>
              <a:t>的密码技术</a:t>
            </a:r>
            <a:r>
              <a:rPr lang="zh-CN" altLang="en-US" sz="1200" b="1" kern="1200" dirty="0">
                <a:cs typeface="+mn-cs"/>
              </a:rPr>
              <a:t>（加密、身份认证、密钥交换、密钥管理）</a:t>
            </a:r>
          </a:p>
        </p:txBody>
      </p:sp>
      <p:graphicFrame>
        <p:nvGraphicFramePr>
          <p:cNvPr id="15362" name="Object 2">
            <a:extLst>
              <a:ext uri="{FF2B5EF4-FFF2-40B4-BE49-F238E27FC236}">
                <a16:creationId xmlns:a16="http://schemas.microsoft.com/office/drawing/2014/main" id="{DFC4C9E3-413E-4B68-A5A5-7F0DA7E9FF26}"/>
              </a:ext>
            </a:extLst>
          </p:cNvPr>
          <p:cNvGraphicFramePr>
            <a:graphicFrameLocks/>
          </p:cNvGraphicFramePr>
          <p:nvPr/>
        </p:nvGraphicFramePr>
        <p:xfrm>
          <a:off x="1357313" y="1714500"/>
          <a:ext cx="6286500" cy="2428875"/>
        </p:xfrm>
        <a:graphic>
          <a:graphicData uri="http://schemas.openxmlformats.org/presentationml/2006/ole">
            <mc:AlternateContent xmlns:mc="http://schemas.openxmlformats.org/markup-compatibility/2006">
              <mc:Choice xmlns:v="urn:schemas-microsoft-com:vml" Requires="v">
                <p:oleObj r:id="rId2" imgW="10486739" imgH="4219813" progId="Visio.Drawing.11">
                  <p:embed/>
                </p:oleObj>
              </mc:Choice>
              <mc:Fallback>
                <p:oleObj r:id="rId2" imgW="10486739" imgH="4219813" progId="Visio.Drawing.11">
                  <p:embed/>
                  <p:pic>
                    <p:nvPicPr>
                      <p:cNvPr id="0" name="Object 2"/>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57313" y="1714500"/>
                        <a:ext cx="6286500" cy="242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 name="标题 1">
            <a:extLst>
              <a:ext uri="{FF2B5EF4-FFF2-40B4-BE49-F238E27FC236}">
                <a16:creationId xmlns:a16="http://schemas.microsoft.com/office/drawing/2014/main" id="{EA0DF98C-E289-45EF-8FDC-26A70BD881C6}"/>
              </a:ext>
            </a:extLst>
          </p:cNvPr>
          <p:cNvSpPr txBox="1">
            <a:spLocks/>
          </p:cNvSpPr>
          <p:nvPr/>
        </p:nvSpPr>
        <p:spPr bwMode="auto">
          <a:xfrm>
            <a:off x="7000892" y="214296"/>
            <a:ext cx="2000264" cy="357190"/>
          </a:xfrm>
          <a:prstGeom prst="rect">
            <a:avLst/>
          </a:prstGeom>
          <a:noFill/>
          <a:ln w="9525">
            <a:noFill/>
            <a:miter lim="800000"/>
            <a:headEnd/>
            <a:tailEnd/>
          </a:ln>
        </p:spPr>
        <p:txBody>
          <a:bodyPr anchor="ctr"/>
          <a:lstStyle/>
          <a:p>
            <a:pPr algn="ct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7.4  </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虚拟专用网</a:t>
            </a:r>
          </a:p>
        </p:txBody>
      </p:sp>
      <p:sp>
        <p:nvSpPr>
          <p:cNvPr id="6" name="标题 1">
            <a:extLst>
              <a:ext uri="{FF2B5EF4-FFF2-40B4-BE49-F238E27FC236}">
                <a16:creationId xmlns:a16="http://schemas.microsoft.com/office/drawing/2014/main" id="{00360ECE-9C18-4358-864A-D7EA4F5862FB}"/>
              </a:ext>
            </a:extLst>
          </p:cNvPr>
          <p:cNvSpPr txBox="1">
            <a:spLocks/>
          </p:cNvSpPr>
          <p:nvPr/>
        </p:nvSpPr>
        <p:spPr bwMode="auto">
          <a:xfrm>
            <a:off x="214313" y="1000125"/>
            <a:ext cx="1857375" cy="428625"/>
          </a:xfrm>
          <a:prstGeom prst="rect">
            <a:avLst/>
          </a:prstGeom>
          <a:noFill/>
          <a:ln w="9525">
            <a:noFill/>
            <a:miter lim="800000"/>
            <a:headEnd/>
            <a:tailEnd/>
          </a:ln>
        </p:spPr>
        <p:txBody>
          <a:bodyPr anchor="ctr"/>
          <a:lstStyle/>
          <a:p>
            <a:pPr algn="ctr">
              <a:defRPr/>
            </a:pPr>
            <a:r>
              <a:rPr lang="en-US" altLang="zh-CN" sz="1800" b="1" dirty="0">
                <a:solidFill>
                  <a:schemeClr val="accent6"/>
                </a:solidFill>
                <a:latin typeface="+mj-ea"/>
                <a:ea typeface="+mj-ea"/>
                <a:cs typeface="+mj-cs"/>
              </a:rPr>
              <a:t>3.VPN</a:t>
            </a:r>
            <a:r>
              <a:rPr lang="zh-CN" altLang="en-US" sz="1800" b="1" dirty="0">
                <a:solidFill>
                  <a:schemeClr val="accent6"/>
                </a:solidFill>
                <a:latin typeface="+mj-ea"/>
                <a:ea typeface="+mj-ea"/>
                <a:cs typeface="+mj-cs"/>
              </a:rPr>
              <a:t>关键技术</a:t>
            </a:r>
          </a:p>
        </p:txBody>
      </p:sp>
      <p:sp>
        <p:nvSpPr>
          <p:cNvPr id="7" name="标题 1">
            <a:extLst>
              <a:ext uri="{FF2B5EF4-FFF2-40B4-BE49-F238E27FC236}">
                <a16:creationId xmlns:a16="http://schemas.microsoft.com/office/drawing/2014/main" id="{E082E6CA-3148-45F6-8751-9E43ACD80524}"/>
              </a:ext>
            </a:extLst>
          </p:cNvPr>
          <p:cNvSpPr txBox="1">
            <a:spLocks/>
          </p:cNvSpPr>
          <p:nvPr/>
        </p:nvSpPr>
        <p:spPr bwMode="auto">
          <a:xfrm>
            <a:off x="214282" y="642924"/>
            <a:ext cx="2071702" cy="357190"/>
          </a:xfrm>
          <a:prstGeom prst="rect">
            <a:avLst/>
          </a:prstGeom>
          <a:noFill/>
          <a:ln w="9525">
            <a:noFill/>
            <a:miter lim="800000"/>
            <a:headEnd/>
            <a:tailEnd/>
          </a:ln>
        </p:spPr>
        <p:txBody>
          <a:bodyPr anchor="ctr"/>
          <a:lstStyle/>
          <a:p>
            <a:pPr algn="ct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7.4.1  VPN</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概述</a:t>
            </a:r>
          </a:p>
        </p:txBody>
      </p:sp>
      <p:pic>
        <p:nvPicPr>
          <p:cNvPr id="15367" name="图片 1">
            <a:extLst>
              <a:ext uri="{FF2B5EF4-FFF2-40B4-BE49-F238E27FC236}">
                <a16:creationId xmlns:a16="http://schemas.microsoft.com/office/drawing/2014/main" id="{E102C339-D322-4CAB-8ED9-F7F015C9993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627313" y="123825"/>
            <a:ext cx="3138487" cy="170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8" name="矩形 6">
            <a:extLst>
              <a:ext uri="{FF2B5EF4-FFF2-40B4-BE49-F238E27FC236}">
                <a16:creationId xmlns:a16="http://schemas.microsoft.com/office/drawing/2014/main" id="{7EBCFDC9-D5D7-4A06-B2DD-C18238826E95}"/>
              </a:ext>
            </a:extLst>
          </p:cNvPr>
          <p:cNvSpPr>
            <a:spLocks noChangeArrowheads="1"/>
          </p:cNvSpPr>
          <p:nvPr/>
        </p:nvSpPr>
        <p:spPr bwMode="auto">
          <a:xfrm>
            <a:off x="4716463" y="1203325"/>
            <a:ext cx="1079500" cy="431800"/>
          </a:xfrm>
          <a:prstGeom prst="rect">
            <a:avLst/>
          </a:prstGeom>
          <a:noFill/>
          <a:ln w="3810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a:p>
        </p:txBody>
      </p:sp>
    </p:spTree>
  </p:cSld>
  <p:clrMapOvr>
    <a:masterClrMapping/>
  </p:clrMapOvr>
  <p:transition spd="med">
    <p:randomBar dir="vert"/>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802" name="图片 70">
            <a:extLst>
              <a:ext uri="{FF2B5EF4-FFF2-40B4-BE49-F238E27FC236}">
                <a16:creationId xmlns:a16="http://schemas.microsoft.com/office/drawing/2014/main" id="{3A8718C4-0285-41EF-B2CB-76A778A7B12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0063" y="1500188"/>
            <a:ext cx="7983537" cy="271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标题 1">
            <a:extLst>
              <a:ext uri="{FF2B5EF4-FFF2-40B4-BE49-F238E27FC236}">
                <a16:creationId xmlns:a16="http://schemas.microsoft.com/office/drawing/2014/main" id="{CF875D96-B2F9-4597-8D1F-942407081C88}"/>
              </a:ext>
            </a:extLst>
          </p:cNvPr>
          <p:cNvSpPr txBox="1">
            <a:spLocks/>
          </p:cNvSpPr>
          <p:nvPr/>
        </p:nvSpPr>
        <p:spPr bwMode="auto">
          <a:xfrm>
            <a:off x="7000892" y="214296"/>
            <a:ext cx="2000264" cy="357190"/>
          </a:xfrm>
          <a:prstGeom prst="rect">
            <a:avLst/>
          </a:prstGeom>
          <a:noFill/>
          <a:ln w="9525">
            <a:noFill/>
            <a:miter lim="800000"/>
            <a:headEnd/>
            <a:tailEnd/>
          </a:ln>
        </p:spPr>
        <p:txBody>
          <a:bodyPr anchor="ctr"/>
          <a:lstStyle/>
          <a:p>
            <a:pPr algn="ct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7.4  </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虚拟专用网</a:t>
            </a:r>
          </a:p>
        </p:txBody>
      </p:sp>
      <p:sp>
        <p:nvSpPr>
          <p:cNvPr id="5" name="标题 1">
            <a:extLst>
              <a:ext uri="{FF2B5EF4-FFF2-40B4-BE49-F238E27FC236}">
                <a16:creationId xmlns:a16="http://schemas.microsoft.com/office/drawing/2014/main" id="{DE314107-FCAF-4931-8159-58FAFDB43B7F}"/>
              </a:ext>
            </a:extLst>
          </p:cNvPr>
          <p:cNvSpPr txBox="1">
            <a:spLocks/>
          </p:cNvSpPr>
          <p:nvPr/>
        </p:nvSpPr>
        <p:spPr bwMode="auto">
          <a:xfrm>
            <a:off x="214313" y="1000125"/>
            <a:ext cx="1857375" cy="428625"/>
          </a:xfrm>
          <a:prstGeom prst="rect">
            <a:avLst/>
          </a:prstGeom>
          <a:noFill/>
          <a:ln w="9525">
            <a:noFill/>
            <a:miter lim="800000"/>
            <a:headEnd/>
            <a:tailEnd/>
          </a:ln>
        </p:spPr>
        <p:txBody>
          <a:bodyPr anchor="ctr"/>
          <a:lstStyle/>
          <a:p>
            <a:pPr algn="ctr">
              <a:defRPr/>
            </a:pPr>
            <a:r>
              <a:rPr lang="en-US" altLang="zh-CN" sz="1800" b="1" dirty="0">
                <a:solidFill>
                  <a:schemeClr val="accent6"/>
                </a:solidFill>
                <a:latin typeface="+mj-ea"/>
                <a:ea typeface="+mj-ea"/>
                <a:cs typeface="+mj-cs"/>
              </a:rPr>
              <a:t>4.VPN</a:t>
            </a:r>
            <a:r>
              <a:rPr lang="zh-CN" altLang="en-US" sz="1800" b="1" dirty="0">
                <a:solidFill>
                  <a:schemeClr val="accent6"/>
                </a:solidFill>
                <a:latin typeface="+mj-ea"/>
                <a:ea typeface="+mj-ea"/>
                <a:cs typeface="+mj-cs"/>
              </a:rPr>
              <a:t>与防火墙</a:t>
            </a:r>
          </a:p>
        </p:txBody>
      </p:sp>
      <p:sp>
        <p:nvSpPr>
          <p:cNvPr id="6" name="标题 1">
            <a:extLst>
              <a:ext uri="{FF2B5EF4-FFF2-40B4-BE49-F238E27FC236}">
                <a16:creationId xmlns:a16="http://schemas.microsoft.com/office/drawing/2014/main" id="{4C1612FC-5663-4ADB-91BA-F8E542D6A626}"/>
              </a:ext>
            </a:extLst>
          </p:cNvPr>
          <p:cNvSpPr txBox="1">
            <a:spLocks/>
          </p:cNvSpPr>
          <p:nvPr/>
        </p:nvSpPr>
        <p:spPr bwMode="auto">
          <a:xfrm>
            <a:off x="214282" y="642924"/>
            <a:ext cx="2071702" cy="357190"/>
          </a:xfrm>
          <a:prstGeom prst="rect">
            <a:avLst/>
          </a:prstGeom>
          <a:noFill/>
          <a:ln w="9525">
            <a:noFill/>
            <a:miter lim="800000"/>
            <a:headEnd/>
            <a:tailEnd/>
          </a:ln>
        </p:spPr>
        <p:txBody>
          <a:bodyPr anchor="ctr"/>
          <a:lstStyle/>
          <a:p>
            <a:pPr algn="ct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7.4.1  VPN</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概述</a:t>
            </a:r>
          </a:p>
        </p:txBody>
      </p:sp>
      <p:sp>
        <p:nvSpPr>
          <p:cNvPr id="76806" name="TextBox 7">
            <a:extLst>
              <a:ext uri="{FF2B5EF4-FFF2-40B4-BE49-F238E27FC236}">
                <a16:creationId xmlns:a16="http://schemas.microsoft.com/office/drawing/2014/main" id="{CB1E5D49-3F20-4D33-91FC-507C770C329C}"/>
              </a:ext>
            </a:extLst>
          </p:cNvPr>
          <p:cNvSpPr txBox="1">
            <a:spLocks noChangeArrowheads="1"/>
          </p:cNvSpPr>
          <p:nvPr/>
        </p:nvSpPr>
        <p:spPr bwMode="auto">
          <a:xfrm>
            <a:off x="3214688" y="4286250"/>
            <a:ext cx="20002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r>
              <a:rPr lang="en-US" altLang="zh-CN" sz="1400" b="1"/>
              <a:t>VPN</a:t>
            </a:r>
            <a:r>
              <a:rPr lang="zh-CN" altLang="en-US" sz="1400" b="1"/>
              <a:t>与防火墙的部署</a:t>
            </a:r>
          </a:p>
        </p:txBody>
      </p:sp>
    </p:spTree>
  </p:cSld>
  <p:clrMapOvr>
    <a:masterClrMapping/>
  </p:clrMapOvr>
  <p:transition spd="med">
    <p:randomBar dir="vert"/>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内容占位符 2">
            <a:extLst>
              <a:ext uri="{FF2B5EF4-FFF2-40B4-BE49-F238E27FC236}">
                <a16:creationId xmlns:a16="http://schemas.microsoft.com/office/drawing/2014/main" id="{379B4722-4A0E-4B26-9E47-4614583AE5BA}"/>
              </a:ext>
            </a:extLst>
          </p:cNvPr>
          <p:cNvSpPr>
            <a:spLocks noGrp="1"/>
          </p:cNvSpPr>
          <p:nvPr>
            <p:ph idx="1"/>
          </p:nvPr>
        </p:nvSpPr>
        <p:spPr>
          <a:xfrm>
            <a:off x="4000500" y="4071938"/>
            <a:ext cx="1214438" cy="357187"/>
          </a:xfrm>
        </p:spPr>
        <p:txBody>
          <a:bodyPr/>
          <a:lstStyle/>
          <a:p>
            <a:pPr>
              <a:lnSpc>
                <a:spcPct val="130000"/>
              </a:lnSpc>
              <a:buFont typeface="Wingdings" pitchFamily="2" charset="2"/>
              <a:buNone/>
            </a:pPr>
            <a:r>
              <a:rPr lang="en-US" altLang="zh-CN" b="1">
                <a:solidFill>
                  <a:srgbClr val="FF0000"/>
                </a:solidFill>
              </a:rPr>
              <a:t>Smurf</a:t>
            </a:r>
            <a:r>
              <a:rPr lang="zh-CN" altLang="en-US" b="1">
                <a:solidFill>
                  <a:srgbClr val="FF0000"/>
                </a:solidFill>
              </a:rPr>
              <a:t>攻击</a:t>
            </a:r>
          </a:p>
        </p:txBody>
      </p:sp>
      <p:sp>
        <p:nvSpPr>
          <p:cNvPr id="1028" name="Rectangle 2">
            <a:extLst>
              <a:ext uri="{FF2B5EF4-FFF2-40B4-BE49-F238E27FC236}">
                <a16:creationId xmlns:a16="http://schemas.microsoft.com/office/drawing/2014/main" id="{60CC6695-0D28-4167-8792-242FA595E8B4}"/>
              </a:ext>
            </a:extLst>
          </p:cNvPr>
          <p:cNvSpPr>
            <a:spLocks noChangeArrowheads="1"/>
          </p:cNvSpPr>
          <p:nvPr/>
        </p:nvSpPr>
        <p:spPr bwMode="auto">
          <a:xfrm>
            <a:off x="4479925" y="-123825"/>
            <a:ext cx="184150"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b="1"/>
          </a:p>
        </p:txBody>
      </p:sp>
      <p:graphicFrame>
        <p:nvGraphicFramePr>
          <p:cNvPr id="1026" name="Picture 1">
            <a:extLst>
              <a:ext uri="{FF2B5EF4-FFF2-40B4-BE49-F238E27FC236}">
                <a16:creationId xmlns:a16="http://schemas.microsoft.com/office/drawing/2014/main" id="{32940F11-9BCF-42F0-B825-B3BB46C53950}"/>
              </a:ext>
            </a:extLst>
          </p:cNvPr>
          <p:cNvGraphicFramePr>
            <a:graphicFrameLocks noChangeAspect="1"/>
          </p:cNvGraphicFramePr>
          <p:nvPr>
            <p:extLst>
              <p:ext uri="{D42A27DB-BD31-4B8C-83A1-F6EECF244321}">
                <p14:modId xmlns:p14="http://schemas.microsoft.com/office/powerpoint/2010/main" val="4284567271"/>
              </p:ext>
            </p:extLst>
          </p:nvPr>
        </p:nvGraphicFramePr>
        <p:xfrm>
          <a:off x="1214438" y="1285875"/>
          <a:ext cx="6591300" cy="2786063"/>
        </p:xfrm>
        <a:graphic>
          <a:graphicData uri="http://schemas.openxmlformats.org/presentationml/2006/ole">
            <mc:AlternateContent xmlns:mc="http://schemas.openxmlformats.org/markup-compatibility/2006">
              <mc:Choice xmlns:v="urn:schemas-microsoft-com:vml" Requires="v">
                <p:oleObj name="Visio" r:id="rId2" imgW="4521219" imgH="1904949" progId="Visio.Drawing.11">
                  <p:embed/>
                </p:oleObj>
              </mc:Choice>
              <mc:Fallback>
                <p:oleObj name="Visio" r:id="rId2" imgW="4521219" imgH="1904949" progId="Visio.Drawing.11">
                  <p:embed/>
                  <p:pic>
                    <p:nvPicPr>
                      <p:cNvPr id="0" name="Picture 1"/>
                      <p:cNvPicPr>
                        <a:picLocks noChangeAspect="1" noChangeArrowheads="1"/>
                      </p:cNvPicPr>
                      <p:nvPr/>
                    </p:nvPicPr>
                    <p:blipFill>
                      <a:blip r:embed="rId3"/>
                      <a:srcRect/>
                      <a:stretch>
                        <a:fillRect/>
                      </a:stretch>
                    </p:blipFill>
                    <p:spPr bwMode="auto">
                      <a:xfrm>
                        <a:off x="1214438" y="1285875"/>
                        <a:ext cx="6591300" cy="278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 name="标题 1">
            <a:extLst>
              <a:ext uri="{FF2B5EF4-FFF2-40B4-BE49-F238E27FC236}">
                <a16:creationId xmlns:a16="http://schemas.microsoft.com/office/drawing/2014/main" id="{2DC5D6E0-99B5-4FD0-AEF6-B1FDCB92211E}"/>
              </a:ext>
            </a:extLst>
          </p:cNvPr>
          <p:cNvSpPr txBox="1">
            <a:spLocks/>
          </p:cNvSpPr>
          <p:nvPr/>
        </p:nvSpPr>
        <p:spPr bwMode="auto">
          <a:xfrm>
            <a:off x="5857884" y="142858"/>
            <a:ext cx="3114657" cy="428628"/>
          </a:xfrm>
          <a:prstGeom prst="rect">
            <a:avLst/>
          </a:prstGeom>
          <a:noFill/>
          <a:ln w="9525">
            <a:noFill/>
            <a:miter lim="800000"/>
            <a:headEnd/>
            <a:tailEnd/>
          </a:ln>
        </p:spPr>
        <p:txBody>
          <a:bodyPr anchor="ctr"/>
          <a:lstStyle/>
          <a:p>
            <a:pPr algn="ctr">
              <a:defRPr/>
            </a:pPr>
            <a:r>
              <a:rPr lang="en-US" altLang="zh-CN" sz="2000" b="1">
                <a:solidFill>
                  <a:srgbClr val="C00000"/>
                </a:solidFill>
                <a:effectLst>
                  <a:reflection blurRad="6350" stA="50000" endA="300" endPos="50000" dist="60007" dir="5400000" sy="-100000" algn="bl" rotWithShape="0"/>
                </a:effectLst>
                <a:latin typeface="+mj-ea"/>
                <a:ea typeface="+mj-ea"/>
                <a:cs typeface="+mj-cs"/>
              </a:rPr>
              <a:t>7.1  </a:t>
            </a:r>
            <a:r>
              <a:rPr lang="zh-CN" altLang="en-US" sz="2000" b="1">
                <a:solidFill>
                  <a:srgbClr val="C00000"/>
                </a:solidFill>
                <a:effectLst>
                  <a:reflection blurRad="6350" stA="50000" endA="300" endPos="50000" dist="60007" dir="5400000" sy="-100000" algn="bl" rotWithShape="0"/>
                </a:effectLst>
                <a:latin typeface="+mj-ea"/>
                <a:ea typeface="+mj-ea"/>
                <a:cs typeface="+mj-cs"/>
              </a:rPr>
              <a:t>网络安全威胁与控制</a:t>
            </a:r>
            <a:endParaRPr lang="zh-CN" altLang="en-US" sz="2000" b="1" dirty="0">
              <a:solidFill>
                <a:srgbClr val="C00000"/>
              </a:solidFill>
              <a:effectLst>
                <a:reflection blurRad="6350" stA="50000" endA="300" endPos="50000" dist="60007" dir="5400000" sy="-100000" algn="bl" rotWithShape="0"/>
              </a:effectLst>
              <a:latin typeface="+mj-ea"/>
              <a:ea typeface="+mj-ea"/>
              <a:cs typeface="+mj-cs"/>
            </a:endParaRPr>
          </a:p>
        </p:txBody>
      </p:sp>
      <p:sp>
        <p:nvSpPr>
          <p:cNvPr id="7" name="标题 1">
            <a:extLst>
              <a:ext uri="{FF2B5EF4-FFF2-40B4-BE49-F238E27FC236}">
                <a16:creationId xmlns:a16="http://schemas.microsoft.com/office/drawing/2014/main" id="{BA2BA173-D6F9-48A9-AC1E-37D7BFBC5871}"/>
              </a:ext>
            </a:extLst>
          </p:cNvPr>
          <p:cNvSpPr txBox="1">
            <a:spLocks/>
          </p:cNvSpPr>
          <p:nvPr/>
        </p:nvSpPr>
        <p:spPr bwMode="auto">
          <a:xfrm>
            <a:off x="214282" y="642924"/>
            <a:ext cx="2500329" cy="428628"/>
          </a:xfrm>
          <a:prstGeom prst="rect">
            <a:avLst/>
          </a:prstGeom>
          <a:noFill/>
          <a:ln w="9525">
            <a:noFill/>
            <a:miter lim="800000"/>
            <a:headEnd/>
            <a:tailEnd/>
          </a:ln>
        </p:spPr>
        <p:txBody>
          <a:bodyPr anchor="ctr"/>
          <a:lstStyle/>
          <a:p>
            <a:pPr algn="ct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7.1.1  </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网络安全威胁</a:t>
            </a:r>
          </a:p>
        </p:txBody>
      </p:sp>
      <p:sp>
        <p:nvSpPr>
          <p:cNvPr id="1031" name="TextBox 7">
            <a:extLst>
              <a:ext uri="{FF2B5EF4-FFF2-40B4-BE49-F238E27FC236}">
                <a16:creationId xmlns:a16="http://schemas.microsoft.com/office/drawing/2014/main" id="{7F55FC44-601B-4C45-8E0C-F6719BDF95B1}"/>
              </a:ext>
            </a:extLst>
          </p:cNvPr>
          <p:cNvSpPr txBox="1">
            <a:spLocks noChangeArrowheads="1"/>
          </p:cNvSpPr>
          <p:nvPr/>
        </p:nvSpPr>
        <p:spPr bwMode="auto">
          <a:xfrm>
            <a:off x="285750" y="1000125"/>
            <a:ext cx="1428750" cy="45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lnSpc>
                <a:spcPct val="150000"/>
              </a:lnSpc>
            </a:pPr>
            <a:r>
              <a:rPr lang="en-US" altLang="zh-CN" sz="1800" b="1">
                <a:solidFill>
                  <a:srgbClr val="FF0000"/>
                </a:solidFill>
              </a:rPr>
              <a:t>3)  </a:t>
            </a:r>
            <a:r>
              <a:rPr lang="zh-CN" altLang="en-US" sz="1800" b="1">
                <a:solidFill>
                  <a:srgbClr val="FF0000"/>
                </a:solidFill>
              </a:rPr>
              <a:t>拒绝服务</a:t>
            </a:r>
            <a:endParaRPr lang="en-US" altLang="zh-CN" sz="1800" b="1">
              <a:solidFill>
                <a:srgbClr val="FF0000"/>
              </a:solidFill>
            </a:endParaRPr>
          </a:p>
        </p:txBody>
      </p:sp>
    </p:spTree>
  </p:cSld>
  <p:clrMapOvr>
    <a:masterClrMapping/>
  </p:clrMapOvr>
  <p:transition spd="med">
    <p:randomBar dir="vert"/>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AutoShape 10">
            <a:extLst>
              <a:ext uri="{FF2B5EF4-FFF2-40B4-BE49-F238E27FC236}">
                <a16:creationId xmlns:a16="http://schemas.microsoft.com/office/drawing/2014/main" id="{2537805F-6DC9-4A64-B02F-9E0C5E3698DE}"/>
              </a:ext>
            </a:extLst>
          </p:cNvPr>
          <p:cNvSpPr>
            <a:spLocks noChangeArrowheads="1"/>
          </p:cNvSpPr>
          <p:nvPr/>
        </p:nvSpPr>
        <p:spPr bwMode="gray">
          <a:xfrm>
            <a:off x="285750" y="1200150"/>
            <a:ext cx="2425700" cy="687388"/>
          </a:xfrm>
          <a:prstGeom prst="homePlate">
            <a:avLst>
              <a:gd name="adj" fmla="val 26140"/>
            </a:avLst>
          </a:prstGeom>
          <a:solidFill>
            <a:schemeClr val="bg1"/>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sz="800" b="1">
              <a:latin typeface="Times New Roman" panose="02020603050405020304" pitchFamily="18" charset="0"/>
            </a:endParaRPr>
          </a:p>
        </p:txBody>
      </p:sp>
      <p:sp>
        <p:nvSpPr>
          <p:cNvPr id="77827" name="AutoShape 10">
            <a:extLst>
              <a:ext uri="{FF2B5EF4-FFF2-40B4-BE49-F238E27FC236}">
                <a16:creationId xmlns:a16="http://schemas.microsoft.com/office/drawing/2014/main" id="{1AF68866-F889-4792-A950-9EC93183D500}"/>
              </a:ext>
            </a:extLst>
          </p:cNvPr>
          <p:cNvSpPr>
            <a:spLocks noChangeArrowheads="1"/>
          </p:cNvSpPr>
          <p:nvPr/>
        </p:nvSpPr>
        <p:spPr bwMode="gray">
          <a:xfrm>
            <a:off x="3286125" y="1214438"/>
            <a:ext cx="2425700" cy="687387"/>
          </a:xfrm>
          <a:prstGeom prst="homePlate">
            <a:avLst>
              <a:gd name="adj" fmla="val 26140"/>
            </a:avLst>
          </a:prstGeom>
          <a:solidFill>
            <a:schemeClr val="bg1"/>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sz="800" b="1">
              <a:latin typeface="Times New Roman" panose="02020603050405020304" pitchFamily="18" charset="0"/>
            </a:endParaRPr>
          </a:p>
        </p:txBody>
      </p:sp>
      <p:sp>
        <p:nvSpPr>
          <p:cNvPr id="77828" name="AutoShape 10">
            <a:extLst>
              <a:ext uri="{FF2B5EF4-FFF2-40B4-BE49-F238E27FC236}">
                <a16:creationId xmlns:a16="http://schemas.microsoft.com/office/drawing/2014/main" id="{DDD8776B-92C7-4DC2-A777-B5ADD5CC20B6}"/>
              </a:ext>
            </a:extLst>
          </p:cNvPr>
          <p:cNvSpPr>
            <a:spLocks noChangeArrowheads="1"/>
          </p:cNvSpPr>
          <p:nvPr/>
        </p:nvSpPr>
        <p:spPr bwMode="gray">
          <a:xfrm>
            <a:off x="6286500" y="1179513"/>
            <a:ext cx="2425700" cy="685800"/>
          </a:xfrm>
          <a:prstGeom prst="homePlate">
            <a:avLst>
              <a:gd name="adj" fmla="val 26200"/>
            </a:avLst>
          </a:prstGeom>
          <a:solidFill>
            <a:schemeClr val="bg1"/>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sz="800" b="1">
              <a:latin typeface="Times New Roman" panose="02020603050405020304" pitchFamily="18" charset="0"/>
            </a:endParaRPr>
          </a:p>
        </p:txBody>
      </p:sp>
      <p:sp>
        <p:nvSpPr>
          <p:cNvPr id="2" name="标题 1">
            <a:extLst>
              <a:ext uri="{FF2B5EF4-FFF2-40B4-BE49-F238E27FC236}">
                <a16:creationId xmlns:a16="http://schemas.microsoft.com/office/drawing/2014/main" id="{43738868-2C68-4F5E-833A-65B9CD2D2C16}"/>
              </a:ext>
            </a:extLst>
          </p:cNvPr>
          <p:cNvSpPr>
            <a:spLocks noGrp="1"/>
          </p:cNvSpPr>
          <p:nvPr>
            <p:ph type="title"/>
          </p:nvPr>
        </p:nvSpPr>
        <p:spPr>
          <a:xfrm>
            <a:off x="2411413" y="785813"/>
            <a:ext cx="4537075" cy="428625"/>
          </a:xfrm>
        </p:spPr>
        <p:txBody>
          <a:bodyPr/>
          <a:lstStyle/>
          <a:p>
            <a:pPr>
              <a:defRPr/>
            </a:pPr>
            <a:r>
              <a:rPr altLang="en-US" sz="2000" dirty="0" err="1">
                <a:solidFill>
                  <a:srgbClr val="00B0F0"/>
                </a:solidFill>
                <a:effectLst/>
              </a:rPr>
              <a:t>第二层</a:t>
            </a:r>
            <a:r>
              <a:rPr lang="en-US" altLang="en-US" sz="2000" dirty="0">
                <a:solidFill>
                  <a:srgbClr val="00B0F0"/>
                </a:solidFill>
                <a:effectLst/>
              </a:rPr>
              <a:t>(</a:t>
            </a:r>
            <a:r>
              <a:rPr altLang="en-US" sz="2000" dirty="0">
                <a:solidFill>
                  <a:srgbClr val="00B0F0"/>
                </a:solidFill>
                <a:effectLst/>
              </a:rPr>
              <a:t>数据链路层</a:t>
            </a:r>
            <a:r>
              <a:rPr lang="en-US" altLang="en-US" sz="2000" dirty="0">
                <a:solidFill>
                  <a:srgbClr val="00B0F0"/>
                </a:solidFill>
                <a:effectLst/>
              </a:rPr>
              <a:t>)</a:t>
            </a:r>
            <a:r>
              <a:rPr lang="en-US" sz="2000" dirty="0" err="1">
                <a:solidFill>
                  <a:srgbClr val="00B0F0"/>
                </a:solidFill>
                <a:effectLst/>
              </a:rPr>
              <a:t>VPN</a:t>
            </a:r>
            <a:r>
              <a:rPr altLang="en-US" sz="2000" dirty="0" err="1">
                <a:solidFill>
                  <a:srgbClr val="00B0F0"/>
                </a:solidFill>
                <a:effectLst/>
              </a:rPr>
              <a:t>技术</a:t>
            </a:r>
            <a:endParaRPr altLang="en-US" sz="2000" dirty="0">
              <a:solidFill>
                <a:srgbClr val="00B0F0"/>
              </a:solidFill>
              <a:effectLst/>
            </a:endParaRPr>
          </a:p>
        </p:txBody>
      </p:sp>
      <p:sp>
        <p:nvSpPr>
          <p:cNvPr id="4" name="AutoShape 8">
            <a:extLst>
              <a:ext uri="{FF2B5EF4-FFF2-40B4-BE49-F238E27FC236}">
                <a16:creationId xmlns:a16="http://schemas.microsoft.com/office/drawing/2014/main" id="{3533E010-9E7E-40E4-906F-8F1826BDED9C}"/>
              </a:ext>
            </a:extLst>
          </p:cNvPr>
          <p:cNvSpPr>
            <a:spLocks noChangeArrowheads="1"/>
          </p:cNvSpPr>
          <p:nvPr/>
        </p:nvSpPr>
        <p:spPr bwMode="auto">
          <a:xfrm>
            <a:off x="0" y="1882775"/>
            <a:ext cx="3343275" cy="2582863"/>
          </a:xfrm>
          <a:prstGeom prst="chevron">
            <a:avLst>
              <a:gd name="adj" fmla="val 19371"/>
            </a:avLst>
          </a:prstGeom>
          <a:solidFill>
            <a:schemeClr val="bg1">
              <a:lumMod val="95000"/>
            </a:schemeClr>
          </a:solidFill>
          <a:ln w="38100">
            <a:solidFill>
              <a:srgbClr val="FFFFFF"/>
            </a:solidFill>
            <a:miter lim="800000"/>
            <a:headEnd/>
            <a:tailEnd/>
          </a:ln>
          <a:effectLst>
            <a:outerShdw dist="109250" dir="3267739" algn="ctr" rotWithShape="0">
              <a:srgbClr val="808080">
                <a:alpha val="50000"/>
              </a:srgbClr>
            </a:outerShdw>
          </a:effectLst>
        </p:spPr>
        <p:txBody>
          <a:bodyPr anchor="ctr"/>
          <a:lstStyle/>
          <a:p>
            <a:pPr algn="ctr" eaLnBrk="1" fontAlgn="auto" hangingPunct="1">
              <a:spcBef>
                <a:spcPts val="0"/>
              </a:spcBef>
              <a:spcAft>
                <a:spcPts val="0"/>
              </a:spcAft>
              <a:defRPr/>
            </a:pPr>
            <a:endParaRPr lang="zh-CN" altLang="en-US" sz="1800" b="1" kern="0">
              <a:solidFill>
                <a:srgbClr val="003366"/>
              </a:solidFill>
              <a:latin typeface="Times New Roman" pitchFamily="18" charset="0"/>
            </a:endParaRPr>
          </a:p>
        </p:txBody>
      </p:sp>
      <p:sp>
        <p:nvSpPr>
          <p:cNvPr id="77831" name="Rectangle 9">
            <a:extLst>
              <a:ext uri="{FF2B5EF4-FFF2-40B4-BE49-F238E27FC236}">
                <a16:creationId xmlns:a16="http://schemas.microsoft.com/office/drawing/2014/main" id="{4642EBE3-4E85-4708-AE14-8A6F41E2CB0C}"/>
              </a:ext>
            </a:extLst>
          </p:cNvPr>
          <p:cNvSpPr>
            <a:spLocks noChangeArrowheads="1"/>
          </p:cNvSpPr>
          <p:nvPr/>
        </p:nvSpPr>
        <p:spPr bwMode="auto">
          <a:xfrm flipH="1">
            <a:off x="571500" y="2173288"/>
            <a:ext cx="2284413" cy="20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eaLnBrk="1" hangingPunct="1">
              <a:buFontTx/>
              <a:buBlip>
                <a:blip r:embed="rId2"/>
              </a:buBlip>
            </a:pPr>
            <a:r>
              <a:rPr lang="zh-CN" altLang="en-US" sz="1800" b="1" dirty="0">
                <a:solidFill>
                  <a:srgbClr val="003399"/>
                </a:solidFill>
                <a:latin typeface="Times New Roman" panose="02020603050405020304" pitchFamily="18" charset="0"/>
              </a:rPr>
              <a:t>让远程用户拨号连接到本地</a:t>
            </a:r>
            <a:r>
              <a:rPr lang="en-US" altLang="zh-CN" sz="1800" b="1" dirty="0">
                <a:solidFill>
                  <a:srgbClr val="003399"/>
                </a:solidFill>
                <a:latin typeface="Times New Roman" panose="02020603050405020304" pitchFamily="18" charset="0"/>
              </a:rPr>
              <a:t>ISP</a:t>
            </a:r>
            <a:r>
              <a:rPr lang="zh-CN" altLang="en-US" sz="1800" b="1" dirty="0">
                <a:solidFill>
                  <a:srgbClr val="003399"/>
                </a:solidFill>
                <a:latin typeface="Times New Roman" panose="02020603050405020304" pitchFamily="18" charset="0"/>
              </a:rPr>
              <a:t>、通过</a:t>
            </a:r>
            <a:r>
              <a:rPr lang="en-US" altLang="zh-CN" sz="1800" b="1" dirty="0">
                <a:solidFill>
                  <a:srgbClr val="003399"/>
                </a:solidFill>
                <a:latin typeface="Times New Roman" panose="02020603050405020304" pitchFamily="18" charset="0"/>
              </a:rPr>
              <a:t>Internet</a:t>
            </a:r>
            <a:r>
              <a:rPr lang="zh-CN" altLang="en-US" sz="1800" b="1" dirty="0">
                <a:solidFill>
                  <a:srgbClr val="003399"/>
                </a:solidFill>
                <a:latin typeface="Times New Roman" panose="02020603050405020304" pitchFamily="18" charset="0"/>
              </a:rPr>
              <a:t>安全远程访问公司网络资源。</a:t>
            </a:r>
          </a:p>
          <a:p>
            <a:pPr eaLnBrk="1" hangingPunct="1">
              <a:buFontTx/>
              <a:buBlip>
                <a:blip r:embed="rId2"/>
              </a:buBlip>
            </a:pPr>
            <a:r>
              <a:rPr lang="en-US" altLang="zh-CN" sz="1800" b="1" dirty="0">
                <a:solidFill>
                  <a:srgbClr val="003399"/>
                </a:solidFill>
                <a:latin typeface="Times New Roman" panose="02020603050405020304" pitchFamily="18" charset="0"/>
              </a:rPr>
              <a:t>PPTP</a:t>
            </a:r>
            <a:r>
              <a:rPr lang="zh-CN" altLang="en-US" sz="1800" b="1" dirty="0">
                <a:solidFill>
                  <a:srgbClr val="003399"/>
                </a:solidFill>
                <a:latin typeface="Times New Roman" panose="02020603050405020304" pitchFamily="18" charset="0"/>
              </a:rPr>
              <a:t>具有两种不同的工作模式，即被动模式和主动模式。</a:t>
            </a:r>
          </a:p>
        </p:txBody>
      </p:sp>
      <p:sp>
        <p:nvSpPr>
          <p:cNvPr id="6" name="AutoShape 7">
            <a:extLst>
              <a:ext uri="{FF2B5EF4-FFF2-40B4-BE49-F238E27FC236}">
                <a16:creationId xmlns:a16="http://schemas.microsoft.com/office/drawing/2014/main" id="{E8E9F177-F976-412C-9A30-5037AB679C47}"/>
              </a:ext>
            </a:extLst>
          </p:cNvPr>
          <p:cNvSpPr>
            <a:spLocks noChangeArrowheads="1"/>
          </p:cNvSpPr>
          <p:nvPr/>
        </p:nvSpPr>
        <p:spPr bwMode="auto">
          <a:xfrm>
            <a:off x="2935288" y="1878013"/>
            <a:ext cx="3346450" cy="2581275"/>
          </a:xfrm>
          <a:prstGeom prst="chevron">
            <a:avLst>
              <a:gd name="adj" fmla="val 19371"/>
            </a:avLst>
          </a:prstGeom>
          <a:solidFill>
            <a:schemeClr val="bg1">
              <a:lumMod val="95000"/>
            </a:schemeClr>
          </a:solidFill>
          <a:ln w="38100">
            <a:solidFill>
              <a:srgbClr val="FFFFFF"/>
            </a:solidFill>
            <a:miter lim="800000"/>
            <a:headEnd/>
            <a:tailEnd/>
          </a:ln>
          <a:effectLst>
            <a:outerShdw dist="109250" dir="3267739" algn="ctr" rotWithShape="0">
              <a:srgbClr val="808080">
                <a:alpha val="50000"/>
              </a:srgbClr>
            </a:outerShdw>
          </a:effectLst>
        </p:spPr>
        <p:txBody>
          <a:bodyPr anchor="ctr"/>
          <a:lstStyle/>
          <a:p>
            <a:pPr algn="ctr" eaLnBrk="1" hangingPunct="1">
              <a:defRPr/>
            </a:pPr>
            <a:endParaRPr lang="zh-CN" altLang="en-US" sz="1800" b="1" kern="0">
              <a:solidFill>
                <a:srgbClr val="003366"/>
              </a:solidFill>
              <a:latin typeface="Times New Roman" pitchFamily="18" charset="0"/>
            </a:endParaRPr>
          </a:p>
        </p:txBody>
      </p:sp>
      <p:sp>
        <p:nvSpPr>
          <p:cNvPr id="77833" name="Rectangle 9">
            <a:extLst>
              <a:ext uri="{FF2B5EF4-FFF2-40B4-BE49-F238E27FC236}">
                <a16:creationId xmlns:a16="http://schemas.microsoft.com/office/drawing/2014/main" id="{CBB4804D-57FD-4B06-BA69-3ECA035AB912}"/>
              </a:ext>
            </a:extLst>
          </p:cNvPr>
          <p:cNvSpPr>
            <a:spLocks noChangeArrowheads="1"/>
          </p:cNvSpPr>
          <p:nvPr/>
        </p:nvSpPr>
        <p:spPr bwMode="auto">
          <a:xfrm flipH="1">
            <a:off x="3429000" y="2101850"/>
            <a:ext cx="2500313"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eaLnBrk="1" hangingPunct="1">
              <a:buFontTx/>
              <a:buBlip>
                <a:blip r:embed="rId2"/>
              </a:buBlip>
            </a:pPr>
            <a:r>
              <a:rPr lang="zh-CN" altLang="en-US" sz="1800" b="1">
                <a:solidFill>
                  <a:srgbClr val="003399"/>
                </a:solidFill>
                <a:latin typeface="Times New Roman" panose="02020603050405020304" pitchFamily="18" charset="0"/>
              </a:rPr>
              <a:t>可以在多种介质（如</a:t>
            </a:r>
            <a:r>
              <a:rPr lang="en-US" altLang="zh-CN" sz="1800" b="1">
                <a:solidFill>
                  <a:srgbClr val="003399"/>
                </a:solidFill>
                <a:latin typeface="Times New Roman" panose="02020603050405020304" pitchFamily="18" charset="0"/>
              </a:rPr>
              <a:t>AMT</a:t>
            </a:r>
            <a:r>
              <a:rPr lang="zh-CN" altLang="en-US" sz="1800" b="1">
                <a:solidFill>
                  <a:srgbClr val="003399"/>
                </a:solidFill>
                <a:latin typeface="Times New Roman" panose="02020603050405020304" pitchFamily="18" charset="0"/>
              </a:rPr>
              <a:t>、帧中继、</a:t>
            </a:r>
            <a:r>
              <a:rPr lang="en-US" altLang="zh-CN" sz="1800" b="1">
                <a:solidFill>
                  <a:srgbClr val="003399"/>
                </a:solidFill>
                <a:latin typeface="Times New Roman" panose="02020603050405020304" pitchFamily="18" charset="0"/>
              </a:rPr>
              <a:t>IP</a:t>
            </a:r>
            <a:r>
              <a:rPr lang="zh-CN" altLang="en-US" sz="1800" b="1">
                <a:solidFill>
                  <a:srgbClr val="003399"/>
                </a:solidFill>
                <a:latin typeface="Times New Roman" panose="02020603050405020304" pitchFamily="18" charset="0"/>
              </a:rPr>
              <a:t>网）上建立多协议的安全虚拟专用网。</a:t>
            </a:r>
          </a:p>
          <a:p>
            <a:pPr eaLnBrk="1" hangingPunct="1">
              <a:buFontTx/>
              <a:buBlip>
                <a:blip r:embed="rId2"/>
              </a:buBlip>
            </a:pPr>
            <a:r>
              <a:rPr lang="zh-CN" altLang="en-US" sz="1800" b="1">
                <a:solidFill>
                  <a:srgbClr val="003399"/>
                </a:solidFill>
                <a:latin typeface="Times New Roman" panose="02020603050405020304" pitchFamily="18" charset="0"/>
              </a:rPr>
              <a:t>它将链路层的协议（如</a:t>
            </a:r>
            <a:r>
              <a:rPr lang="en-US" altLang="zh-CN" sz="1800" b="1">
                <a:solidFill>
                  <a:srgbClr val="003399"/>
                </a:solidFill>
                <a:latin typeface="Times New Roman" panose="02020603050405020304" pitchFamily="18" charset="0"/>
              </a:rPr>
              <a:t>HDLC</a:t>
            </a:r>
            <a:r>
              <a:rPr lang="zh-CN" altLang="en-US" sz="1800" b="1">
                <a:solidFill>
                  <a:srgbClr val="003399"/>
                </a:solidFill>
                <a:latin typeface="Times New Roman" panose="02020603050405020304" pitchFamily="18" charset="0"/>
              </a:rPr>
              <a:t>，</a:t>
            </a:r>
            <a:r>
              <a:rPr lang="en-US" altLang="zh-CN" sz="1800" b="1">
                <a:solidFill>
                  <a:srgbClr val="003399"/>
                </a:solidFill>
                <a:latin typeface="Times New Roman" panose="02020603050405020304" pitchFamily="18" charset="0"/>
              </a:rPr>
              <a:t>PPP</a:t>
            </a:r>
            <a:r>
              <a:rPr lang="zh-CN" altLang="en-US" sz="1800" b="1">
                <a:solidFill>
                  <a:srgbClr val="003399"/>
                </a:solidFill>
                <a:latin typeface="Times New Roman" panose="02020603050405020304" pitchFamily="18" charset="0"/>
              </a:rPr>
              <a:t>，</a:t>
            </a:r>
            <a:r>
              <a:rPr lang="en-US" altLang="zh-CN" sz="1800" b="1">
                <a:solidFill>
                  <a:srgbClr val="003399"/>
                </a:solidFill>
                <a:latin typeface="Times New Roman" panose="02020603050405020304" pitchFamily="18" charset="0"/>
              </a:rPr>
              <a:t>ASYNC</a:t>
            </a:r>
            <a:r>
              <a:rPr lang="zh-CN" altLang="en-US" sz="1800" b="1">
                <a:solidFill>
                  <a:srgbClr val="003399"/>
                </a:solidFill>
                <a:latin typeface="Times New Roman" panose="02020603050405020304" pitchFamily="18" charset="0"/>
              </a:rPr>
              <a:t>等）封装起来传送</a:t>
            </a:r>
          </a:p>
        </p:txBody>
      </p:sp>
      <p:sp>
        <p:nvSpPr>
          <p:cNvPr id="8" name="AutoShape 6">
            <a:extLst>
              <a:ext uri="{FF2B5EF4-FFF2-40B4-BE49-F238E27FC236}">
                <a16:creationId xmlns:a16="http://schemas.microsoft.com/office/drawing/2014/main" id="{7EED652C-E93C-4F48-950D-EB7C304178C3}"/>
              </a:ext>
            </a:extLst>
          </p:cNvPr>
          <p:cNvSpPr>
            <a:spLocks noChangeArrowheads="1"/>
          </p:cNvSpPr>
          <p:nvPr/>
        </p:nvSpPr>
        <p:spPr bwMode="auto">
          <a:xfrm>
            <a:off x="5857875" y="1857375"/>
            <a:ext cx="3286125" cy="2601913"/>
          </a:xfrm>
          <a:prstGeom prst="chevron">
            <a:avLst>
              <a:gd name="adj" fmla="val 17409"/>
            </a:avLst>
          </a:prstGeom>
          <a:solidFill>
            <a:schemeClr val="bg1">
              <a:lumMod val="95000"/>
            </a:schemeClr>
          </a:solidFill>
          <a:ln w="38100">
            <a:solidFill>
              <a:srgbClr val="FFFFFF"/>
            </a:solidFill>
            <a:miter lim="800000"/>
            <a:headEnd/>
            <a:tailEnd/>
          </a:ln>
          <a:effectLst>
            <a:outerShdw dist="109250" dir="3267739" algn="ctr" rotWithShape="0">
              <a:srgbClr val="808080">
                <a:alpha val="50000"/>
              </a:srgbClr>
            </a:outerShdw>
          </a:effectLst>
        </p:spPr>
        <p:txBody>
          <a:bodyPr anchor="ctr"/>
          <a:lstStyle/>
          <a:p>
            <a:pPr algn="ctr" eaLnBrk="1" hangingPunct="1">
              <a:defRPr/>
            </a:pPr>
            <a:endParaRPr lang="zh-CN" altLang="en-US" sz="1800" b="1" kern="0">
              <a:solidFill>
                <a:srgbClr val="003366"/>
              </a:solidFill>
              <a:latin typeface="Times New Roman" pitchFamily="18" charset="0"/>
            </a:endParaRPr>
          </a:p>
        </p:txBody>
      </p:sp>
      <p:sp>
        <p:nvSpPr>
          <p:cNvPr id="77835" name="Rectangle 9">
            <a:extLst>
              <a:ext uri="{FF2B5EF4-FFF2-40B4-BE49-F238E27FC236}">
                <a16:creationId xmlns:a16="http://schemas.microsoft.com/office/drawing/2014/main" id="{8E28D9BE-191F-4857-8BE2-7EB8EE1A186C}"/>
              </a:ext>
            </a:extLst>
          </p:cNvPr>
          <p:cNvSpPr>
            <a:spLocks noChangeArrowheads="1"/>
          </p:cNvSpPr>
          <p:nvPr/>
        </p:nvSpPr>
        <p:spPr bwMode="auto">
          <a:xfrm flipH="1">
            <a:off x="6357938" y="2316163"/>
            <a:ext cx="2386012"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buFontTx/>
              <a:buBlip>
                <a:blip r:embed="rId2"/>
              </a:buBlip>
            </a:pPr>
            <a:r>
              <a:rPr lang="zh-CN" altLang="en-US" sz="1800" b="1">
                <a:solidFill>
                  <a:srgbClr val="003399"/>
                </a:solidFill>
                <a:latin typeface="Times New Roman" panose="02020603050405020304" pitchFamily="18" charset="0"/>
              </a:rPr>
              <a:t>在上述两种协议的基础上产生。</a:t>
            </a:r>
          </a:p>
          <a:p>
            <a:pPr algn="ctr" eaLnBrk="1" hangingPunct="1">
              <a:buFontTx/>
              <a:buBlip>
                <a:blip r:embed="rId2"/>
              </a:buBlip>
            </a:pPr>
            <a:r>
              <a:rPr lang="zh-CN" altLang="en-US" sz="1800" b="1">
                <a:solidFill>
                  <a:srgbClr val="003399"/>
                </a:solidFill>
                <a:latin typeface="Times New Roman" panose="02020603050405020304" pitchFamily="18" charset="0"/>
              </a:rPr>
              <a:t>适合组建远程接入方式的</a:t>
            </a:r>
            <a:r>
              <a:rPr lang="en-US" altLang="zh-CN" sz="1800" b="1">
                <a:solidFill>
                  <a:srgbClr val="003399"/>
                </a:solidFill>
                <a:latin typeface="Times New Roman" panose="02020603050405020304" pitchFamily="18" charset="0"/>
              </a:rPr>
              <a:t>VPN</a:t>
            </a:r>
            <a:r>
              <a:rPr lang="zh-CN" altLang="en-US" sz="1800" b="1">
                <a:solidFill>
                  <a:srgbClr val="003399"/>
                </a:solidFill>
                <a:latin typeface="Times New Roman" panose="02020603050405020304" pitchFamily="18" charset="0"/>
              </a:rPr>
              <a:t>。</a:t>
            </a:r>
          </a:p>
        </p:txBody>
      </p:sp>
      <p:sp>
        <p:nvSpPr>
          <p:cNvPr id="77836" name="矩形 9">
            <a:extLst>
              <a:ext uri="{FF2B5EF4-FFF2-40B4-BE49-F238E27FC236}">
                <a16:creationId xmlns:a16="http://schemas.microsoft.com/office/drawing/2014/main" id="{457AACE8-AC49-4217-B464-647C6BC3ED67}"/>
              </a:ext>
            </a:extLst>
          </p:cNvPr>
          <p:cNvSpPr>
            <a:spLocks noChangeArrowheads="1"/>
          </p:cNvSpPr>
          <p:nvPr/>
        </p:nvSpPr>
        <p:spPr bwMode="auto">
          <a:xfrm>
            <a:off x="388938" y="1404938"/>
            <a:ext cx="218281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r>
              <a:rPr lang="en-US" altLang="zh-CN" sz="2000" b="1" dirty="0">
                <a:solidFill>
                  <a:srgbClr val="FF0000"/>
                </a:solidFill>
                <a:latin typeface="Times New Roman" panose="02020603050405020304" pitchFamily="18" charset="0"/>
              </a:rPr>
              <a:t>PPTP</a:t>
            </a:r>
            <a:endParaRPr lang="zh-CN" altLang="en-US" sz="2000" b="1" dirty="0">
              <a:solidFill>
                <a:srgbClr val="FF0000"/>
              </a:solidFill>
              <a:latin typeface="Times New Roman" panose="02020603050405020304" pitchFamily="18" charset="0"/>
            </a:endParaRPr>
          </a:p>
        </p:txBody>
      </p:sp>
      <p:sp>
        <p:nvSpPr>
          <p:cNvPr id="77837" name="矩形 10">
            <a:extLst>
              <a:ext uri="{FF2B5EF4-FFF2-40B4-BE49-F238E27FC236}">
                <a16:creationId xmlns:a16="http://schemas.microsoft.com/office/drawing/2014/main" id="{F02EA729-E8DA-4CEB-B45B-B25E3A0CB5C5}"/>
              </a:ext>
            </a:extLst>
          </p:cNvPr>
          <p:cNvSpPr>
            <a:spLocks noChangeArrowheads="1"/>
          </p:cNvSpPr>
          <p:nvPr/>
        </p:nvSpPr>
        <p:spPr bwMode="auto">
          <a:xfrm>
            <a:off x="3317875" y="1395413"/>
            <a:ext cx="218281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r>
              <a:rPr lang="en-US" altLang="zh-CN" sz="2000" b="1">
                <a:latin typeface="Times New Roman" panose="02020603050405020304" pitchFamily="18" charset="0"/>
              </a:rPr>
              <a:t>L2F</a:t>
            </a:r>
            <a:endParaRPr lang="zh-CN" altLang="en-US" sz="2000" b="1">
              <a:latin typeface="Times New Roman" panose="02020603050405020304" pitchFamily="18" charset="0"/>
            </a:endParaRPr>
          </a:p>
        </p:txBody>
      </p:sp>
      <p:sp>
        <p:nvSpPr>
          <p:cNvPr id="77838" name="矩形 11">
            <a:extLst>
              <a:ext uri="{FF2B5EF4-FFF2-40B4-BE49-F238E27FC236}">
                <a16:creationId xmlns:a16="http://schemas.microsoft.com/office/drawing/2014/main" id="{E263A7DC-D6E8-40BA-BD70-0FFF85FCD283}"/>
              </a:ext>
            </a:extLst>
          </p:cNvPr>
          <p:cNvSpPr>
            <a:spLocks noChangeArrowheads="1"/>
          </p:cNvSpPr>
          <p:nvPr/>
        </p:nvSpPr>
        <p:spPr bwMode="auto">
          <a:xfrm>
            <a:off x="6246813" y="1395413"/>
            <a:ext cx="218281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r>
              <a:rPr lang="en-US" altLang="zh-CN" sz="2000" b="1" dirty="0">
                <a:solidFill>
                  <a:srgbClr val="FF0000"/>
                </a:solidFill>
                <a:latin typeface="Times New Roman" panose="02020603050405020304" pitchFamily="18" charset="0"/>
              </a:rPr>
              <a:t>L2TP</a:t>
            </a:r>
            <a:endParaRPr lang="zh-CN" altLang="en-US" sz="2000" b="1" dirty="0">
              <a:solidFill>
                <a:srgbClr val="FF0000"/>
              </a:solidFill>
              <a:latin typeface="Times New Roman" panose="02020603050405020304" pitchFamily="18" charset="0"/>
            </a:endParaRPr>
          </a:p>
        </p:txBody>
      </p:sp>
      <p:sp>
        <p:nvSpPr>
          <p:cNvPr id="15" name="标题 1">
            <a:extLst>
              <a:ext uri="{FF2B5EF4-FFF2-40B4-BE49-F238E27FC236}">
                <a16:creationId xmlns:a16="http://schemas.microsoft.com/office/drawing/2014/main" id="{39085E33-662C-42AA-8B6A-AD115C10B728}"/>
              </a:ext>
            </a:extLst>
          </p:cNvPr>
          <p:cNvSpPr txBox="1">
            <a:spLocks/>
          </p:cNvSpPr>
          <p:nvPr/>
        </p:nvSpPr>
        <p:spPr bwMode="auto">
          <a:xfrm>
            <a:off x="7000892" y="214296"/>
            <a:ext cx="2000264" cy="357190"/>
          </a:xfrm>
          <a:prstGeom prst="rect">
            <a:avLst/>
          </a:prstGeom>
          <a:noFill/>
          <a:ln w="9525">
            <a:noFill/>
            <a:miter lim="800000"/>
            <a:headEnd/>
            <a:tailEnd/>
          </a:ln>
        </p:spPr>
        <p:txBody>
          <a:bodyPr anchor="ctr"/>
          <a:lstStyle/>
          <a:p>
            <a:pPr algn="ct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7.4  </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虚拟专用网</a:t>
            </a:r>
          </a:p>
        </p:txBody>
      </p:sp>
      <p:sp>
        <p:nvSpPr>
          <p:cNvPr id="16" name="标题 1">
            <a:extLst>
              <a:ext uri="{FF2B5EF4-FFF2-40B4-BE49-F238E27FC236}">
                <a16:creationId xmlns:a16="http://schemas.microsoft.com/office/drawing/2014/main" id="{D9E6A660-0AE3-452E-8EFF-2D58357B5A58}"/>
              </a:ext>
            </a:extLst>
          </p:cNvPr>
          <p:cNvSpPr txBox="1">
            <a:spLocks/>
          </p:cNvSpPr>
          <p:nvPr/>
        </p:nvSpPr>
        <p:spPr bwMode="auto">
          <a:xfrm>
            <a:off x="214282" y="642924"/>
            <a:ext cx="2286016" cy="357190"/>
          </a:xfrm>
          <a:prstGeom prst="rect">
            <a:avLst/>
          </a:prstGeom>
          <a:noFill/>
          <a:ln w="9525">
            <a:noFill/>
            <a:miter lim="800000"/>
            <a:headEnd/>
            <a:tailEnd/>
          </a:ln>
        </p:spPr>
        <p:txBody>
          <a:bodyPr anchor="ctr"/>
          <a:lstStyle/>
          <a:p>
            <a:pPr algn="ct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7.4.2  VPN</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的类型</a:t>
            </a:r>
          </a:p>
        </p:txBody>
      </p:sp>
    </p:spTree>
  </p:cSld>
  <p:clrMapOvr>
    <a:masterClrMapping/>
  </p:clrMapOvr>
  <p:transition spd="med">
    <p:randomBar dir="vert"/>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AutoShape 8">
            <a:extLst>
              <a:ext uri="{FF2B5EF4-FFF2-40B4-BE49-F238E27FC236}">
                <a16:creationId xmlns:a16="http://schemas.microsoft.com/office/drawing/2014/main" id="{E1634A70-2E42-4A83-A580-9025D8A3C3A4}"/>
              </a:ext>
            </a:extLst>
          </p:cNvPr>
          <p:cNvSpPr>
            <a:spLocks noChangeArrowheads="1"/>
          </p:cNvSpPr>
          <p:nvPr/>
        </p:nvSpPr>
        <p:spPr bwMode="auto">
          <a:xfrm>
            <a:off x="214313" y="2378075"/>
            <a:ext cx="3057525" cy="2127250"/>
          </a:xfrm>
          <a:prstGeom prst="chevron">
            <a:avLst>
              <a:gd name="adj" fmla="val 19371"/>
            </a:avLst>
          </a:prstGeom>
          <a:solidFill>
            <a:schemeClr val="bg1">
              <a:lumMod val="95000"/>
            </a:schemeClr>
          </a:solidFill>
          <a:ln w="38100">
            <a:solidFill>
              <a:srgbClr val="FFFFFF"/>
            </a:solidFill>
            <a:miter lim="800000"/>
            <a:headEnd/>
            <a:tailEnd/>
          </a:ln>
          <a:effectLst>
            <a:outerShdw dist="109250" dir="3267739" algn="ctr" rotWithShape="0">
              <a:srgbClr val="808080">
                <a:alpha val="50000"/>
              </a:srgbClr>
            </a:outerShdw>
          </a:effectLst>
        </p:spPr>
        <p:txBody>
          <a:bodyPr anchor="ctr"/>
          <a:lstStyle/>
          <a:p>
            <a:pPr algn="ctr" eaLnBrk="1" fontAlgn="auto" hangingPunct="1">
              <a:spcBef>
                <a:spcPts val="0"/>
              </a:spcBef>
              <a:spcAft>
                <a:spcPts val="0"/>
              </a:spcAft>
              <a:defRPr/>
            </a:pPr>
            <a:endParaRPr lang="zh-CN" altLang="en-US" sz="1800" b="1" kern="0">
              <a:solidFill>
                <a:srgbClr val="FF0000"/>
              </a:solidFill>
              <a:latin typeface="Times New Roman" pitchFamily="18" charset="0"/>
            </a:endParaRPr>
          </a:p>
        </p:txBody>
      </p:sp>
      <p:sp>
        <p:nvSpPr>
          <p:cNvPr id="78851" name="Rectangle 9">
            <a:extLst>
              <a:ext uri="{FF2B5EF4-FFF2-40B4-BE49-F238E27FC236}">
                <a16:creationId xmlns:a16="http://schemas.microsoft.com/office/drawing/2014/main" id="{6C723449-4617-442D-939D-5B198833A992}"/>
              </a:ext>
            </a:extLst>
          </p:cNvPr>
          <p:cNvSpPr>
            <a:spLocks noChangeArrowheads="1"/>
          </p:cNvSpPr>
          <p:nvPr/>
        </p:nvSpPr>
        <p:spPr bwMode="auto">
          <a:xfrm flipH="1">
            <a:off x="785813" y="3143250"/>
            <a:ext cx="2192337"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buFontTx/>
              <a:buBlip>
                <a:blip r:embed="rId2"/>
              </a:buBlip>
            </a:pPr>
            <a:r>
              <a:rPr lang="zh-CN" altLang="en-US" sz="1800" b="1" dirty="0">
                <a:solidFill>
                  <a:srgbClr val="FF0000"/>
                </a:solidFill>
                <a:latin typeface="Times New Roman" panose="02020603050405020304" pitchFamily="18" charset="0"/>
              </a:rPr>
              <a:t>专为</a:t>
            </a:r>
            <a:r>
              <a:rPr lang="en-US" altLang="zh-CN" sz="1800" b="1" dirty="0">
                <a:solidFill>
                  <a:srgbClr val="FF0000"/>
                </a:solidFill>
                <a:latin typeface="Times New Roman" panose="02020603050405020304" pitchFamily="18" charset="0"/>
              </a:rPr>
              <a:t>IP</a:t>
            </a:r>
            <a:r>
              <a:rPr lang="zh-CN" altLang="en-US" sz="1800" b="1" dirty="0">
                <a:solidFill>
                  <a:srgbClr val="FF0000"/>
                </a:solidFill>
                <a:latin typeface="Times New Roman" panose="02020603050405020304" pitchFamily="18" charset="0"/>
              </a:rPr>
              <a:t>设计提供安全服务的一种协议。</a:t>
            </a:r>
          </a:p>
        </p:txBody>
      </p:sp>
      <p:sp>
        <p:nvSpPr>
          <p:cNvPr id="15" name="AutoShape 7">
            <a:extLst>
              <a:ext uri="{FF2B5EF4-FFF2-40B4-BE49-F238E27FC236}">
                <a16:creationId xmlns:a16="http://schemas.microsoft.com/office/drawing/2014/main" id="{7880B45C-90E8-429C-9F90-DC1B79A57A61}"/>
              </a:ext>
            </a:extLst>
          </p:cNvPr>
          <p:cNvSpPr>
            <a:spLocks noChangeArrowheads="1"/>
          </p:cNvSpPr>
          <p:nvPr/>
        </p:nvSpPr>
        <p:spPr bwMode="auto">
          <a:xfrm>
            <a:off x="3143250" y="2373313"/>
            <a:ext cx="3067050" cy="2127250"/>
          </a:xfrm>
          <a:prstGeom prst="chevron">
            <a:avLst>
              <a:gd name="adj" fmla="val 19371"/>
            </a:avLst>
          </a:prstGeom>
          <a:solidFill>
            <a:schemeClr val="bg1">
              <a:lumMod val="95000"/>
            </a:schemeClr>
          </a:solidFill>
          <a:ln w="38100">
            <a:solidFill>
              <a:srgbClr val="FFFFFF"/>
            </a:solidFill>
            <a:miter lim="800000"/>
            <a:headEnd/>
            <a:tailEnd/>
          </a:ln>
          <a:effectLst>
            <a:outerShdw dist="109250" dir="3267739" algn="ctr" rotWithShape="0">
              <a:srgbClr val="808080">
                <a:alpha val="50000"/>
              </a:srgbClr>
            </a:outerShdw>
          </a:effectLst>
        </p:spPr>
        <p:txBody>
          <a:bodyPr anchor="ctr"/>
          <a:lstStyle/>
          <a:p>
            <a:pPr algn="ctr" eaLnBrk="1" hangingPunct="1">
              <a:defRPr/>
            </a:pPr>
            <a:endParaRPr lang="zh-CN" altLang="en-US" sz="1800" b="1" kern="0">
              <a:solidFill>
                <a:srgbClr val="003366"/>
              </a:solidFill>
              <a:latin typeface="Times New Roman" pitchFamily="18" charset="0"/>
            </a:endParaRPr>
          </a:p>
        </p:txBody>
      </p:sp>
      <p:sp>
        <p:nvSpPr>
          <p:cNvPr id="78853" name="Rectangle 9">
            <a:extLst>
              <a:ext uri="{FF2B5EF4-FFF2-40B4-BE49-F238E27FC236}">
                <a16:creationId xmlns:a16="http://schemas.microsoft.com/office/drawing/2014/main" id="{B52EA87D-4EF8-42B4-BDA1-C2C2C6966FC2}"/>
              </a:ext>
            </a:extLst>
          </p:cNvPr>
          <p:cNvSpPr>
            <a:spLocks noChangeArrowheads="1"/>
          </p:cNvSpPr>
          <p:nvPr/>
        </p:nvSpPr>
        <p:spPr bwMode="auto">
          <a:xfrm flipH="1">
            <a:off x="3714750" y="2928938"/>
            <a:ext cx="228600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buFontTx/>
              <a:buBlip>
                <a:blip r:embed="rId2"/>
              </a:buBlip>
            </a:pPr>
            <a:r>
              <a:rPr lang="zh-CN" altLang="en-US" sz="1800" b="1" dirty="0">
                <a:solidFill>
                  <a:srgbClr val="003399"/>
                </a:solidFill>
                <a:latin typeface="Times New Roman" panose="02020603050405020304" pitchFamily="18" charset="0"/>
              </a:rPr>
              <a:t>规定了如何用一种网络协议去封装另一种网络协议的方法。</a:t>
            </a:r>
          </a:p>
        </p:txBody>
      </p:sp>
      <p:sp>
        <p:nvSpPr>
          <p:cNvPr id="17" name="AutoShape 6">
            <a:extLst>
              <a:ext uri="{FF2B5EF4-FFF2-40B4-BE49-F238E27FC236}">
                <a16:creationId xmlns:a16="http://schemas.microsoft.com/office/drawing/2014/main" id="{BAD0DB37-A528-47FA-B793-4B70B4D3C72C}"/>
              </a:ext>
            </a:extLst>
          </p:cNvPr>
          <p:cNvSpPr>
            <a:spLocks noChangeArrowheads="1"/>
          </p:cNvSpPr>
          <p:nvPr/>
        </p:nvSpPr>
        <p:spPr bwMode="auto">
          <a:xfrm>
            <a:off x="6072188" y="2357438"/>
            <a:ext cx="3000375" cy="2143125"/>
          </a:xfrm>
          <a:prstGeom prst="chevron">
            <a:avLst>
              <a:gd name="adj" fmla="val 17409"/>
            </a:avLst>
          </a:prstGeom>
          <a:solidFill>
            <a:schemeClr val="bg1">
              <a:lumMod val="95000"/>
            </a:schemeClr>
          </a:solidFill>
          <a:ln w="38100">
            <a:solidFill>
              <a:srgbClr val="FFFFFF"/>
            </a:solidFill>
            <a:miter lim="800000"/>
            <a:headEnd/>
            <a:tailEnd/>
          </a:ln>
          <a:effectLst>
            <a:outerShdw dist="109250" dir="3267739" algn="ctr" rotWithShape="0">
              <a:srgbClr val="808080">
                <a:alpha val="50000"/>
              </a:srgbClr>
            </a:outerShdw>
          </a:effectLst>
        </p:spPr>
        <p:txBody>
          <a:bodyPr anchor="ctr"/>
          <a:lstStyle/>
          <a:p>
            <a:pPr algn="ctr" eaLnBrk="1" hangingPunct="1">
              <a:defRPr/>
            </a:pPr>
            <a:endParaRPr lang="zh-CN" altLang="en-US" sz="1800" b="1" kern="0">
              <a:solidFill>
                <a:srgbClr val="003366"/>
              </a:solidFill>
              <a:latin typeface="Times New Roman" pitchFamily="18" charset="0"/>
            </a:endParaRPr>
          </a:p>
        </p:txBody>
      </p:sp>
      <p:sp>
        <p:nvSpPr>
          <p:cNvPr id="78855" name="Rectangle 9">
            <a:extLst>
              <a:ext uri="{FF2B5EF4-FFF2-40B4-BE49-F238E27FC236}">
                <a16:creationId xmlns:a16="http://schemas.microsoft.com/office/drawing/2014/main" id="{3212FE89-4FD1-45DF-A6B5-61A9F6F36260}"/>
              </a:ext>
            </a:extLst>
          </p:cNvPr>
          <p:cNvSpPr>
            <a:spLocks noChangeArrowheads="1"/>
          </p:cNvSpPr>
          <p:nvPr/>
        </p:nvSpPr>
        <p:spPr bwMode="auto">
          <a:xfrm flipH="1">
            <a:off x="6429375" y="2603500"/>
            <a:ext cx="2428875" cy="1754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eaLnBrk="1" hangingPunct="1">
              <a:buFontTx/>
              <a:buBlip>
                <a:blip r:embed="rId2"/>
              </a:buBlip>
            </a:pPr>
            <a:r>
              <a:rPr lang="zh-CN" altLang="en-US" sz="1800" b="1">
                <a:solidFill>
                  <a:srgbClr val="003399"/>
                </a:solidFill>
                <a:latin typeface="Times New Roman" panose="02020603050405020304" pitchFamily="18" charset="0"/>
              </a:rPr>
              <a:t>多协议标签交换</a:t>
            </a:r>
            <a:endParaRPr lang="en-US" altLang="zh-CN" sz="1800" b="1">
              <a:solidFill>
                <a:srgbClr val="003399"/>
              </a:solidFill>
              <a:latin typeface="Times New Roman" panose="02020603050405020304" pitchFamily="18" charset="0"/>
            </a:endParaRPr>
          </a:p>
          <a:p>
            <a:pPr eaLnBrk="1" hangingPunct="1">
              <a:buFontTx/>
              <a:buBlip>
                <a:blip r:embed="rId2"/>
              </a:buBlip>
            </a:pPr>
            <a:r>
              <a:rPr lang="zh-CN" altLang="en-US" sz="1800" b="1">
                <a:solidFill>
                  <a:srgbClr val="003399"/>
                </a:solidFill>
                <a:latin typeface="Times New Roman" panose="02020603050405020304" pitchFamily="18" charset="0"/>
              </a:rPr>
              <a:t>引入了基于标记的机制。</a:t>
            </a:r>
          </a:p>
          <a:p>
            <a:pPr eaLnBrk="1" hangingPunct="1">
              <a:buFontTx/>
              <a:buBlip>
                <a:blip r:embed="rId2"/>
              </a:buBlip>
            </a:pPr>
            <a:r>
              <a:rPr lang="zh-CN" altLang="en-US" sz="1800" b="1">
                <a:solidFill>
                  <a:srgbClr val="003399"/>
                </a:solidFill>
                <a:latin typeface="Times New Roman" panose="02020603050405020304" pitchFamily="18" charset="0"/>
              </a:rPr>
              <a:t>它把选路和转发分开，用标签来规定一个分组通过网络的路径。</a:t>
            </a:r>
          </a:p>
        </p:txBody>
      </p:sp>
      <p:sp>
        <p:nvSpPr>
          <p:cNvPr id="78856" name="AutoShape 10">
            <a:extLst>
              <a:ext uri="{FF2B5EF4-FFF2-40B4-BE49-F238E27FC236}">
                <a16:creationId xmlns:a16="http://schemas.microsoft.com/office/drawing/2014/main" id="{30362F33-F884-4D61-83BF-C0A7DAA33722}"/>
              </a:ext>
            </a:extLst>
          </p:cNvPr>
          <p:cNvSpPr>
            <a:spLocks noChangeArrowheads="1"/>
          </p:cNvSpPr>
          <p:nvPr/>
        </p:nvSpPr>
        <p:spPr bwMode="gray">
          <a:xfrm>
            <a:off x="288925" y="1552575"/>
            <a:ext cx="2425700" cy="687388"/>
          </a:xfrm>
          <a:prstGeom prst="homePlate">
            <a:avLst>
              <a:gd name="adj" fmla="val 26140"/>
            </a:avLst>
          </a:prstGeom>
          <a:solidFill>
            <a:schemeClr val="bg1"/>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sz="800" b="1">
              <a:solidFill>
                <a:srgbClr val="FF0000"/>
              </a:solidFill>
              <a:latin typeface="Times New Roman" panose="02020603050405020304" pitchFamily="18" charset="0"/>
            </a:endParaRPr>
          </a:p>
        </p:txBody>
      </p:sp>
      <p:sp>
        <p:nvSpPr>
          <p:cNvPr id="78857" name="矩形 19">
            <a:extLst>
              <a:ext uri="{FF2B5EF4-FFF2-40B4-BE49-F238E27FC236}">
                <a16:creationId xmlns:a16="http://schemas.microsoft.com/office/drawing/2014/main" id="{97C9EED7-A84A-4399-9B86-CAFCA168BA76}"/>
              </a:ext>
            </a:extLst>
          </p:cNvPr>
          <p:cNvSpPr>
            <a:spLocks noChangeArrowheads="1"/>
          </p:cNvSpPr>
          <p:nvPr/>
        </p:nvSpPr>
        <p:spPr bwMode="auto">
          <a:xfrm>
            <a:off x="323850" y="1878013"/>
            <a:ext cx="218281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r>
              <a:rPr lang="en-US" altLang="zh-CN" sz="1800" b="1" dirty="0" err="1">
                <a:solidFill>
                  <a:srgbClr val="FF0000"/>
                </a:solidFill>
                <a:latin typeface="Times New Roman" panose="02020603050405020304" pitchFamily="18" charset="0"/>
              </a:rPr>
              <a:t>IPSec</a:t>
            </a:r>
            <a:endParaRPr lang="en-US" altLang="zh-CN" sz="1800" b="1" dirty="0">
              <a:solidFill>
                <a:srgbClr val="FF0000"/>
              </a:solidFill>
              <a:latin typeface="Times New Roman" panose="02020603050405020304" pitchFamily="18" charset="0"/>
            </a:endParaRPr>
          </a:p>
        </p:txBody>
      </p:sp>
      <p:sp>
        <p:nvSpPr>
          <p:cNvPr id="78858" name="AutoShape 10">
            <a:extLst>
              <a:ext uri="{FF2B5EF4-FFF2-40B4-BE49-F238E27FC236}">
                <a16:creationId xmlns:a16="http://schemas.microsoft.com/office/drawing/2014/main" id="{110FBE29-A0A3-4BDE-B7BA-17EE86FF8496}"/>
              </a:ext>
            </a:extLst>
          </p:cNvPr>
          <p:cNvSpPr>
            <a:spLocks noChangeArrowheads="1"/>
          </p:cNvSpPr>
          <p:nvPr/>
        </p:nvSpPr>
        <p:spPr bwMode="gray">
          <a:xfrm>
            <a:off x="3289300" y="1566863"/>
            <a:ext cx="2425700" cy="687387"/>
          </a:xfrm>
          <a:prstGeom prst="homePlate">
            <a:avLst>
              <a:gd name="adj" fmla="val 26140"/>
            </a:avLst>
          </a:prstGeom>
          <a:solidFill>
            <a:schemeClr val="bg1"/>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sz="800" b="1">
              <a:latin typeface="Times New Roman" panose="02020603050405020304" pitchFamily="18" charset="0"/>
            </a:endParaRPr>
          </a:p>
        </p:txBody>
      </p:sp>
      <p:sp>
        <p:nvSpPr>
          <p:cNvPr id="78859" name="矩形 21">
            <a:extLst>
              <a:ext uri="{FF2B5EF4-FFF2-40B4-BE49-F238E27FC236}">
                <a16:creationId xmlns:a16="http://schemas.microsoft.com/office/drawing/2014/main" id="{0C4AE4E9-8297-4B0A-9D97-1E622F05DF6F}"/>
              </a:ext>
            </a:extLst>
          </p:cNvPr>
          <p:cNvSpPr>
            <a:spLocks noChangeArrowheads="1"/>
          </p:cNvSpPr>
          <p:nvPr/>
        </p:nvSpPr>
        <p:spPr bwMode="auto">
          <a:xfrm>
            <a:off x="3360738" y="1638300"/>
            <a:ext cx="2181225" cy="862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r>
              <a:rPr lang="en-US" altLang="zh-CN" sz="1800" b="1">
                <a:latin typeface="Times New Roman" panose="02020603050405020304" pitchFamily="18" charset="0"/>
              </a:rPr>
              <a:t>GRE</a:t>
            </a:r>
          </a:p>
          <a:p>
            <a:pPr algn="ctr" eaLnBrk="1" hangingPunct="1"/>
            <a:r>
              <a:rPr lang="en-US" altLang="zh-CN" sz="1600" b="1">
                <a:latin typeface="Times New Roman" panose="02020603050405020304" pitchFamily="18" charset="0"/>
              </a:rPr>
              <a:t>--Generic Routing Encapsulation</a:t>
            </a:r>
          </a:p>
        </p:txBody>
      </p:sp>
      <p:sp>
        <p:nvSpPr>
          <p:cNvPr id="78860" name="AutoShape 10">
            <a:extLst>
              <a:ext uri="{FF2B5EF4-FFF2-40B4-BE49-F238E27FC236}">
                <a16:creationId xmlns:a16="http://schemas.microsoft.com/office/drawing/2014/main" id="{19BAA3DA-71E0-4D82-B571-CD66D9421261}"/>
              </a:ext>
            </a:extLst>
          </p:cNvPr>
          <p:cNvSpPr>
            <a:spLocks noChangeArrowheads="1"/>
          </p:cNvSpPr>
          <p:nvPr/>
        </p:nvSpPr>
        <p:spPr bwMode="gray">
          <a:xfrm>
            <a:off x="6289675" y="1531938"/>
            <a:ext cx="2425700" cy="687387"/>
          </a:xfrm>
          <a:prstGeom prst="homePlate">
            <a:avLst>
              <a:gd name="adj" fmla="val 26140"/>
            </a:avLst>
          </a:prstGeom>
          <a:solidFill>
            <a:schemeClr val="bg1"/>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sz="800" b="1">
              <a:latin typeface="Times New Roman" panose="02020603050405020304" pitchFamily="18" charset="0"/>
            </a:endParaRPr>
          </a:p>
        </p:txBody>
      </p:sp>
      <p:sp>
        <p:nvSpPr>
          <p:cNvPr id="78861" name="矩形 23">
            <a:extLst>
              <a:ext uri="{FF2B5EF4-FFF2-40B4-BE49-F238E27FC236}">
                <a16:creationId xmlns:a16="http://schemas.microsoft.com/office/drawing/2014/main" id="{4294836D-6178-402C-BEC1-C2EFD437E327}"/>
              </a:ext>
            </a:extLst>
          </p:cNvPr>
          <p:cNvSpPr>
            <a:spLocks noChangeArrowheads="1"/>
          </p:cNvSpPr>
          <p:nvPr/>
        </p:nvSpPr>
        <p:spPr bwMode="auto">
          <a:xfrm>
            <a:off x="6392863" y="1603375"/>
            <a:ext cx="2182812" cy="862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r>
              <a:rPr lang="en-US" altLang="zh-CN" sz="1800" b="1">
                <a:latin typeface="Times New Roman" panose="02020603050405020304" pitchFamily="18" charset="0"/>
              </a:rPr>
              <a:t>MPLS</a:t>
            </a:r>
          </a:p>
          <a:p>
            <a:pPr algn="ctr" eaLnBrk="1" hangingPunct="1"/>
            <a:r>
              <a:rPr lang="en-US" altLang="zh-CN" sz="1600" b="1">
                <a:latin typeface="Times New Roman" panose="02020603050405020304" pitchFamily="18" charset="0"/>
              </a:rPr>
              <a:t>--Multiprotocol Label Switching</a:t>
            </a:r>
          </a:p>
        </p:txBody>
      </p:sp>
      <p:sp>
        <p:nvSpPr>
          <p:cNvPr id="16" name="标题 1">
            <a:extLst>
              <a:ext uri="{FF2B5EF4-FFF2-40B4-BE49-F238E27FC236}">
                <a16:creationId xmlns:a16="http://schemas.microsoft.com/office/drawing/2014/main" id="{65F79D65-267E-4941-AAA4-37F90E5ECBDA}"/>
              </a:ext>
            </a:extLst>
          </p:cNvPr>
          <p:cNvSpPr txBox="1">
            <a:spLocks/>
          </p:cNvSpPr>
          <p:nvPr/>
        </p:nvSpPr>
        <p:spPr bwMode="auto">
          <a:xfrm>
            <a:off x="7000892" y="214296"/>
            <a:ext cx="2000264" cy="357190"/>
          </a:xfrm>
          <a:prstGeom prst="rect">
            <a:avLst/>
          </a:prstGeom>
          <a:noFill/>
          <a:ln w="9525">
            <a:noFill/>
            <a:miter lim="800000"/>
            <a:headEnd/>
            <a:tailEnd/>
          </a:ln>
        </p:spPr>
        <p:txBody>
          <a:bodyPr anchor="ctr"/>
          <a:lstStyle/>
          <a:p>
            <a:pPr algn="ct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7.4  </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虚拟专用网</a:t>
            </a:r>
          </a:p>
        </p:txBody>
      </p:sp>
      <p:sp>
        <p:nvSpPr>
          <p:cNvPr id="18" name="标题 1">
            <a:extLst>
              <a:ext uri="{FF2B5EF4-FFF2-40B4-BE49-F238E27FC236}">
                <a16:creationId xmlns:a16="http://schemas.microsoft.com/office/drawing/2014/main" id="{79BCCD10-03D6-4BB3-BC1F-383F0C00961C}"/>
              </a:ext>
            </a:extLst>
          </p:cNvPr>
          <p:cNvSpPr txBox="1">
            <a:spLocks/>
          </p:cNvSpPr>
          <p:nvPr/>
        </p:nvSpPr>
        <p:spPr bwMode="auto">
          <a:xfrm>
            <a:off x="214282" y="642924"/>
            <a:ext cx="2286016" cy="357190"/>
          </a:xfrm>
          <a:prstGeom prst="rect">
            <a:avLst/>
          </a:prstGeom>
          <a:noFill/>
          <a:ln w="9525">
            <a:noFill/>
            <a:miter lim="800000"/>
            <a:headEnd/>
            <a:tailEnd/>
          </a:ln>
        </p:spPr>
        <p:txBody>
          <a:bodyPr anchor="ctr"/>
          <a:lstStyle/>
          <a:p>
            <a:pPr algn="ct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7.4.2  VPN</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的类型</a:t>
            </a:r>
          </a:p>
        </p:txBody>
      </p:sp>
      <p:sp>
        <p:nvSpPr>
          <p:cNvPr id="20" name="标题 1">
            <a:extLst>
              <a:ext uri="{FF2B5EF4-FFF2-40B4-BE49-F238E27FC236}">
                <a16:creationId xmlns:a16="http://schemas.microsoft.com/office/drawing/2014/main" id="{4D57E843-7DC2-4533-B967-1C3B298C2C04}"/>
              </a:ext>
            </a:extLst>
          </p:cNvPr>
          <p:cNvSpPr>
            <a:spLocks noGrp="1"/>
          </p:cNvSpPr>
          <p:nvPr>
            <p:ph type="title"/>
          </p:nvPr>
        </p:nvSpPr>
        <p:spPr>
          <a:xfrm>
            <a:off x="2843213" y="1000125"/>
            <a:ext cx="3600450" cy="428625"/>
          </a:xfrm>
        </p:spPr>
        <p:txBody>
          <a:bodyPr/>
          <a:lstStyle/>
          <a:p>
            <a:pPr>
              <a:defRPr/>
            </a:pPr>
            <a:r>
              <a:rPr altLang="en-US" sz="2000" dirty="0" err="1">
                <a:solidFill>
                  <a:srgbClr val="00B0F0"/>
                </a:solidFill>
                <a:effectLst/>
              </a:rPr>
              <a:t>第三层</a:t>
            </a:r>
            <a:r>
              <a:rPr altLang="en-US" sz="2000" dirty="0">
                <a:solidFill>
                  <a:srgbClr val="00B0F0"/>
                </a:solidFill>
                <a:effectLst/>
              </a:rPr>
              <a:t>（网络层）</a:t>
            </a:r>
            <a:r>
              <a:rPr lang="en-US" sz="2000" dirty="0" err="1">
                <a:solidFill>
                  <a:srgbClr val="00B0F0"/>
                </a:solidFill>
                <a:effectLst/>
              </a:rPr>
              <a:t>VPN</a:t>
            </a:r>
            <a:r>
              <a:rPr altLang="en-US" sz="2000" dirty="0" err="1">
                <a:solidFill>
                  <a:srgbClr val="00B0F0"/>
                </a:solidFill>
                <a:effectLst/>
              </a:rPr>
              <a:t>技术</a:t>
            </a:r>
            <a:endParaRPr altLang="en-US" sz="2000" dirty="0">
              <a:solidFill>
                <a:srgbClr val="00B0F0"/>
              </a:solidFill>
              <a:effectLst/>
            </a:endParaRPr>
          </a:p>
        </p:txBody>
      </p:sp>
    </p:spTree>
  </p:cSld>
  <p:clrMapOvr>
    <a:masterClrMapping/>
  </p:clrMapOvr>
  <p:transition spd="med">
    <p:randomBar dir="vert"/>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526AFF-27DD-4C22-B934-8AA340291BE7}"/>
              </a:ext>
            </a:extLst>
          </p:cNvPr>
          <p:cNvSpPr>
            <a:spLocks noGrp="1"/>
          </p:cNvSpPr>
          <p:nvPr>
            <p:ph type="title"/>
          </p:nvPr>
        </p:nvSpPr>
        <p:spPr>
          <a:xfrm>
            <a:off x="3000375" y="1285875"/>
            <a:ext cx="2428875" cy="857250"/>
          </a:xfrm>
        </p:spPr>
        <p:txBody>
          <a:bodyPr/>
          <a:lstStyle/>
          <a:p>
            <a:pPr>
              <a:defRPr/>
            </a:pPr>
            <a:r>
              <a:rPr lang="en-US" sz="2400" dirty="0">
                <a:solidFill>
                  <a:srgbClr val="E46C0A"/>
                </a:solidFill>
                <a:effectLst/>
              </a:rPr>
              <a:t>VPN</a:t>
            </a:r>
            <a:r>
              <a:rPr altLang="en-US" sz="2400" dirty="0">
                <a:solidFill>
                  <a:srgbClr val="E46C0A"/>
                </a:solidFill>
                <a:effectLst/>
              </a:rPr>
              <a:t>实现方式</a:t>
            </a:r>
          </a:p>
        </p:txBody>
      </p:sp>
      <p:sp>
        <p:nvSpPr>
          <p:cNvPr id="79875" name="内容占位符 2">
            <a:extLst>
              <a:ext uri="{FF2B5EF4-FFF2-40B4-BE49-F238E27FC236}">
                <a16:creationId xmlns:a16="http://schemas.microsoft.com/office/drawing/2014/main" id="{B27925BA-E40F-4474-8A31-D2012F9E52DC}"/>
              </a:ext>
            </a:extLst>
          </p:cNvPr>
          <p:cNvSpPr>
            <a:spLocks noGrp="1"/>
          </p:cNvSpPr>
          <p:nvPr>
            <p:ph idx="1"/>
          </p:nvPr>
        </p:nvSpPr>
        <p:spPr>
          <a:xfrm>
            <a:off x="2857500" y="2214563"/>
            <a:ext cx="3154363" cy="1285875"/>
          </a:xfrm>
        </p:spPr>
        <p:txBody>
          <a:bodyPr/>
          <a:lstStyle/>
          <a:p>
            <a:pPr marL="342900" lvl="1" indent="-342900">
              <a:buSzPct val="85000"/>
              <a:buFont typeface="Wingdings" pitchFamily="2" charset="2"/>
              <a:buChar char="n"/>
            </a:pPr>
            <a:r>
              <a:rPr lang="en-US" altLang="zh-CN" sz="2000" b="1" dirty="0"/>
              <a:t>Host-to-Host VPN</a:t>
            </a:r>
          </a:p>
          <a:p>
            <a:pPr marL="342900" lvl="1" indent="-342900">
              <a:buSzPct val="85000"/>
              <a:buFont typeface="Wingdings" pitchFamily="2" charset="2"/>
              <a:buChar char="n"/>
            </a:pPr>
            <a:r>
              <a:rPr lang="en-US" altLang="zh-CN" sz="2000" b="1" dirty="0"/>
              <a:t>Host-to-Site VPN</a:t>
            </a:r>
          </a:p>
          <a:p>
            <a:pPr marL="342900" lvl="1" indent="-342900">
              <a:buSzPct val="85000"/>
              <a:buFont typeface="Wingdings" pitchFamily="2" charset="2"/>
              <a:buChar char="n"/>
            </a:pPr>
            <a:r>
              <a:rPr lang="en-US" altLang="zh-CN" sz="2000" b="1" dirty="0"/>
              <a:t>Site-to-Site VPN</a:t>
            </a:r>
            <a:endParaRPr lang="zh-CN" altLang="en-US" sz="2000" b="1" dirty="0"/>
          </a:p>
        </p:txBody>
      </p:sp>
      <p:sp>
        <p:nvSpPr>
          <p:cNvPr id="4" name="标题 1">
            <a:extLst>
              <a:ext uri="{FF2B5EF4-FFF2-40B4-BE49-F238E27FC236}">
                <a16:creationId xmlns:a16="http://schemas.microsoft.com/office/drawing/2014/main" id="{5C1EBE38-81A4-4CCF-BB05-ED8FD3EDD97A}"/>
              </a:ext>
            </a:extLst>
          </p:cNvPr>
          <p:cNvSpPr txBox="1">
            <a:spLocks/>
          </p:cNvSpPr>
          <p:nvPr/>
        </p:nvSpPr>
        <p:spPr bwMode="auto">
          <a:xfrm>
            <a:off x="7000892" y="214296"/>
            <a:ext cx="2000264" cy="357190"/>
          </a:xfrm>
          <a:prstGeom prst="rect">
            <a:avLst/>
          </a:prstGeom>
          <a:noFill/>
          <a:ln w="9525">
            <a:noFill/>
            <a:miter lim="800000"/>
            <a:headEnd/>
            <a:tailEnd/>
          </a:ln>
        </p:spPr>
        <p:txBody>
          <a:bodyPr anchor="ctr"/>
          <a:lstStyle/>
          <a:p>
            <a:pPr algn="ct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7.4  </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虚拟专用网</a:t>
            </a:r>
          </a:p>
        </p:txBody>
      </p:sp>
      <p:sp>
        <p:nvSpPr>
          <p:cNvPr id="5" name="标题 1">
            <a:extLst>
              <a:ext uri="{FF2B5EF4-FFF2-40B4-BE49-F238E27FC236}">
                <a16:creationId xmlns:a16="http://schemas.microsoft.com/office/drawing/2014/main" id="{94DC0687-978F-4B4E-A9F6-1BC9DFD3207B}"/>
              </a:ext>
            </a:extLst>
          </p:cNvPr>
          <p:cNvSpPr txBox="1">
            <a:spLocks/>
          </p:cNvSpPr>
          <p:nvPr/>
        </p:nvSpPr>
        <p:spPr bwMode="auto">
          <a:xfrm>
            <a:off x="214282" y="642924"/>
            <a:ext cx="2286016" cy="357190"/>
          </a:xfrm>
          <a:prstGeom prst="rect">
            <a:avLst/>
          </a:prstGeom>
          <a:noFill/>
          <a:ln w="9525">
            <a:noFill/>
            <a:miter lim="800000"/>
            <a:headEnd/>
            <a:tailEnd/>
          </a:ln>
        </p:spPr>
        <p:txBody>
          <a:bodyPr anchor="ctr"/>
          <a:lstStyle/>
          <a:p>
            <a:pPr algn="ct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7.4.2  VPN</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的类型</a:t>
            </a:r>
          </a:p>
        </p:txBody>
      </p:sp>
    </p:spTree>
  </p:cSld>
  <p:clrMapOvr>
    <a:masterClrMapping/>
  </p:clrMapOvr>
  <p:transition spd="med">
    <p:randomBar dir="vert"/>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898" name="图片 49">
            <a:extLst>
              <a:ext uri="{FF2B5EF4-FFF2-40B4-BE49-F238E27FC236}">
                <a16:creationId xmlns:a16="http://schemas.microsoft.com/office/drawing/2014/main" id="{39A356A6-DC29-4AE0-864F-746E41B6543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7250" y="1500188"/>
            <a:ext cx="7177088" cy="2503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标题 1">
            <a:extLst>
              <a:ext uri="{FF2B5EF4-FFF2-40B4-BE49-F238E27FC236}">
                <a16:creationId xmlns:a16="http://schemas.microsoft.com/office/drawing/2014/main" id="{B743DC8E-E69E-4E03-A2A1-A6BFAB9B837E}"/>
              </a:ext>
            </a:extLst>
          </p:cNvPr>
          <p:cNvSpPr txBox="1">
            <a:spLocks/>
          </p:cNvSpPr>
          <p:nvPr/>
        </p:nvSpPr>
        <p:spPr bwMode="auto">
          <a:xfrm>
            <a:off x="7000892" y="214296"/>
            <a:ext cx="2000264" cy="357190"/>
          </a:xfrm>
          <a:prstGeom prst="rect">
            <a:avLst/>
          </a:prstGeom>
          <a:noFill/>
          <a:ln w="9525">
            <a:noFill/>
            <a:miter lim="800000"/>
            <a:headEnd/>
            <a:tailEnd/>
          </a:ln>
        </p:spPr>
        <p:txBody>
          <a:bodyPr anchor="ctr"/>
          <a:lstStyle/>
          <a:p>
            <a:pPr algn="ct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7.4  </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虚拟专用网</a:t>
            </a:r>
          </a:p>
        </p:txBody>
      </p:sp>
      <p:sp>
        <p:nvSpPr>
          <p:cNvPr id="5" name="标题 1">
            <a:extLst>
              <a:ext uri="{FF2B5EF4-FFF2-40B4-BE49-F238E27FC236}">
                <a16:creationId xmlns:a16="http://schemas.microsoft.com/office/drawing/2014/main" id="{A2CD7B21-807E-43A0-9CCF-3911CB2C4E77}"/>
              </a:ext>
            </a:extLst>
          </p:cNvPr>
          <p:cNvSpPr txBox="1">
            <a:spLocks/>
          </p:cNvSpPr>
          <p:nvPr/>
        </p:nvSpPr>
        <p:spPr bwMode="auto">
          <a:xfrm>
            <a:off x="214282" y="642924"/>
            <a:ext cx="2286016" cy="357190"/>
          </a:xfrm>
          <a:prstGeom prst="rect">
            <a:avLst/>
          </a:prstGeom>
          <a:noFill/>
          <a:ln w="9525">
            <a:noFill/>
            <a:miter lim="800000"/>
            <a:headEnd/>
            <a:tailEnd/>
          </a:ln>
        </p:spPr>
        <p:txBody>
          <a:bodyPr anchor="ctr"/>
          <a:lstStyle/>
          <a:p>
            <a:pPr algn="ct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7.4.2  VPN</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的类型</a:t>
            </a:r>
          </a:p>
        </p:txBody>
      </p:sp>
      <p:sp>
        <p:nvSpPr>
          <p:cNvPr id="80901" name="TextBox 5">
            <a:extLst>
              <a:ext uri="{FF2B5EF4-FFF2-40B4-BE49-F238E27FC236}">
                <a16:creationId xmlns:a16="http://schemas.microsoft.com/office/drawing/2014/main" id="{82B6E496-D4FA-440E-9FC1-174DFCEC5F6D}"/>
              </a:ext>
            </a:extLst>
          </p:cNvPr>
          <p:cNvSpPr txBox="1">
            <a:spLocks noChangeArrowheads="1"/>
          </p:cNvSpPr>
          <p:nvPr/>
        </p:nvSpPr>
        <p:spPr bwMode="auto">
          <a:xfrm>
            <a:off x="214313" y="1071563"/>
            <a:ext cx="45021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eaLnBrk="1" hangingPunct="1"/>
            <a:r>
              <a:rPr lang="en-US" altLang="zh-CN" sz="1800" b="1" dirty="0"/>
              <a:t>1.Host-to-Host VPN</a:t>
            </a:r>
            <a:endParaRPr lang="zh-CN" altLang="en-US" sz="1200" b="1" dirty="0"/>
          </a:p>
        </p:txBody>
      </p:sp>
      <p:sp>
        <p:nvSpPr>
          <p:cNvPr id="80902" name="内容占位符 2">
            <a:extLst>
              <a:ext uri="{FF2B5EF4-FFF2-40B4-BE49-F238E27FC236}">
                <a16:creationId xmlns:a16="http://schemas.microsoft.com/office/drawing/2014/main" id="{F5BDCDCD-F2D5-4248-B44F-2F9AD78DFB41}"/>
              </a:ext>
            </a:extLst>
          </p:cNvPr>
          <p:cNvSpPr>
            <a:spLocks noGrp="1"/>
          </p:cNvSpPr>
          <p:nvPr>
            <p:ph idx="1"/>
          </p:nvPr>
        </p:nvSpPr>
        <p:spPr>
          <a:xfrm>
            <a:off x="827088" y="4011613"/>
            <a:ext cx="7273925" cy="576262"/>
          </a:xfrm>
        </p:spPr>
        <p:txBody>
          <a:bodyPr/>
          <a:lstStyle/>
          <a:p>
            <a:pPr marL="342900" lvl="1" indent="-342900">
              <a:buSzPct val="85000"/>
              <a:buFont typeface="Wingdings" pitchFamily="2" charset="2"/>
              <a:buChar char="n"/>
            </a:pPr>
            <a:r>
              <a:rPr lang="zh-CN" altLang="en-US" b="1" dirty="0">
                <a:solidFill>
                  <a:srgbClr val="FF0000"/>
                </a:solidFill>
              </a:rPr>
              <a:t>典型场景：</a:t>
            </a:r>
            <a:r>
              <a:rPr lang="zh-CN" altLang="en-US" b="1" dirty="0">
                <a:solidFill>
                  <a:srgbClr val="0033CC"/>
                </a:solidFill>
              </a:rPr>
              <a:t>某员工</a:t>
            </a:r>
            <a:r>
              <a:rPr lang="en-US" altLang="zh-CN" b="1" dirty="0">
                <a:solidFill>
                  <a:srgbClr val="FF0000"/>
                </a:solidFill>
                <a:sym typeface="Wingdings" panose="05000000000000000000" pitchFamily="2" charset="2"/>
              </a:rPr>
              <a:t></a:t>
            </a:r>
            <a:r>
              <a:rPr lang="zh-CN" altLang="en-US" b="1" dirty="0">
                <a:solidFill>
                  <a:srgbClr val="0033CC"/>
                </a:solidFill>
                <a:sym typeface="Wingdings" panose="05000000000000000000" pitchFamily="2" charset="2"/>
              </a:rPr>
              <a:t>特定的网络资源（某台数据库</a:t>
            </a:r>
            <a:r>
              <a:rPr lang="en-US" altLang="zh-CN" b="1" dirty="0">
                <a:solidFill>
                  <a:srgbClr val="0033CC"/>
                </a:solidFill>
                <a:sym typeface="Wingdings" panose="05000000000000000000" pitchFamily="2" charset="2"/>
              </a:rPr>
              <a:t>/</a:t>
            </a:r>
            <a:r>
              <a:rPr lang="zh-CN" altLang="en-US" b="1" dirty="0">
                <a:solidFill>
                  <a:srgbClr val="0033CC"/>
                </a:solidFill>
                <a:sym typeface="Wingdings" panose="05000000000000000000" pitchFamily="2" charset="2"/>
              </a:rPr>
              <a:t>服务器，应用层）</a:t>
            </a:r>
            <a:endParaRPr lang="zh-CN" altLang="en-US" b="1" dirty="0">
              <a:solidFill>
                <a:srgbClr val="0033CC"/>
              </a:solidFill>
            </a:endParaRPr>
          </a:p>
        </p:txBody>
      </p:sp>
    </p:spTree>
  </p:cSld>
  <p:clrMapOvr>
    <a:masterClrMapping/>
  </p:clrMapOvr>
  <p:transition spd="med">
    <p:randomBar dir="vert"/>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4BE029-2AC7-BC35-A0C5-D1458F46C669}"/>
            </a:ext>
          </a:extLst>
        </p:cNvPr>
        <p:cNvGrpSpPr/>
        <p:nvPr/>
      </p:nvGrpSpPr>
      <p:grpSpPr>
        <a:xfrm>
          <a:off x="0" y="0"/>
          <a:ext cx="0" cy="0"/>
          <a:chOff x="0" y="0"/>
          <a:chExt cx="0" cy="0"/>
        </a:xfrm>
      </p:grpSpPr>
      <p:sp>
        <p:nvSpPr>
          <p:cNvPr id="4" name="标题 1">
            <a:extLst>
              <a:ext uri="{FF2B5EF4-FFF2-40B4-BE49-F238E27FC236}">
                <a16:creationId xmlns:a16="http://schemas.microsoft.com/office/drawing/2014/main" id="{A0879ED8-6ED3-9F2B-1275-7678E9C1B369}"/>
              </a:ext>
            </a:extLst>
          </p:cNvPr>
          <p:cNvSpPr txBox="1">
            <a:spLocks/>
          </p:cNvSpPr>
          <p:nvPr/>
        </p:nvSpPr>
        <p:spPr bwMode="auto">
          <a:xfrm>
            <a:off x="7000892" y="214296"/>
            <a:ext cx="2000264" cy="357190"/>
          </a:xfrm>
          <a:prstGeom prst="rect">
            <a:avLst/>
          </a:prstGeom>
          <a:noFill/>
          <a:ln w="9525">
            <a:noFill/>
            <a:miter lim="800000"/>
            <a:headEnd/>
            <a:tailEnd/>
          </a:ln>
        </p:spPr>
        <p:txBody>
          <a:bodyPr anchor="ctr"/>
          <a:lstStyle/>
          <a:p>
            <a:pPr algn="ct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7.4  </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虚拟专用网</a:t>
            </a:r>
          </a:p>
        </p:txBody>
      </p:sp>
      <p:sp>
        <p:nvSpPr>
          <p:cNvPr id="5" name="标题 1">
            <a:extLst>
              <a:ext uri="{FF2B5EF4-FFF2-40B4-BE49-F238E27FC236}">
                <a16:creationId xmlns:a16="http://schemas.microsoft.com/office/drawing/2014/main" id="{D2F7D998-11A3-B3DE-ED9E-9C26A6A290C5}"/>
              </a:ext>
            </a:extLst>
          </p:cNvPr>
          <p:cNvSpPr txBox="1">
            <a:spLocks/>
          </p:cNvSpPr>
          <p:nvPr/>
        </p:nvSpPr>
        <p:spPr bwMode="auto">
          <a:xfrm>
            <a:off x="214282" y="642924"/>
            <a:ext cx="2286016" cy="357190"/>
          </a:xfrm>
          <a:prstGeom prst="rect">
            <a:avLst/>
          </a:prstGeom>
          <a:noFill/>
          <a:ln w="9525">
            <a:noFill/>
            <a:miter lim="800000"/>
            <a:headEnd/>
            <a:tailEnd/>
          </a:ln>
        </p:spPr>
        <p:txBody>
          <a:bodyPr anchor="ctr"/>
          <a:lstStyle/>
          <a:p>
            <a:pPr algn="ct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7.4.2  VPN</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的类型</a:t>
            </a:r>
          </a:p>
        </p:txBody>
      </p:sp>
      <p:sp>
        <p:nvSpPr>
          <p:cNvPr id="80901" name="TextBox 5">
            <a:extLst>
              <a:ext uri="{FF2B5EF4-FFF2-40B4-BE49-F238E27FC236}">
                <a16:creationId xmlns:a16="http://schemas.microsoft.com/office/drawing/2014/main" id="{D8C686D8-C878-7CB2-0870-F8C0E02A99D6}"/>
              </a:ext>
            </a:extLst>
          </p:cNvPr>
          <p:cNvSpPr txBox="1">
            <a:spLocks noChangeArrowheads="1"/>
          </p:cNvSpPr>
          <p:nvPr/>
        </p:nvSpPr>
        <p:spPr bwMode="auto">
          <a:xfrm>
            <a:off x="214313" y="1071563"/>
            <a:ext cx="45021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eaLnBrk="1" hangingPunct="1"/>
            <a:r>
              <a:rPr lang="en-US" altLang="zh-CN" sz="1800" b="1" dirty="0"/>
              <a:t>1.Host-to-Host VPN</a:t>
            </a:r>
            <a:endParaRPr lang="zh-CN" altLang="en-US" sz="1200" b="1" dirty="0"/>
          </a:p>
        </p:txBody>
      </p:sp>
      <p:sp>
        <p:nvSpPr>
          <p:cNvPr id="80902" name="内容占位符 2">
            <a:extLst>
              <a:ext uri="{FF2B5EF4-FFF2-40B4-BE49-F238E27FC236}">
                <a16:creationId xmlns:a16="http://schemas.microsoft.com/office/drawing/2014/main" id="{82B1A650-6895-2486-F701-952D4F365C51}"/>
              </a:ext>
            </a:extLst>
          </p:cNvPr>
          <p:cNvSpPr>
            <a:spLocks noGrp="1"/>
          </p:cNvSpPr>
          <p:nvPr>
            <p:ph idx="1"/>
          </p:nvPr>
        </p:nvSpPr>
        <p:spPr>
          <a:xfrm>
            <a:off x="251520" y="1491630"/>
            <a:ext cx="3240360" cy="2808312"/>
          </a:xfrm>
        </p:spPr>
        <p:txBody>
          <a:bodyPr/>
          <a:lstStyle/>
          <a:p>
            <a:pPr marL="342900" lvl="1" indent="-342900">
              <a:buSzPct val="85000"/>
              <a:buFont typeface="Wingdings" pitchFamily="2" charset="2"/>
              <a:buChar char="n"/>
            </a:pPr>
            <a:r>
              <a:rPr lang="zh-CN" altLang="en-US" b="1" dirty="0">
                <a:solidFill>
                  <a:srgbClr val="FF0000"/>
                </a:solidFill>
              </a:rPr>
              <a:t>举例：</a:t>
            </a:r>
            <a:r>
              <a:rPr lang="en-US" altLang="zh-CN" b="1" dirty="0" err="1">
                <a:solidFill>
                  <a:srgbClr val="0033CC"/>
                </a:solidFill>
              </a:rPr>
              <a:t>Zerotier</a:t>
            </a:r>
            <a:r>
              <a:rPr lang="zh-CN" altLang="en-US" b="1" dirty="0">
                <a:solidFill>
                  <a:srgbClr val="0033CC"/>
                </a:solidFill>
              </a:rPr>
              <a:t>，基于</a:t>
            </a:r>
            <a:r>
              <a:rPr lang="en-US" altLang="zh-CN" b="1" dirty="0">
                <a:solidFill>
                  <a:srgbClr val="0033CC"/>
                </a:solidFill>
              </a:rPr>
              <a:t>P2P</a:t>
            </a:r>
            <a:r>
              <a:rPr lang="zh-CN" altLang="en-US" b="1" dirty="0">
                <a:solidFill>
                  <a:srgbClr val="0033CC"/>
                </a:solidFill>
              </a:rPr>
              <a:t>的</a:t>
            </a:r>
            <a:r>
              <a:rPr lang="en-US" altLang="zh-CN" b="1" dirty="0">
                <a:solidFill>
                  <a:srgbClr val="0033CC"/>
                </a:solidFill>
              </a:rPr>
              <a:t>C/S</a:t>
            </a:r>
            <a:r>
              <a:rPr lang="zh-CN" altLang="en-US" b="1" dirty="0">
                <a:solidFill>
                  <a:srgbClr val="0033CC"/>
                </a:solidFill>
              </a:rPr>
              <a:t>模式的虚拟局域网工具</a:t>
            </a:r>
            <a:r>
              <a:rPr lang="zh-CN" altLang="en-US" b="1" dirty="0"/>
              <a:t>（可以让不同设备像在同一个局域网里）</a:t>
            </a:r>
            <a:endParaRPr lang="en-US" altLang="zh-CN" b="1" dirty="0"/>
          </a:p>
          <a:p>
            <a:pPr marL="342900" lvl="1" indent="-342900">
              <a:buSzPct val="85000"/>
              <a:buFont typeface="Wingdings" pitchFamily="2" charset="2"/>
              <a:buChar char="n"/>
            </a:pPr>
            <a:r>
              <a:rPr lang="zh-CN" altLang="en-US" b="1" dirty="0"/>
              <a:t>通过虚拟化二层网络和</a:t>
            </a:r>
            <a:r>
              <a:rPr lang="en-US" altLang="zh-CN" b="1" dirty="0"/>
              <a:t>P2P</a:t>
            </a:r>
            <a:r>
              <a:rPr lang="zh-CN" altLang="en-US" b="1" dirty="0"/>
              <a:t>（点对点）通信，</a:t>
            </a:r>
            <a:r>
              <a:rPr lang="zh-CN" altLang="en-US" b="1" dirty="0">
                <a:solidFill>
                  <a:srgbClr val="0033CC"/>
                </a:solidFill>
              </a:rPr>
              <a:t>为主机分配同一</a:t>
            </a:r>
            <a:r>
              <a:rPr lang="en-US" altLang="zh-CN" b="1" dirty="0">
                <a:solidFill>
                  <a:srgbClr val="0033CC"/>
                </a:solidFill>
              </a:rPr>
              <a:t>VLAN</a:t>
            </a:r>
            <a:r>
              <a:rPr lang="zh-CN" altLang="en-US" b="1" dirty="0">
                <a:solidFill>
                  <a:srgbClr val="0033CC"/>
                </a:solidFill>
              </a:rPr>
              <a:t>的</a:t>
            </a:r>
            <a:r>
              <a:rPr lang="en-US" altLang="zh-CN" b="1" dirty="0">
                <a:solidFill>
                  <a:srgbClr val="0033CC"/>
                </a:solidFill>
              </a:rPr>
              <a:t>IP</a:t>
            </a:r>
            <a:r>
              <a:rPr lang="zh-CN" altLang="en-US" b="1" dirty="0">
                <a:solidFill>
                  <a:srgbClr val="0033CC"/>
                </a:solidFill>
              </a:rPr>
              <a:t>地址</a:t>
            </a:r>
            <a:r>
              <a:rPr lang="zh-CN" altLang="en-US" b="1" dirty="0"/>
              <a:t>。同时具备部分</a:t>
            </a:r>
            <a:r>
              <a:rPr lang="en-US" altLang="zh-CN" b="1" dirty="0"/>
              <a:t>Site-to-Site VPN</a:t>
            </a:r>
            <a:r>
              <a:rPr lang="zh-CN" altLang="en-US" b="1" dirty="0"/>
              <a:t>的特性</a:t>
            </a:r>
          </a:p>
        </p:txBody>
      </p:sp>
      <p:pic>
        <p:nvPicPr>
          <p:cNvPr id="2" name="图片 1">
            <a:extLst>
              <a:ext uri="{FF2B5EF4-FFF2-40B4-BE49-F238E27FC236}">
                <a16:creationId xmlns:a16="http://schemas.microsoft.com/office/drawing/2014/main" id="{AFB70B97-028D-220D-A0D5-5F12E67225D7}"/>
              </a:ext>
            </a:extLst>
          </p:cNvPr>
          <p:cNvPicPr>
            <a:picLocks noChangeAspect="1"/>
          </p:cNvPicPr>
          <p:nvPr/>
        </p:nvPicPr>
        <p:blipFill>
          <a:blip r:embed="rId2"/>
          <a:stretch>
            <a:fillRect/>
          </a:stretch>
        </p:blipFill>
        <p:spPr>
          <a:xfrm>
            <a:off x="3599978" y="640122"/>
            <a:ext cx="5329709" cy="4361080"/>
          </a:xfrm>
          <a:prstGeom prst="rect">
            <a:avLst/>
          </a:prstGeom>
          <a:noFill/>
          <a:ln>
            <a:noFill/>
          </a:ln>
        </p:spPr>
      </p:pic>
    </p:spTree>
    <p:extLst>
      <p:ext uri="{BB962C8B-B14F-4D97-AF65-F5344CB8AC3E}">
        <p14:creationId xmlns:p14="http://schemas.microsoft.com/office/powerpoint/2010/main" val="3458766566"/>
      </p:ext>
    </p:extLst>
  </p:cSld>
  <p:clrMapOvr>
    <a:masterClrMapping/>
  </p:clrMapOvr>
  <p:transition spd="med">
    <p:randomBar dir="vert"/>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79579AC0-C667-4707-88A5-68F631A35DAB}"/>
              </a:ext>
            </a:extLst>
          </p:cNvPr>
          <p:cNvSpPr>
            <a:spLocks noGrp="1"/>
          </p:cNvSpPr>
          <p:nvPr>
            <p:ph idx="1"/>
          </p:nvPr>
        </p:nvSpPr>
        <p:spPr>
          <a:xfrm>
            <a:off x="357188" y="1500188"/>
            <a:ext cx="8229600" cy="785812"/>
          </a:xfrm>
        </p:spPr>
        <p:txBody>
          <a:bodyPr/>
          <a:lstStyle/>
          <a:p>
            <a:pPr marL="342900" lvl="1" indent="-342900">
              <a:lnSpc>
                <a:spcPct val="130000"/>
              </a:lnSpc>
              <a:buSzPct val="85000"/>
              <a:buFont typeface="Wingdings" pitchFamily="2" charset="2"/>
              <a:buChar char="n"/>
              <a:defRPr/>
            </a:pPr>
            <a:r>
              <a:rPr lang="zh-CN" altLang="zh-CN" b="1" kern="1200" dirty="0">
                <a:cs typeface="+mn-cs"/>
              </a:rPr>
              <a:t>远程访问</a:t>
            </a:r>
            <a:r>
              <a:rPr lang="en-US" altLang="zh-CN" b="1" kern="1200" dirty="0">
                <a:cs typeface="+mn-cs"/>
              </a:rPr>
              <a:t>VPN</a:t>
            </a:r>
            <a:r>
              <a:rPr lang="zh-CN" altLang="zh-CN" b="1" kern="1200" dirty="0">
                <a:cs typeface="+mn-cs"/>
              </a:rPr>
              <a:t>可以为</a:t>
            </a:r>
            <a:r>
              <a:rPr lang="zh-CN" altLang="zh-CN" b="1" kern="1200" dirty="0">
                <a:solidFill>
                  <a:srgbClr val="0033CC"/>
                </a:solidFill>
                <a:cs typeface="+mn-cs"/>
              </a:rPr>
              <a:t>远程办公</a:t>
            </a:r>
            <a:r>
              <a:rPr lang="zh-CN" altLang="zh-CN" b="1" kern="1200" dirty="0">
                <a:cs typeface="+mn-cs"/>
              </a:rPr>
              <a:t>或</a:t>
            </a:r>
            <a:r>
              <a:rPr lang="zh-CN" altLang="zh-CN" b="1" kern="1200" dirty="0">
                <a:solidFill>
                  <a:srgbClr val="0033CC"/>
                </a:solidFill>
                <a:cs typeface="+mn-cs"/>
              </a:rPr>
              <a:t>在家办公的员工</a:t>
            </a:r>
            <a:r>
              <a:rPr lang="zh-CN" altLang="zh-CN" b="1" kern="1200" dirty="0">
                <a:cs typeface="+mn-cs"/>
              </a:rPr>
              <a:t>，</a:t>
            </a:r>
            <a:r>
              <a:rPr lang="zh-CN" altLang="zh-CN" b="1" kern="1200" dirty="0">
                <a:solidFill>
                  <a:srgbClr val="FF0000"/>
                </a:solidFill>
                <a:cs typeface="+mn-cs"/>
              </a:rPr>
              <a:t>建立</a:t>
            </a:r>
            <a:r>
              <a:rPr lang="zh-CN" altLang="zh-CN" b="1" kern="1200" dirty="0">
                <a:solidFill>
                  <a:srgbClr val="0033CC"/>
                </a:solidFill>
                <a:cs typeface="+mn-cs"/>
              </a:rPr>
              <a:t>安全的通信链路</a:t>
            </a:r>
            <a:r>
              <a:rPr lang="zh-CN" altLang="zh-CN" b="1" kern="1200" dirty="0">
                <a:cs typeface="+mn-cs"/>
              </a:rPr>
              <a:t>，</a:t>
            </a:r>
            <a:r>
              <a:rPr lang="zh-CN" altLang="zh-CN" b="1" kern="1200" dirty="0">
                <a:solidFill>
                  <a:srgbClr val="FF0000"/>
                </a:solidFill>
                <a:cs typeface="+mn-cs"/>
              </a:rPr>
              <a:t>访问</a:t>
            </a:r>
            <a:r>
              <a:rPr lang="zh-CN" altLang="zh-CN" b="1" kern="1200" dirty="0">
                <a:solidFill>
                  <a:srgbClr val="0033CC"/>
                </a:solidFill>
                <a:cs typeface="+mn-cs"/>
              </a:rPr>
              <a:t>企业内部网络的资源</a:t>
            </a:r>
            <a:r>
              <a:rPr lang="zh-CN" altLang="en-US" b="1" kern="1200" dirty="0">
                <a:solidFill>
                  <a:srgbClr val="FF0000"/>
                </a:solidFill>
                <a:cs typeface="+mn-cs"/>
              </a:rPr>
              <a:t>（</a:t>
            </a:r>
            <a:r>
              <a:rPr lang="en-US" altLang="zh-CN" b="1" kern="1200" dirty="0">
                <a:solidFill>
                  <a:srgbClr val="FF0000"/>
                </a:solidFill>
                <a:cs typeface="+mn-cs"/>
              </a:rPr>
              <a:t>PPTP/L2TP</a:t>
            </a:r>
            <a:r>
              <a:rPr lang="zh-CN" altLang="en-US" b="1" kern="1200" dirty="0">
                <a:solidFill>
                  <a:srgbClr val="FF0000"/>
                </a:solidFill>
                <a:cs typeface="+mn-cs"/>
              </a:rPr>
              <a:t>，数据链路层，</a:t>
            </a:r>
            <a:r>
              <a:rPr lang="en-US" altLang="zh-CN" b="1" kern="1200" dirty="0">
                <a:solidFill>
                  <a:srgbClr val="FF0000"/>
                </a:solidFill>
                <a:cs typeface="+mn-cs"/>
              </a:rPr>
              <a:t>”</a:t>
            </a:r>
            <a:r>
              <a:rPr lang="zh-CN" altLang="en-US" b="1" kern="1200" dirty="0">
                <a:solidFill>
                  <a:srgbClr val="FF0000"/>
                </a:solidFill>
                <a:cs typeface="+mn-cs"/>
              </a:rPr>
              <a:t>拨号</a:t>
            </a:r>
            <a:r>
              <a:rPr lang="en-US" altLang="zh-CN" b="1" kern="1200" dirty="0">
                <a:solidFill>
                  <a:srgbClr val="FF0000"/>
                </a:solidFill>
                <a:cs typeface="+mn-cs"/>
              </a:rPr>
              <a:t>”</a:t>
            </a:r>
            <a:r>
              <a:rPr lang="zh-CN" altLang="en-US" b="1" kern="1200" dirty="0">
                <a:solidFill>
                  <a:srgbClr val="FF0000"/>
                </a:solidFill>
                <a:cs typeface="+mn-cs"/>
              </a:rPr>
              <a:t>上网，物理寻址）</a:t>
            </a:r>
          </a:p>
        </p:txBody>
      </p:sp>
      <p:sp>
        <p:nvSpPr>
          <p:cNvPr id="16388" name="Rectangle 2">
            <a:extLst>
              <a:ext uri="{FF2B5EF4-FFF2-40B4-BE49-F238E27FC236}">
                <a16:creationId xmlns:a16="http://schemas.microsoft.com/office/drawing/2014/main" id="{054B0745-E0B8-4ED9-BB37-5F61A2A33BE8}"/>
              </a:ext>
            </a:extLst>
          </p:cNvPr>
          <p:cNvSpPr>
            <a:spLocks noChangeArrowheads="1"/>
          </p:cNvSpPr>
          <p:nvPr/>
        </p:nvSpPr>
        <p:spPr bwMode="auto">
          <a:xfrm>
            <a:off x="4479925" y="-123825"/>
            <a:ext cx="184150"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b="1"/>
          </a:p>
        </p:txBody>
      </p:sp>
      <p:graphicFrame>
        <p:nvGraphicFramePr>
          <p:cNvPr id="17410" name="Object 1">
            <a:extLst>
              <a:ext uri="{FF2B5EF4-FFF2-40B4-BE49-F238E27FC236}">
                <a16:creationId xmlns:a16="http://schemas.microsoft.com/office/drawing/2014/main" id="{0CED083A-4388-470F-825E-BA9EFA77268B}"/>
              </a:ext>
            </a:extLst>
          </p:cNvPr>
          <p:cNvGraphicFramePr>
            <a:graphicFrameLocks/>
          </p:cNvGraphicFramePr>
          <p:nvPr/>
        </p:nvGraphicFramePr>
        <p:xfrm>
          <a:off x="857250" y="2286000"/>
          <a:ext cx="7500938" cy="1785938"/>
        </p:xfrm>
        <a:graphic>
          <a:graphicData uri="http://schemas.openxmlformats.org/presentationml/2006/ole">
            <mc:AlternateContent xmlns:mc="http://schemas.openxmlformats.org/markup-compatibility/2006">
              <mc:Choice xmlns:v="urn:schemas-microsoft-com:vml" Requires="v">
                <p:oleObj name="Visio" r:id="rId2" imgW="6959830" imgH="1397759" progId="Visio.Drawing.11">
                  <p:embed/>
                </p:oleObj>
              </mc:Choice>
              <mc:Fallback>
                <p:oleObj name="Visio" r:id="rId2" imgW="6959830" imgH="1397759" progId="Visio.Drawing.11">
                  <p:embed/>
                  <p:pic>
                    <p:nvPicPr>
                      <p:cNvPr id="0" name="Object 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7250" y="2286000"/>
                        <a:ext cx="7500938" cy="178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 name="标题 1">
            <a:extLst>
              <a:ext uri="{FF2B5EF4-FFF2-40B4-BE49-F238E27FC236}">
                <a16:creationId xmlns:a16="http://schemas.microsoft.com/office/drawing/2014/main" id="{E2B142FB-F97C-47E9-861E-7CEF789095C8}"/>
              </a:ext>
            </a:extLst>
          </p:cNvPr>
          <p:cNvSpPr txBox="1">
            <a:spLocks/>
          </p:cNvSpPr>
          <p:nvPr/>
        </p:nvSpPr>
        <p:spPr bwMode="auto">
          <a:xfrm>
            <a:off x="7000892" y="214296"/>
            <a:ext cx="2000264" cy="357190"/>
          </a:xfrm>
          <a:prstGeom prst="rect">
            <a:avLst/>
          </a:prstGeom>
          <a:noFill/>
          <a:ln w="9525">
            <a:noFill/>
            <a:miter lim="800000"/>
            <a:headEnd/>
            <a:tailEnd/>
          </a:ln>
        </p:spPr>
        <p:txBody>
          <a:bodyPr anchor="ctr"/>
          <a:lstStyle/>
          <a:p>
            <a:pPr algn="ct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7.4  </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虚拟专用网</a:t>
            </a:r>
          </a:p>
        </p:txBody>
      </p:sp>
      <p:sp>
        <p:nvSpPr>
          <p:cNvPr id="7" name="标题 1">
            <a:extLst>
              <a:ext uri="{FF2B5EF4-FFF2-40B4-BE49-F238E27FC236}">
                <a16:creationId xmlns:a16="http://schemas.microsoft.com/office/drawing/2014/main" id="{F0EE10CE-1AAB-4240-BA0E-9B699871467A}"/>
              </a:ext>
            </a:extLst>
          </p:cNvPr>
          <p:cNvSpPr txBox="1">
            <a:spLocks/>
          </p:cNvSpPr>
          <p:nvPr/>
        </p:nvSpPr>
        <p:spPr bwMode="auto">
          <a:xfrm>
            <a:off x="214282" y="642924"/>
            <a:ext cx="2286016" cy="357190"/>
          </a:xfrm>
          <a:prstGeom prst="rect">
            <a:avLst/>
          </a:prstGeom>
          <a:noFill/>
          <a:ln w="9525">
            <a:noFill/>
            <a:miter lim="800000"/>
            <a:headEnd/>
            <a:tailEnd/>
          </a:ln>
        </p:spPr>
        <p:txBody>
          <a:bodyPr anchor="ctr"/>
          <a:lstStyle/>
          <a:p>
            <a:pPr algn="ct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7.4.2  VPN</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的类型</a:t>
            </a:r>
          </a:p>
        </p:txBody>
      </p:sp>
      <p:sp>
        <p:nvSpPr>
          <p:cNvPr id="16391" name="TextBox 8">
            <a:extLst>
              <a:ext uri="{FF2B5EF4-FFF2-40B4-BE49-F238E27FC236}">
                <a16:creationId xmlns:a16="http://schemas.microsoft.com/office/drawing/2014/main" id="{8C5C3B67-C176-409B-BA41-6C4A3B1E4911}"/>
              </a:ext>
            </a:extLst>
          </p:cNvPr>
          <p:cNvSpPr txBox="1">
            <a:spLocks noChangeArrowheads="1"/>
          </p:cNvSpPr>
          <p:nvPr/>
        </p:nvSpPr>
        <p:spPr bwMode="auto">
          <a:xfrm>
            <a:off x="214313" y="1071563"/>
            <a:ext cx="457358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eaLnBrk="1" hangingPunct="1"/>
            <a:r>
              <a:rPr lang="en-US" altLang="zh-CN" sz="1800" b="1" dirty="0">
                <a:solidFill>
                  <a:srgbClr val="FF0000"/>
                </a:solidFill>
              </a:rPr>
              <a:t>2.</a:t>
            </a:r>
            <a:r>
              <a:rPr lang="zh-CN" altLang="en-US" sz="1800" b="1" dirty="0">
                <a:solidFill>
                  <a:srgbClr val="FF0000"/>
                </a:solidFill>
              </a:rPr>
              <a:t>远程访问</a:t>
            </a:r>
            <a:r>
              <a:rPr lang="en-US" altLang="zh-CN" sz="1800" b="1" dirty="0">
                <a:solidFill>
                  <a:srgbClr val="FF0000"/>
                </a:solidFill>
              </a:rPr>
              <a:t>Host-to-Site VPN</a:t>
            </a:r>
            <a:endParaRPr lang="zh-CN" altLang="en-US" sz="1200" b="1" dirty="0">
              <a:solidFill>
                <a:srgbClr val="FF0000"/>
              </a:solidFill>
            </a:endParaRPr>
          </a:p>
        </p:txBody>
      </p:sp>
      <p:sp>
        <p:nvSpPr>
          <p:cNvPr id="10" name="TextBox 9">
            <a:extLst>
              <a:ext uri="{FF2B5EF4-FFF2-40B4-BE49-F238E27FC236}">
                <a16:creationId xmlns:a16="http://schemas.microsoft.com/office/drawing/2014/main" id="{F135642F-55BB-406F-BC14-BFA7DD1E2170}"/>
              </a:ext>
            </a:extLst>
          </p:cNvPr>
          <p:cNvSpPr txBox="1">
            <a:spLocks noChangeArrowheads="1"/>
          </p:cNvSpPr>
          <p:nvPr/>
        </p:nvSpPr>
        <p:spPr bwMode="auto">
          <a:xfrm>
            <a:off x="3571875" y="4071938"/>
            <a:ext cx="18573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r>
              <a:rPr lang="zh-CN" altLang="en-US" sz="1400" b="1"/>
              <a:t>远程访问虚拟专用网</a:t>
            </a:r>
          </a:p>
        </p:txBody>
      </p:sp>
    </p:spTree>
  </p:cSld>
  <p:clrMapOvr>
    <a:masterClrMapping/>
  </p:clrMapOvr>
  <p:transition spd="med">
    <p:randomBar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7" presetClass="entr" presetSubtype="0" fill="hold" nodeType="clickEffect">
                                  <p:stCondLst>
                                    <p:cond delay="0"/>
                                  </p:stCondLst>
                                  <p:childTnLst>
                                    <p:set>
                                      <p:cBhvr>
                                        <p:cTn id="6" dur="1" fill="hold">
                                          <p:stCondLst>
                                            <p:cond delay="0"/>
                                          </p:stCondLst>
                                        </p:cTn>
                                        <p:tgtEl>
                                          <p:spTgt spid="17410"/>
                                        </p:tgtEl>
                                        <p:attrNameLst>
                                          <p:attrName>style.visibility</p:attrName>
                                        </p:attrNameLst>
                                      </p:cBhvr>
                                      <p:to>
                                        <p:strVal val="visible"/>
                                      </p:to>
                                    </p:set>
                                    <p:animEffect transition="in" filter="fade">
                                      <p:cBhvr>
                                        <p:cTn id="7" dur="500"/>
                                        <p:tgtEl>
                                          <p:spTgt spid="17410"/>
                                        </p:tgtEl>
                                      </p:cBhvr>
                                    </p:animEffect>
                                    <p:anim calcmode="lin" valueType="num">
                                      <p:cBhvr>
                                        <p:cTn id="8" dur="500" fill="hold"/>
                                        <p:tgtEl>
                                          <p:spTgt spid="17410"/>
                                        </p:tgtEl>
                                        <p:attrNameLst>
                                          <p:attrName>ppt_x</p:attrName>
                                        </p:attrNameLst>
                                      </p:cBhvr>
                                      <p:tavLst>
                                        <p:tav tm="0">
                                          <p:val>
                                            <p:strVal val="#ppt_x"/>
                                          </p:val>
                                        </p:tav>
                                        <p:tav tm="100000">
                                          <p:val>
                                            <p:strVal val="#ppt_x"/>
                                          </p:val>
                                        </p:tav>
                                      </p:tavLst>
                                    </p:anim>
                                    <p:anim calcmode="lin" valueType="num">
                                      <p:cBhvr>
                                        <p:cTn id="9" dur="500" fill="hold"/>
                                        <p:tgtEl>
                                          <p:spTgt spid="17410"/>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anim calcmode="lin" valueType="num">
                                      <p:cBhvr>
                                        <p:cTn id="13" dur="500" fill="hold"/>
                                        <p:tgtEl>
                                          <p:spTgt spid="10"/>
                                        </p:tgtEl>
                                        <p:attrNameLst>
                                          <p:attrName>ppt_x</p:attrName>
                                        </p:attrNameLst>
                                      </p:cBhvr>
                                      <p:tavLst>
                                        <p:tav tm="0">
                                          <p:val>
                                            <p:strVal val="#ppt_x"/>
                                          </p:val>
                                        </p:tav>
                                        <p:tav tm="100000">
                                          <p:val>
                                            <p:strVal val="#ppt_x"/>
                                          </p:val>
                                        </p:tav>
                                      </p:tavLst>
                                    </p:anim>
                                    <p:anim calcmode="lin" valueType="num">
                                      <p:cBhvr>
                                        <p:cTn id="14" dur="5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A7FDBB-68BE-FED8-0F3F-6DC03687CE3C}"/>
            </a:ext>
          </a:extLst>
        </p:cNvPr>
        <p:cNvGrpSpPr/>
        <p:nvPr/>
      </p:nvGrpSpPr>
      <p:grpSpPr>
        <a:xfrm>
          <a:off x="0" y="0"/>
          <a:ext cx="0" cy="0"/>
          <a:chOff x="0" y="0"/>
          <a:chExt cx="0" cy="0"/>
        </a:xfrm>
      </p:grpSpPr>
      <p:sp>
        <p:nvSpPr>
          <p:cNvPr id="16388" name="Rectangle 2">
            <a:extLst>
              <a:ext uri="{FF2B5EF4-FFF2-40B4-BE49-F238E27FC236}">
                <a16:creationId xmlns:a16="http://schemas.microsoft.com/office/drawing/2014/main" id="{F08E4812-F326-6D91-56DB-CB5D94C55B06}"/>
              </a:ext>
            </a:extLst>
          </p:cNvPr>
          <p:cNvSpPr>
            <a:spLocks noChangeArrowheads="1"/>
          </p:cNvSpPr>
          <p:nvPr/>
        </p:nvSpPr>
        <p:spPr bwMode="auto">
          <a:xfrm>
            <a:off x="4479925" y="-123825"/>
            <a:ext cx="184150"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b="1"/>
          </a:p>
        </p:txBody>
      </p:sp>
      <p:sp>
        <p:nvSpPr>
          <p:cNvPr id="6" name="标题 1">
            <a:extLst>
              <a:ext uri="{FF2B5EF4-FFF2-40B4-BE49-F238E27FC236}">
                <a16:creationId xmlns:a16="http://schemas.microsoft.com/office/drawing/2014/main" id="{F3253303-17B9-1D0A-A165-B876D173028C}"/>
              </a:ext>
            </a:extLst>
          </p:cNvPr>
          <p:cNvSpPr txBox="1">
            <a:spLocks/>
          </p:cNvSpPr>
          <p:nvPr/>
        </p:nvSpPr>
        <p:spPr bwMode="auto">
          <a:xfrm>
            <a:off x="7000892" y="214296"/>
            <a:ext cx="2000264" cy="357190"/>
          </a:xfrm>
          <a:prstGeom prst="rect">
            <a:avLst/>
          </a:prstGeom>
          <a:noFill/>
          <a:ln w="9525">
            <a:noFill/>
            <a:miter lim="800000"/>
            <a:headEnd/>
            <a:tailEnd/>
          </a:ln>
        </p:spPr>
        <p:txBody>
          <a:bodyPr anchor="ctr"/>
          <a:lstStyle/>
          <a:p>
            <a:pPr algn="ct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7.4  </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虚拟专用网</a:t>
            </a:r>
          </a:p>
        </p:txBody>
      </p:sp>
      <p:sp>
        <p:nvSpPr>
          <p:cNvPr id="7" name="标题 1">
            <a:extLst>
              <a:ext uri="{FF2B5EF4-FFF2-40B4-BE49-F238E27FC236}">
                <a16:creationId xmlns:a16="http://schemas.microsoft.com/office/drawing/2014/main" id="{AFF68532-DE88-2428-6689-508E97EEACC7}"/>
              </a:ext>
            </a:extLst>
          </p:cNvPr>
          <p:cNvSpPr txBox="1">
            <a:spLocks/>
          </p:cNvSpPr>
          <p:nvPr/>
        </p:nvSpPr>
        <p:spPr bwMode="auto">
          <a:xfrm>
            <a:off x="214282" y="642924"/>
            <a:ext cx="2286016" cy="357190"/>
          </a:xfrm>
          <a:prstGeom prst="rect">
            <a:avLst/>
          </a:prstGeom>
          <a:noFill/>
          <a:ln w="9525">
            <a:noFill/>
            <a:miter lim="800000"/>
            <a:headEnd/>
            <a:tailEnd/>
          </a:ln>
        </p:spPr>
        <p:txBody>
          <a:bodyPr anchor="ctr"/>
          <a:lstStyle/>
          <a:p>
            <a:pPr algn="ct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7.4.2  VPN</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的类型</a:t>
            </a:r>
          </a:p>
        </p:txBody>
      </p:sp>
      <p:sp>
        <p:nvSpPr>
          <p:cNvPr id="16391" name="TextBox 8">
            <a:extLst>
              <a:ext uri="{FF2B5EF4-FFF2-40B4-BE49-F238E27FC236}">
                <a16:creationId xmlns:a16="http://schemas.microsoft.com/office/drawing/2014/main" id="{3F57625C-DB72-CE5D-7655-0CE05F5E6373}"/>
              </a:ext>
            </a:extLst>
          </p:cNvPr>
          <p:cNvSpPr txBox="1">
            <a:spLocks noChangeArrowheads="1"/>
          </p:cNvSpPr>
          <p:nvPr/>
        </p:nvSpPr>
        <p:spPr bwMode="auto">
          <a:xfrm>
            <a:off x="214313" y="1071563"/>
            <a:ext cx="457358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eaLnBrk="1" hangingPunct="1"/>
            <a:r>
              <a:rPr lang="en-US" altLang="zh-CN" sz="1800" b="1" dirty="0">
                <a:solidFill>
                  <a:srgbClr val="FF0000"/>
                </a:solidFill>
              </a:rPr>
              <a:t>2.</a:t>
            </a:r>
            <a:r>
              <a:rPr lang="zh-CN" altLang="en-US" sz="1800" b="1" dirty="0">
                <a:solidFill>
                  <a:srgbClr val="FF0000"/>
                </a:solidFill>
              </a:rPr>
              <a:t>远程访问</a:t>
            </a:r>
            <a:r>
              <a:rPr lang="en-US" altLang="zh-CN" sz="1800" b="1" dirty="0">
                <a:solidFill>
                  <a:srgbClr val="FF0000"/>
                </a:solidFill>
              </a:rPr>
              <a:t>Host-to-Site VPN</a:t>
            </a:r>
            <a:endParaRPr lang="zh-CN" altLang="en-US" sz="1200" b="1" dirty="0">
              <a:solidFill>
                <a:srgbClr val="FF0000"/>
              </a:solidFill>
            </a:endParaRPr>
          </a:p>
        </p:txBody>
      </p:sp>
      <p:sp>
        <p:nvSpPr>
          <p:cNvPr id="4" name="内容占位符 2">
            <a:extLst>
              <a:ext uri="{FF2B5EF4-FFF2-40B4-BE49-F238E27FC236}">
                <a16:creationId xmlns:a16="http://schemas.microsoft.com/office/drawing/2014/main" id="{B331E53D-C56D-2757-7E90-F1FC876C2068}"/>
              </a:ext>
            </a:extLst>
          </p:cNvPr>
          <p:cNvSpPr txBox="1">
            <a:spLocks/>
          </p:cNvSpPr>
          <p:nvPr/>
        </p:nvSpPr>
        <p:spPr bwMode="auto">
          <a:xfrm>
            <a:off x="251520" y="1491630"/>
            <a:ext cx="3240360" cy="2808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lnSpc>
                <a:spcPct val="150000"/>
              </a:lnSpc>
              <a:spcBef>
                <a:spcPct val="0"/>
              </a:spcBef>
              <a:spcAft>
                <a:spcPct val="0"/>
              </a:spcAft>
              <a:buClr>
                <a:srgbClr val="C00000"/>
              </a:buClr>
              <a:buFont typeface="Wingdings" pitchFamily="2" charset="2"/>
              <a:buChar char="n"/>
              <a:defRPr sz="1600">
                <a:solidFill>
                  <a:schemeClr val="tx1"/>
                </a:solidFill>
                <a:latin typeface="+mj-ea"/>
                <a:ea typeface="+mj-ea"/>
                <a:cs typeface="+mn-cs"/>
              </a:defRPr>
            </a:lvl1pPr>
            <a:lvl2pPr marL="742950" indent="-285750" algn="l" rtl="0" eaLnBrk="0" fontAlgn="base" hangingPunct="0">
              <a:lnSpc>
                <a:spcPct val="150000"/>
              </a:lnSpc>
              <a:spcBef>
                <a:spcPct val="0"/>
              </a:spcBef>
              <a:spcAft>
                <a:spcPct val="0"/>
              </a:spcAft>
              <a:buClr>
                <a:srgbClr val="C00000"/>
              </a:buClr>
              <a:buFont typeface="Wingdings" pitchFamily="2" charset="2"/>
              <a:buChar char="Ø"/>
              <a:defRPr sz="1600">
                <a:solidFill>
                  <a:schemeClr val="tx1"/>
                </a:solidFill>
                <a:latin typeface="+mj-ea"/>
                <a:ea typeface="+mj-ea"/>
              </a:defRPr>
            </a:lvl2pPr>
            <a:lvl3pPr marL="1143000" indent="-228600" algn="l" rtl="0" eaLnBrk="0" fontAlgn="base" hangingPunct="0">
              <a:lnSpc>
                <a:spcPct val="150000"/>
              </a:lnSpc>
              <a:spcBef>
                <a:spcPct val="0"/>
              </a:spcBef>
              <a:spcAft>
                <a:spcPct val="0"/>
              </a:spcAft>
              <a:buClr>
                <a:srgbClr val="C00000"/>
              </a:buClr>
              <a:buFont typeface="Wingdings" panose="05000000000000000000" pitchFamily="2" charset="2"/>
              <a:buChar char="ü"/>
              <a:defRPr sz="1600">
                <a:solidFill>
                  <a:schemeClr val="tx1"/>
                </a:solidFill>
                <a:latin typeface="+mj-ea"/>
                <a:ea typeface="+mj-ea"/>
              </a:defRPr>
            </a:lvl3pPr>
            <a:lvl4pPr marL="1600200" indent="-228600" algn="l" rtl="0" eaLnBrk="0" fontAlgn="base" hangingPunct="0">
              <a:lnSpc>
                <a:spcPct val="150000"/>
              </a:lnSpc>
              <a:spcBef>
                <a:spcPct val="0"/>
              </a:spcBef>
              <a:spcAft>
                <a:spcPct val="0"/>
              </a:spcAft>
              <a:buClr>
                <a:srgbClr val="C00000"/>
              </a:buClr>
              <a:buFont typeface="Arial" pitchFamily="34" charset="0"/>
              <a:buChar char="•"/>
              <a:defRPr sz="1600">
                <a:solidFill>
                  <a:schemeClr val="tx1"/>
                </a:solidFill>
                <a:latin typeface="+mj-ea"/>
                <a:ea typeface="+mj-ea"/>
              </a:defRPr>
            </a:lvl4pPr>
            <a:lvl5pPr marL="2057400" indent="-228600" algn="l" rtl="0" eaLnBrk="0" fontAlgn="base" hangingPunct="0">
              <a:lnSpc>
                <a:spcPct val="150000"/>
              </a:lnSpc>
              <a:spcBef>
                <a:spcPct val="0"/>
              </a:spcBef>
              <a:spcAft>
                <a:spcPct val="0"/>
              </a:spcAft>
              <a:buClr>
                <a:srgbClr val="C00000"/>
              </a:buClr>
              <a:buFont typeface="Arial" pitchFamily="34" charset="0"/>
              <a:buChar char="•"/>
              <a:defRPr sz="1600">
                <a:solidFill>
                  <a:schemeClr val="tx1"/>
                </a:solidFill>
                <a:latin typeface="+mj-ea"/>
                <a:ea typeface="+mj-ea"/>
              </a:defRPr>
            </a:lvl5pPr>
            <a:lvl6pPr marL="2514600" indent="-228600" algn="l" rtl="0" eaLnBrk="0" fontAlgn="base" hangingPunct="0">
              <a:spcBef>
                <a:spcPct val="20000"/>
              </a:spcBef>
              <a:spcAft>
                <a:spcPct val="0"/>
              </a:spcAft>
              <a:buClr>
                <a:srgbClr val="E46C0A"/>
              </a:buClr>
              <a:buFont typeface="Wingdings" pitchFamily="2" charset="2"/>
              <a:buChar char="ü"/>
              <a:defRPr sz="2000">
                <a:solidFill>
                  <a:schemeClr val="tx1"/>
                </a:solidFill>
                <a:latin typeface="+mn-lt"/>
                <a:ea typeface="+mn-ea"/>
              </a:defRPr>
            </a:lvl6pPr>
            <a:lvl7pPr marL="2971800" indent="-228600" algn="l" rtl="0" eaLnBrk="0" fontAlgn="base" hangingPunct="0">
              <a:spcBef>
                <a:spcPct val="20000"/>
              </a:spcBef>
              <a:spcAft>
                <a:spcPct val="0"/>
              </a:spcAft>
              <a:buClr>
                <a:srgbClr val="E46C0A"/>
              </a:buClr>
              <a:buFont typeface="Wingdings" pitchFamily="2" charset="2"/>
              <a:buChar char="ü"/>
              <a:defRPr sz="2000">
                <a:solidFill>
                  <a:schemeClr val="tx1"/>
                </a:solidFill>
                <a:latin typeface="+mn-lt"/>
                <a:ea typeface="+mn-ea"/>
              </a:defRPr>
            </a:lvl7pPr>
            <a:lvl8pPr marL="3429000" indent="-228600" algn="l" rtl="0" eaLnBrk="0" fontAlgn="base" hangingPunct="0">
              <a:spcBef>
                <a:spcPct val="20000"/>
              </a:spcBef>
              <a:spcAft>
                <a:spcPct val="0"/>
              </a:spcAft>
              <a:buClr>
                <a:srgbClr val="E46C0A"/>
              </a:buClr>
              <a:buFont typeface="Wingdings" pitchFamily="2" charset="2"/>
              <a:buChar char="ü"/>
              <a:defRPr sz="2000">
                <a:solidFill>
                  <a:schemeClr val="tx1"/>
                </a:solidFill>
                <a:latin typeface="+mn-lt"/>
                <a:ea typeface="+mn-ea"/>
              </a:defRPr>
            </a:lvl8pPr>
            <a:lvl9pPr marL="3886200" indent="-228600" algn="l" rtl="0" eaLnBrk="0" fontAlgn="base" hangingPunct="0">
              <a:spcBef>
                <a:spcPct val="20000"/>
              </a:spcBef>
              <a:spcAft>
                <a:spcPct val="0"/>
              </a:spcAft>
              <a:buClr>
                <a:srgbClr val="E46C0A"/>
              </a:buClr>
              <a:buFont typeface="Wingdings" pitchFamily="2" charset="2"/>
              <a:buChar char="ü"/>
              <a:defRPr sz="2000">
                <a:solidFill>
                  <a:schemeClr val="tx1"/>
                </a:solidFill>
                <a:latin typeface="+mn-lt"/>
                <a:ea typeface="+mn-ea"/>
              </a:defRPr>
            </a:lvl9pPr>
          </a:lstStyle>
          <a:p>
            <a:pPr marL="342900" lvl="1" indent="-342900">
              <a:buSzPct val="85000"/>
              <a:buFont typeface="Wingdings" pitchFamily="2" charset="2"/>
              <a:buChar char="n"/>
            </a:pPr>
            <a:r>
              <a:rPr lang="zh-CN" altLang="en-US" b="1" kern="0" dirty="0">
                <a:solidFill>
                  <a:srgbClr val="FF0000"/>
                </a:solidFill>
              </a:rPr>
              <a:t>举例：</a:t>
            </a:r>
            <a:r>
              <a:rPr lang="zh-CN" altLang="en-US" b="1" kern="0" dirty="0">
                <a:solidFill>
                  <a:srgbClr val="0033CC"/>
                </a:solidFill>
              </a:rPr>
              <a:t>华为</a:t>
            </a:r>
            <a:r>
              <a:rPr lang="en-US" altLang="zh-CN" b="1" kern="0" dirty="0" err="1">
                <a:solidFill>
                  <a:srgbClr val="0033CC"/>
                </a:solidFill>
              </a:rPr>
              <a:t>UniVPN</a:t>
            </a:r>
            <a:r>
              <a:rPr lang="zh-CN" altLang="en-US" b="1" kern="0" dirty="0">
                <a:solidFill>
                  <a:srgbClr val="0033CC"/>
                </a:solidFill>
              </a:rPr>
              <a:t>，</a:t>
            </a:r>
            <a:r>
              <a:rPr lang="zh-CN" altLang="en-US" b="1" kern="0" dirty="0">
                <a:solidFill>
                  <a:schemeClr val="tx1">
                    <a:lumMod val="95000"/>
                    <a:lumOff val="5000"/>
                  </a:schemeClr>
                </a:solidFill>
              </a:rPr>
              <a:t>主要用于移动办公，</a:t>
            </a:r>
            <a:r>
              <a:rPr lang="zh-CN" altLang="en-US" b="1" kern="0" dirty="0">
                <a:solidFill>
                  <a:srgbClr val="0033CC"/>
                </a:solidFill>
              </a:rPr>
              <a:t>通过</a:t>
            </a:r>
            <a:r>
              <a:rPr lang="en-US" altLang="zh-CN" b="1" kern="0" dirty="0">
                <a:solidFill>
                  <a:srgbClr val="0033CC"/>
                </a:solidFill>
              </a:rPr>
              <a:t>VPN</a:t>
            </a:r>
            <a:r>
              <a:rPr lang="zh-CN" altLang="en-US" b="1" kern="0" dirty="0">
                <a:solidFill>
                  <a:srgbClr val="0033CC"/>
                </a:solidFill>
              </a:rPr>
              <a:t>隧道穿透访问企业内网资源</a:t>
            </a:r>
            <a:r>
              <a:rPr lang="zh-CN" altLang="en-US" b="1" kern="0" dirty="0">
                <a:solidFill>
                  <a:schemeClr val="tx1">
                    <a:lumMod val="95000"/>
                    <a:lumOff val="5000"/>
                  </a:schemeClr>
                </a:solidFill>
              </a:rPr>
              <a:t>，同时支持</a:t>
            </a:r>
            <a:r>
              <a:rPr lang="en-US" altLang="zh-CN" b="1" kern="0" dirty="0">
                <a:solidFill>
                  <a:schemeClr val="tx1">
                    <a:lumMod val="95000"/>
                    <a:lumOff val="5000"/>
                  </a:schemeClr>
                </a:solidFill>
              </a:rPr>
              <a:t>Host-to-Site</a:t>
            </a:r>
            <a:r>
              <a:rPr lang="zh-CN" altLang="en-US" b="1" kern="0" dirty="0">
                <a:solidFill>
                  <a:schemeClr val="tx1">
                    <a:lumMod val="95000"/>
                    <a:lumOff val="5000"/>
                  </a:schemeClr>
                </a:solidFill>
              </a:rPr>
              <a:t>和</a:t>
            </a:r>
            <a:r>
              <a:rPr lang="en-US" altLang="zh-CN" b="1" kern="0" dirty="0">
                <a:solidFill>
                  <a:schemeClr val="tx1">
                    <a:lumMod val="95000"/>
                    <a:lumOff val="5000"/>
                  </a:schemeClr>
                </a:solidFill>
              </a:rPr>
              <a:t>Site-to-Site</a:t>
            </a:r>
            <a:r>
              <a:rPr lang="zh-CN" altLang="en-US" b="1" kern="0" dirty="0">
                <a:solidFill>
                  <a:schemeClr val="tx1">
                    <a:lumMod val="95000"/>
                    <a:lumOff val="5000"/>
                  </a:schemeClr>
                </a:solidFill>
              </a:rPr>
              <a:t>。</a:t>
            </a:r>
            <a:endParaRPr lang="en-US" altLang="zh-CN" b="1" kern="0" dirty="0">
              <a:solidFill>
                <a:schemeClr val="tx1">
                  <a:lumMod val="95000"/>
                  <a:lumOff val="5000"/>
                </a:schemeClr>
              </a:solidFill>
            </a:endParaRPr>
          </a:p>
          <a:p>
            <a:pPr marL="342900" lvl="1" indent="-342900">
              <a:buSzPct val="85000"/>
              <a:buFont typeface="Wingdings" pitchFamily="2" charset="2"/>
              <a:buChar char="n"/>
            </a:pPr>
            <a:r>
              <a:rPr lang="zh-CN" altLang="en-US" b="1" kern="0" dirty="0">
                <a:solidFill>
                  <a:schemeClr val="tx1">
                    <a:lumMod val="95000"/>
                    <a:lumOff val="5000"/>
                  </a:schemeClr>
                </a:solidFill>
              </a:rPr>
              <a:t>校外访问华农校内资源，使用的就是</a:t>
            </a:r>
            <a:r>
              <a:rPr lang="zh-CN" altLang="en-US" b="1" kern="0" dirty="0">
                <a:solidFill>
                  <a:srgbClr val="0033CC"/>
                </a:solidFill>
              </a:rPr>
              <a:t>华为</a:t>
            </a:r>
            <a:r>
              <a:rPr lang="en-US" altLang="zh-CN" b="1" kern="0" dirty="0" err="1">
                <a:solidFill>
                  <a:srgbClr val="0033CC"/>
                </a:solidFill>
              </a:rPr>
              <a:t>UniVPN</a:t>
            </a:r>
            <a:r>
              <a:rPr lang="zh-CN" altLang="en-US" b="1" kern="0" dirty="0">
                <a:solidFill>
                  <a:srgbClr val="0033CC"/>
                </a:solidFill>
              </a:rPr>
              <a:t>。</a:t>
            </a:r>
            <a:endParaRPr lang="en-US" altLang="zh-CN" b="1" kern="0" dirty="0">
              <a:solidFill>
                <a:srgbClr val="0033CC"/>
              </a:solidFill>
            </a:endParaRPr>
          </a:p>
        </p:txBody>
      </p:sp>
      <p:pic>
        <p:nvPicPr>
          <p:cNvPr id="5" name="图片 4">
            <a:extLst>
              <a:ext uri="{FF2B5EF4-FFF2-40B4-BE49-F238E27FC236}">
                <a16:creationId xmlns:a16="http://schemas.microsoft.com/office/drawing/2014/main" id="{7E3AB2D1-4724-3CDA-7FE6-EA8271361B5E}"/>
              </a:ext>
            </a:extLst>
          </p:cNvPr>
          <p:cNvPicPr>
            <a:picLocks noChangeAspect="1"/>
          </p:cNvPicPr>
          <p:nvPr/>
        </p:nvPicPr>
        <p:blipFill>
          <a:blip r:embed="rId2"/>
          <a:srcRect b="6812"/>
          <a:stretch>
            <a:fillRect/>
          </a:stretch>
        </p:blipFill>
        <p:spPr>
          <a:xfrm>
            <a:off x="4146075" y="51470"/>
            <a:ext cx="4802614" cy="2520280"/>
          </a:xfrm>
          <a:prstGeom prst="rect">
            <a:avLst/>
          </a:prstGeom>
          <a:noFill/>
          <a:ln>
            <a:noFill/>
          </a:ln>
        </p:spPr>
      </p:pic>
      <p:pic>
        <p:nvPicPr>
          <p:cNvPr id="8" name="图片 7">
            <a:extLst>
              <a:ext uri="{FF2B5EF4-FFF2-40B4-BE49-F238E27FC236}">
                <a16:creationId xmlns:a16="http://schemas.microsoft.com/office/drawing/2014/main" id="{20A098BF-CFB3-598D-7472-073C1DC5F405}"/>
              </a:ext>
            </a:extLst>
          </p:cNvPr>
          <p:cNvPicPr>
            <a:picLocks noChangeAspect="1"/>
          </p:cNvPicPr>
          <p:nvPr/>
        </p:nvPicPr>
        <p:blipFill>
          <a:blip r:embed="rId3"/>
          <a:srcRect b="50000"/>
          <a:stretch>
            <a:fillRect/>
          </a:stretch>
        </p:blipFill>
        <p:spPr>
          <a:xfrm>
            <a:off x="4146075" y="2643758"/>
            <a:ext cx="4802614" cy="2502628"/>
          </a:xfrm>
          <a:prstGeom prst="rect">
            <a:avLst/>
          </a:prstGeom>
          <a:noFill/>
          <a:ln>
            <a:noFill/>
          </a:ln>
        </p:spPr>
      </p:pic>
    </p:spTree>
    <p:extLst>
      <p:ext uri="{BB962C8B-B14F-4D97-AF65-F5344CB8AC3E}">
        <p14:creationId xmlns:p14="http://schemas.microsoft.com/office/powerpoint/2010/main" val="3022511930"/>
      </p:ext>
    </p:extLst>
  </p:cSld>
  <p:clrMapOvr>
    <a:masterClrMapping/>
  </p:clrMapOvr>
  <p:transition spd="med">
    <p:randomBar dir="vert"/>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22" name="图片 50">
            <a:extLst>
              <a:ext uri="{FF2B5EF4-FFF2-40B4-BE49-F238E27FC236}">
                <a16:creationId xmlns:a16="http://schemas.microsoft.com/office/drawing/2014/main" id="{9DA5029D-944B-4E54-A78F-E7D0ACD32C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4438" y="1571625"/>
            <a:ext cx="7042150" cy="2465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标题 1">
            <a:extLst>
              <a:ext uri="{FF2B5EF4-FFF2-40B4-BE49-F238E27FC236}">
                <a16:creationId xmlns:a16="http://schemas.microsoft.com/office/drawing/2014/main" id="{E9305EF7-C33A-4928-B575-8AF39DD5C435}"/>
              </a:ext>
            </a:extLst>
          </p:cNvPr>
          <p:cNvSpPr txBox="1">
            <a:spLocks/>
          </p:cNvSpPr>
          <p:nvPr/>
        </p:nvSpPr>
        <p:spPr bwMode="auto">
          <a:xfrm>
            <a:off x="7000892" y="214296"/>
            <a:ext cx="2000264" cy="357190"/>
          </a:xfrm>
          <a:prstGeom prst="rect">
            <a:avLst/>
          </a:prstGeom>
          <a:noFill/>
          <a:ln w="9525">
            <a:noFill/>
            <a:miter lim="800000"/>
            <a:headEnd/>
            <a:tailEnd/>
          </a:ln>
        </p:spPr>
        <p:txBody>
          <a:bodyPr anchor="ctr"/>
          <a:lstStyle/>
          <a:p>
            <a:pPr algn="ct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7.4  </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虚拟专用网</a:t>
            </a:r>
          </a:p>
        </p:txBody>
      </p:sp>
      <p:sp>
        <p:nvSpPr>
          <p:cNvPr id="5" name="标题 1">
            <a:extLst>
              <a:ext uri="{FF2B5EF4-FFF2-40B4-BE49-F238E27FC236}">
                <a16:creationId xmlns:a16="http://schemas.microsoft.com/office/drawing/2014/main" id="{14B864A9-2175-4BE7-B6B4-F7F21BC60DA2}"/>
              </a:ext>
            </a:extLst>
          </p:cNvPr>
          <p:cNvSpPr txBox="1">
            <a:spLocks/>
          </p:cNvSpPr>
          <p:nvPr/>
        </p:nvSpPr>
        <p:spPr bwMode="auto">
          <a:xfrm>
            <a:off x="214282" y="642924"/>
            <a:ext cx="2286016" cy="357190"/>
          </a:xfrm>
          <a:prstGeom prst="rect">
            <a:avLst/>
          </a:prstGeom>
          <a:noFill/>
          <a:ln w="9525">
            <a:noFill/>
            <a:miter lim="800000"/>
            <a:headEnd/>
            <a:tailEnd/>
          </a:ln>
        </p:spPr>
        <p:txBody>
          <a:bodyPr anchor="ctr"/>
          <a:lstStyle/>
          <a:p>
            <a:pPr algn="ct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7.4.2  VPN</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的类型</a:t>
            </a:r>
          </a:p>
        </p:txBody>
      </p:sp>
      <p:sp>
        <p:nvSpPr>
          <p:cNvPr id="81925" name="TextBox 5">
            <a:extLst>
              <a:ext uri="{FF2B5EF4-FFF2-40B4-BE49-F238E27FC236}">
                <a16:creationId xmlns:a16="http://schemas.microsoft.com/office/drawing/2014/main" id="{1C512A86-1FCF-4DDD-9CBD-537A97343EB1}"/>
              </a:ext>
            </a:extLst>
          </p:cNvPr>
          <p:cNvSpPr txBox="1">
            <a:spLocks noChangeArrowheads="1"/>
          </p:cNvSpPr>
          <p:nvPr/>
        </p:nvSpPr>
        <p:spPr bwMode="auto">
          <a:xfrm>
            <a:off x="214312" y="1071563"/>
            <a:ext cx="349359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eaLnBrk="1" hangingPunct="1"/>
            <a:r>
              <a:rPr lang="en-US" altLang="zh-CN" sz="1800" b="1" dirty="0">
                <a:solidFill>
                  <a:srgbClr val="FF0000"/>
                </a:solidFill>
              </a:rPr>
              <a:t>3.Site-to-Site VPN</a:t>
            </a:r>
            <a:endParaRPr lang="zh-CN" altLang="en-US" sz="1200" b="1" dirty="0">
              <a:solidFill>
                <a:srgbClr val="FF0000"/>
              </a:solidFill>
            </a:endParaRPr>
          </a:p>
        </p:txBody>
      </p:sp>
      <p:sp>
        <p:nvSpPr>
          <p:cNvPr id="81926" name="内容占位符 2">
            <a:extLst>
              <a:ext uri="{FF2B5EF4-FFF2-40B4-BE49-F238E27FC236}">
                <a16:creationId xmlns:a16="http://schemas.microsoft.com/office/drawing/2014/main" id="{5AAAF01E-9DD2-4506-9DBF-DC9D999D6E7A}"/>
              </a:ext>
            </a:extLst>
          </p:cNvPr>
          <p:cNvSpPr>
            <a:spLocks noGrp="1"/>
          </p:cNvSpPr>
          <p:nvPr>
            <p:ph idx="1"/>
          </p:nvPr>
        </p:nvSpPr>
        <p:spPr>
          <a:xfrm>
            <a:off x="827088" y="4011613"/>
            <a:ext cx="8137400" cy="576262"/>
          </a:xfrm>
        </p:spPr>
        <p:txBody>
          <a:bodyPr/>
          <a:lstStyle/>
          <a:p>
            <a:pPr marL="342900" lvl="1" indent="-342900">
              <a:buSzPct val="85000"/>
              <a:buFont typeface="Wingdings" pitchFamily="2" charset="2"/>
              <a:buChar char="n"/>
            </a:pPr>
            <a:r>
              <a:rPr lang="zh-CN" altLang="en-US" b="1" dirty="0">
                <a:solidFill>
                  <a:srgbClr val="FF0000"/>
                </a:solidFill>
              </a:rPr>
              <a:t>典型场景：</a:t>
            </a:r>
            <a:r>
              <a:rPr lang="zh-CN" altLang="en-US" b="1" dirty="0">
                <a:solidFill>
                  <a:srgbClr val="0033CC"/>
                </a:solidFill>
              </a:rPr>
              <a:t>企业内部各分支机构</a:t>
            </a:r>
            <a:r>
              <a:rPr lang="zh-CN" altLang="en-US" b="1" dirty="0">
                <a:solidFill>
                  <a:srgbClr val="FF0000"/>
                </a:solidFill>
              </a:rPr>
              <a:t>，</a:t>
            </a:r>
            <a:r>
              <a:rPr lang="zh-CN" altLang="en-US" b="1" dirty="0">
                <a:solidFill>
                  <a:srgbClr val="0033CC"/>
                </a:solidFill>
                <a:sym typeface="Wingdings" panose="05000000000000000000" pitchFamily="2" charset="2"/>
              </a:rPr>
              <a:t>企业的合作者</a:t>
            </a:r>
            <a:r>
              <a:rPr lang="zh-CN" altLang="en-US" b="1" dirty="0">
                <a:solidFill>
                  <a:srgbClr val="FF0000"/>
                </a:solidFill>
                <a:sym typeface="Wingdings" panose="05000000000000000000" pitchFamily="2" charset="2"/>
              </a:rPr>
              <a:t>之间</a:t>
            </a:r>
            <a:r>
              <a:rPr lang="en-US" altLang="zh-CN" b="1" dirty="0">
                <a:solidFill>
                  <a:srgbClr val="FF0000"/>
                </a:solidFill>
                <a:sym typeface="Wingdings" panose="05000000000000000000" pitchFamily="2" charset="2"/>
              </a:rPr>
              <a:t>  (IPSEC</a:t>
            </a:r>
            <a:r>
              <a:rPr lang="zh-CN" altLang="en-US" b="1" dirty="0">
                <a:solidFill>
                  <a:srgbClr val="FF0000"/>
                </a:solidFill>
                <a:sym typeface="Wingdings" panose="05000000000000000000" pitchFamily="2" charset="2"/>
              </a:rPr>
              <a:t>，网络层，</a:t>
            </a:r>
            <a:r>
              <a:rPr lang="en-US" altLang="zh-CN" b="1" dirty="0">
                <a:solidFill>
                  <a:srgbClr val="FF0000"/>
                </a:solidFill>
                <a:sym typeface="Wingdings" panose="05000000000000000000" pitchFamily="2" charset="2"/>
              </a:rPr>
              <a:t>TCP/IP)</a:t>
            </a:r>
            <a:endParaRPr lang="zh-CN" altLang="en-US" b="1" dirty="0">
              <a:solidFill>
                <a:srgbClr val="0033CC"/>
              </a:solidFill>
            </a:endParaRPr>
          </a:p>
        </p:txBody>
      </p:sp>
    </p:spTree>
  </p:cSld>
  <p:clrMapOvr>
    <a:masterClrMapping/>
  </p:clrMapOvr>
  <p:transition spd="med">
    <p:randomBar dir="vert"/>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605967-865D-4F35-8DDA-1FB29C29DA5A}"/>
              </a:ext>
            </a:extLst>
          </p:cNvPr>
          <p:cNvSpPr>
            <a:spLocks noGrp="1"/>
          </p:cNvSpPr>
          <p:nvPr>
            <p:ph type="title"/>
          </p:nvPr>
        </p:nvSpPr>
        <p:spPr>
          <a:xfrm>
            <a:off x="3571875" y="4208463"/>
            <a:ext cx="2357438" cy="450850"/>
          </a:xfrm>
        </p:spPr>
        <p:txBody>
          <a:bodyPr/>
          <a:lstStyle/>
          <a:p>
            <a:pPr>
              <a:defRPr/>
            </a:pPr>
            <a:r>
              <a:rPr altLang="en-US" sz="1600" dirty="0">
                <a:solidFill>
                  <a:schemeClr val="tx1"/>
                </a:solidFill>
                <a:effectLst/>
              </a:rPr>
              <a:t>不同类型</a:t>
            </a:r>
            <a:r>
              <a:rPr lang="en-US" sz="1600" dirty="0">
                <a:solidFill>
                  <a:schemeClr val="tx1"/>
                </a:solidFill>
                <a:effectLst/>
              </a:rPr>
              <a:t>VPN</a:t>
            </a:r>
            <a:r>
              <a:rPr altLang="en-US" sz="1600" dirty="0">
                <a:solidFill>
                  <a:schemeClr val="tx1"/>
                </a:solidFill>
                <a:effectLst/>
              </a:rPr>
              <a:t>的实现</a:t>
            </a:r>
          </a:p>
        </p:txBody>
      </p:sp>
      <p:graphicFrame>
        <p:nvGraphicFramePr>
          <p:cNvPr id="4" name="表格 3">
            <a:extLst>
              <a:ext uri="{FF2B5EF4-FFF2-40B4-BE49-F238E27FC236}">
                <a16:creationId xmlns:a16="http://schemas.microsoft.com/office/drawing/2014/main" id="{8FC67B21-5820-4EE7-8BE7-FC84220C565D}"/>
              </a:ext>
            </a:extLst>
          </p:cNvPr>
          <p:cNvGraphicFramePr>
            <a:graphicFrameLocks noGrp="1"/>
          </p:cNvGraphicFramePr>
          <p:nvPr>
            <p:extLst>
              <p:ext uri="{D42A27DB-BD31-4B8C-83A1-F6EECF244321}">
                <p14:modId xmlns:p14="http://schemas.microsoft.com/office/powerpoint/2010/main" val="2958831892"/>
              </p:ext>
            </p:extLst>
          </p:nvPr>
        </p:nvGraphicFramePr>
        <p:xfrm>
          <a:off x="4427538" y="1293813"/>
          <a:ext cx="3092450" cy="2998197"/>
        </p:xfrm>
        <a:graphic>
          <a:graphicData uri="http://schemas.openxmlformats.org/drawingml/2006/table">
            <a:tbl>
              <a:tblPr/>
              <a:tblGrid>
                <a:gridCol w="3092450">
                  <a:extLst>
                    <a:ext uri="{9D8B030D-6E8A-4147-A177-3AD203B41FA5}">
                      <a16:colId xmlns:a16="http://schemas.microsoft.com/office/drawing/2014/main" val="20000"/>
                    </a:ext>
                  </a:extLst>
                </a:gridCol>
              </a:tblGrid>
              <a:tr h="487627">
                <a:tc>
                  <a:txBody>
                    <a:bodyPr/>
                    <a:lstStyle/>
                    <a:p>
                      <a:pPr algn="ctr">
                        <a:spcAft>
                          <a:spcPts val="0"/>
                        </a:spcAft>
                      </a:pPr>
                      <a:r>
                        <a:rPr lang="en-US" sz="1600" b="1" kern="100" dirty="0">
                          <a:solidFill>
                            <a:srgbClr val="FF0000"/>
                          </a:solidFill>
                          <a:latin typeface="+mj-ea"/>
                          <a:ea typeface="+mj-ea"/>
                        </a:rPr>
                        <a:t>Site-to-Site VPN</a:t>
                      </a:r>
                    </a:p>
                    <a:p>
                      <a:pPr algn="just">
                        <a:spcAft>
                          <a:spcPts val="0"/>
                        </a:spcAft>
                      </a:pPr>
                      <a:endParaRPr lang="zh-CN" sz="1600" b="1" kern="100" dirty="0">
                        <a:solidFill>
                          <a:srgbClr val="FF0000"/>
                        </a:solidFill>
                        <a:latin typeface="+mj-ea"/>
                        <a:ea typeface="+mj-ea"/>
                      </a:endParaRPr>
                    </a:p>
                  </a:txBody>
                  <a:tcPr marL="68570" marR="68570" marT="36191" marB="3619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487627">
                <a:tc>
                  <a:txBody>
                    <a:bodyPr/>
                    <a:lstStyle/>
                    <a:p>
                      <a:pPr algn="just">
                        <a:spcAft>
                          <a:spcPts val="0"/>
                        </a:spcAft>
                      </a:pPr>
                      <a:r>
                        <a:rPr lang="en-US" sz="1600" b="1" kern="100" dirty="0">
                          <a:solidFill>
                            <a:srgbClr val="0033CC"/>
                          </a:solidFill>
                          <a:latin typeface="+mj-ea"/>
                          <a:ea typeface="+mj-ea"/>
                        </a:rPr>
                        <a:t>IPSec</a:t>
                      </a:r>
                      <a:endParaRPr lang="zh-CN" sz="1600" b="1" kern="100" dirty="0">
                        <a:solidFill>
                          <a:srgbClr val="0033CC"/>
                        </a:solidFill>
                        <a:latin typeface="+mj-ea"/>
                        <a:ea typeface="+mj-ea"/>
                      </a:endParaRPr>
                    </a:p>
                  </a:txBody>
                  <a:tcPr marL="68570" marR="68570" marT="36191" marB="3619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487627">
                <a:tc>
                  <a:txBody>
                    <a:bodyPr/>
                    <a:lstStyle/>
                    <a:p>
                      <a:pPr algn="just">
                        <a:spcAft>
                          <a:spcPts val="0"/>
                        </a:spcAft>
                      </a:pPr>
                      <a:r>
                        <a:rPr lang="en-US" sz="1600" b="1" kern="100" dirty="0">
                          <a:latin typeface="+mj-ea"/>
                          <a:ea typeface="+mj-ea"/>
                        </a:rPr>
                        <a:t>GRE Or IP Tunneling</a:t>
                      </a:r>
                      <a:endParaRPr lang="zh-CN" sz="1600" b="1" kern="100" dirty="0">
                        <a:latin typeface="+mj-ea"/>
                        <a:ea typeface="+mj-ea"/>
                      </a:endParaRPr>
                    </a:p>
                  </a:txBody>
                  <a:tcPr marL="68570" marR="68570" marT="36191" marB="3619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487627">
                <a:tc>
                  <a:txBody>
                    <a:bodyPr/>
                    <a:lstStyle/>
                    <a:p>
                      <a:pPr algn="just">
                        <a:spcAft>
                          <a:spcPts val="0"/>
                        </a:spcAft>
                      </a:pPr>
                      <a:r>
                        <a:rPr lang="en-US" sz="1600" b="1" kern="100" dirty="0">
                          <a:latin typeface="+mj-ea"/>
                          <a:ea typeface="+mj-ea"/>
                        </a:rPr>
                        <a:t>MPLS</a:t>
                      </a:r>
                      <a:endParaRPr lang="zh-CN" sz="1600" b="1" kern="100" dirty="0">
                        <a:latin typeface="+mj-ea"/>
                        <a:ea typeface="+mj-ea"/>
                      </a:endParaRPr>
                    </a:p>
                  </a:txBody>
                  <a:tcPr marL="68570" marR="68570" marT="36191" marB="3619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487627">
                <a:tc>
                  <a:txBody>
                    <a:bodyPr/>
                    <a:lstStyle/>
                    <a:p>
                      <a:pPr algn="just">
                        <a:spcAft>
                          <a:spcPts val="0"/>
                        </a:spcAft>
                      </a:pPr>
                      <a:endParaRPr lang="en-US" sz="1600" b="1" kern="100" dirty="0">
                        <a:latin typeface="Times New Roman"/>
                        <a:ea typeface="宋体"/>
                      </a:endParaRPr>
                    </a:p>
                  </a:txBody>
                  <a:tcPr marL="68570" marR="68570" marT="36191" marB="3619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487627">
                <a:tc>
                  <a:txBody>
                    <a:bodyPr/>
                    <a:lstStyle/>
                    <a:p>
                      <a:pPr algn="just">
                        <a:spcAft>
                          <a:spcPts val="0"/>
                        </a:spcAft>
                      </a:pPr>
                      <a:endParaRPr lang="en-US" sz="1600" b="1" kern="100" dirty="0">
                        <a:latin typeface="Times New Roman"/>
                        <a:ea typeface="宋体"/>
                      </a:endParaRPr>
                    </a:p>
                  </a:txBody>
                  <a:tcPr marL="68570" marR="68570" marT="36191" marB="3619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
        <p:nvSpPr>
          <p:cNvPr id="5" name="标题 1">
            <a:extLst>
              <a:ext uri="{FF2B5EF4-FFF2-40B4-BE49-F238E27FC236}">
                <a16:creationId xmlns:a16="http://schemas.microsoft.com/office/drawing/2014/main" id="{B95C9CE4-DEF6-45E3-8747-C178DE65E862}"/>
              </a:ext>
            </a:extLst>
          </p:cNvPr>
          <p:cNvSpPr txBox="1">
            <a:spLocks/>
          </p:cNvSpPr>
          <p:nvPr/>
        </p:nvSpPr>
        <p:spPr bwMode="auto">
          <a:xfrm>
            <a:off x="7000892" y="214296"/>
            <a:ext cx="2000264" cy="357190"/>
          </a:xfrm>
          <a:prstGeom prst="rect">
            <a:avLst/>
          </a:prstGeom>
          <a:noFill/>
          <a:ln w="9525">
            <a:noFill/>
            <a:miter lim="800000"/>
            <a:headEnd/>
            <a:tailEnd/>
          </a:ln>
        </p:spPr>
        <p:txBody>
          <a:bodyPr anchor="ctr"/>
          <a:lstStyle/>
          <a:p>
            <a:pPr algn="ct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7.4  </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虚拟专用网</a:t>
            </a:r>
          </a:p>
        </p:txBody>
      </p:sp>
      <p:sp>
        <p:nvSpPr>
          <p:cNvPr id="6" name="标题 1">
            <a:extLst>
              <a:ext uri="{FF2B5EF4-FFF2-40B4-BE49-F238E27FC236}">
                <a16:creationId xmlns:a16="http://schemas.microsoft.com/office/drawing/2014/main" id="{C57ACFC9-27DD-4FEB-9F52-AD02B29764A5}"/>
              </a:ext>
            </a:extLst>
          </p:cNvPr>
          <p:cNvSpPr txBox="1">
            <a:spLocks/>
          </p:cNvSpPr>
          <p:nvPr/>
        </p:nvSpPr>
        <p:spPr bwMode="auto">
          <a:xfrm>
            <a:off x="214282" y="642924"/>
            <a:ext cx="2286016" cy="357190"/>
          </a:xfrm>
          <a:prstGeom prst="rect">
            <a:avLst/>
          </a:prstGeom>
          <a:noFill/>
          <a:ln w="9525">
            <a:noFill/>
            <a:miter lim="800000"/>
            <a:headEnd/>
            <a:tailEnd/>
          </a:ln>
        </p:spPr>
        <p:txBody>
          <a:bodyPr anchor="ctr"/>
          <a:lstStyle/>
          <a:p>
            <a:pPr algn="ct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7.4.2  VPN</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的类型</a:t>
            </a:r>
          </a:p>
        </p:txBody>
      </p:sp>
      <p:graphicFrame>
        <p:nvGraphicFramePr>
          <p:cNvPr id="9" name="表格 8">
            <a:extLst>
              <a:ext uri="{FF2B5EF4-FFF2-40B4-BE49-F238E27FC236}">
                <a16:creationId xmlns:a16="http://schemas.microsoft.com/office/drawing/2014/main" id="{2587D92E-0582-42DF-B4A0-7189A18846EB}"/>
              </a:ext>
            </a:extLst>
          </p:cNvPr>
          <p:cNvGraphicFramePr>
            <a:graphicFrameLocks noGrp="1"/>
          </p:cNvGraphicFramePr>
          <p:nvPr>
            <p:extLst>
              <p:ext uri="{D42A27DB-BD31-4B8C-83A1-F6EECF244321}">
                <p14:modId xmlns:p14="http://schemas.microsoft.com/office/powerpoint/2010/main" val="4279844316"/>
              </p:ext>
            </p:extLst>
          </p:nvPr>
        </p:nvGraphicFramePr>
        <p:xfrm>
          <a:off x="1524000" y="1293813"/>
          <a:ext cx="2908300" cy="2998197"/>
        </p:xfrm>
        <a:graphic>
          <a:graphicData uri="http://schemas.openxmlformats.org/drawingml/2006/table">
            <a:tbl>
              <a:tblPr/>
              <a:tblGrid>
                <a:gridCol w="2908300">
                  <a:extLst>
                    <a:ext uri="{9D8B030D-6E8A-4147-A177-3AD203B41FA5}">
                      <a16:colId xmlns:a16="http://schemas.microsoft.com/office/drawing/2014/main" val="20000"/>
                    </a:ext>
                  </a:extLst>
                </a:gridCol>
              </a:tblGrid>
              <a:tr h="487627">
                <a:tc>
                  <a:txBody>
                    <a:bodyPr/>
                    <a:lstStyle/>
                    <a:p>
                      <a:pPr algn="ctr">
                        <a:spcAft>
                          <a:spcPts val="0"/>
                        </a:spcAft>
                      </a:pPr>
                      <a:r>
                        <a:rPr lang="zh-CN" sz="1600" b="1" kern="100" dirty="0">
                          <a:solidFill>
                            <a:srgbClr val="FF0000"/>
                          </a:solidFill>
                          <a:latin typeface="+mj-ea"/>
                          <a:ea typeface="+mj-ea"/>
                        </a:rPr>
                        <a:t>远程访问</a:t>
                      </a:r>
                      <a:r>
                        <a:rPr lang="en-US" altLang="zh-CN" sz="1600" b="1" kern="100" dirty="0">
                          <a:solidFill>
                            <a:srgbClr val="FF0000"/>
                          </a:solidFill>
                          <a:latin typeface="+mj-ea"/>
                          <a:ea typeface="+mj-ea"/>
                        </a:rPr>
                        <a:t>Host-to-Site </a:t>
                      </a:r>
                      <a:r>
                        <a:rPr lang="en-US" sz="1600" b="1" kern="100" dirty="0">
                          <a:solidFill>
                            <a:srgbClr val="FF0000"/>
                          </a:solidFill>
                          <a:latin typeface="+mj-ea"/>
                          <a:ea typeface="+mj-ea"/>
                        </a:rPr>
                        <a:t>VPN</a:t>
                      </a:r>
                    </a:p>
                    <a:p>
                      <a:pPr algn="ctr">
                        <a:spcAft>
                          <a:spcPts val="0"/>
                        </a:spcAft>
                      </a:pPr>
                      <a:r>
                        <a:rPr lang="zh-CN" altLang="en-US" sz="1600" b="1" kern="100" dirty="0">
                          <a:solidFill>
                            <a:srgbClr val="FF0000"/>
                          </a:solidFill>
                          <a:latin typeface="+mj-ea"/>
                          <a:ea typeface="+mj-ea"/>
                        </a:rPr>
                        <a:t>（个人</a:t>
                      </a:r>
                      <a:r>
                        <a:rPr lang="en-US" altLang="zh-CN" sz="1600" b="1" kern="100" dirty="0">
                          <a:solidFill>
                            <a:srgbClr val="FF0000"/>
                          </a:solidFill>
                          <a:latin typeface="+mj-ea"/>
                          <a:ea typeface="+mj-ea"/>
                        </a:rPr>
                        <a:t>VPN</a:t>
                      </a:r>
                      <a:r>
                        <a:rPr lang="zh-CN" altLang="en-US" sz="1600" b="1" kern="100" dirty="0">
                          <a:solidFill>
                            <a:srgbClr val="FF0000"/>
                          </a:solidFill>
                          <a:latin typeface="+mj-ea"/>
                          <a:ea typeface="+mj-ea"/>
                        </a:rPr>
                        <a:t>）</a:t>
                      </a:r>
                      <a:endParaRPr lang="zh-CN" sz="1600" b="1" kern="100" dirty="0">
                        <a:solidFill>
                          <a:srgbClr val="FF0000"/>
                        </a:solidFill>
                        <a:latin typeface="+mj-ea"/>
                        <a:ea typeface="+mj-ea"/>
                      </a:endParaRPr>
                    </a:p>
                  </a:txBody>
                  <a:tcPr marL="68590" marR="68590" marT="36191" marB="3619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487627">
                <a:tc>
                  <a:txBody>
                    <a:bodyPr/>
                    <a:lstStyle/>
                    <a:p>
                      <a:pPr algn="just">
                        <a:spcAft>
                          <a:spcPts val="0"/>
                        </a:spcAft>
                      </a:pPr>
                      <a:r>
                        <a:rPr lang="en-US" sz="1600" b="1" kern="100" dirty="0">
                          <a:solidFill>
                            <a:srgbClr val="0033CC"/>
                          </a:solidFill>
                          <a:latin typeface="+mj-ea"/>
                          <a:ea typeface="+mj-ea"/>
                        </a:rPr>
                        <a:t>PPTP</a:t>
                      </a:r>
                      <a:endParaRPr lang="zh-CN" sz="1600" b="1" kern="100" dirty="0">
                        <a:solidFill>
                          <a:srgbClr val="0033CC"/>
                        </a:solidFill>
                        <a:latin typeface="+mj-ea"/>
                        <a:ea typeface="+mj-ea"/>
                      </a:endParaRPr>
                    </a:p>
                  </a:txBody>
                  <a:tcPr marL="68590" marR="68590" marT="36191" marB="3619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487627">
                <a:tc>
                  <a:txBody>
                    <a:bodyPr/>
                    <a:lstStyle/>
                    <a:p>
                      <a:pPr algn="just">
                        <a:spcAft>
                          <a:spcPts val="0"/>
                        </a:spcAft>
                      </a:pPr>
                      <a:r>
                        <a:rPr lang="en-US" sz="1600" b="1" kern="100" dirty="0">
                          <a:solidFill>
                            <a:srgbClr val="0033CC"/>
                          </a:solidFill>
                          <a:latin typeface="+mj-ea"/>
                          <a:ea typeface="+mj-ea"/>
                        </a:rPr>
                        <a:t>L2TP  v3</a:t>
                      </a:r>
                      <a:endParaRPr lang="zh-CN" sz="1600" b="1" kern="100" dirty="0">
                        <a:solidFill>
                          <a:srgbClr val="0033CC"/>
                        </a:solidFill>
                        <a:latin typeface="+mj-ea"/>
                        <a:ea typeface="+mj-ea"/>
                      </a:endParaRPr>
                    </a:p>
                  </a:txBody>
                  <a:tcPr marL="68590" marR="68590" marT="36191" marB="3619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487627">
                <a:tc>
                  <a:txBody>
                    <a:bodyPr/>
                    <a:lstStyle/>
                    <a:p>
                      <a:pPr algn="just">
                        <a:spcAft>
                          <a:spcPts val="0"/>
                        </a:spcAft>
                      </a:pPr>
                      <a:r>
                        <a:rPr lang="en-US" sz="1600" b="1" kern="100" dirty="0">
                          <a:solidFill>
                            <a:schemeClr val="tx1"/>
                          </a:solidFill>
                          <a:latin typeface="+mj-ea"/>
                          <a:ea typeface="+mj-ea"/>
                        </a:rPr>
                        <a:t>Cisco L2F</a:t>
                      </a:r>
                      <a:endParaRPr lang="zh-CN" sz="1600" b="1" kern="100" dirty="0">
                        <a:solidFill>
                          <a:schemeClr val="tx1"/>
                        </a:solidFill>
                        <a:latin typeface="+mj-ea"/>
                        <a:ea typeface="+mj-ea"/>
                      </a:endParaRPr>
                    </a:p>
                  </a:txBody>
                  <a:tcPr marL="68590" marR="68590" marT="36191" marB="3619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487627">
                <a:tc>
                  <a:txBody>
                    <a:bodyPr/>
                    <a:lstStyle/>
                    <a:p>
                      <a:pPr algn="just">
                        <a:spcAft>
                          <a:spcPts val="0"/>
                        </a:spcAft>
                      </a:pPr>
                      <a:r>
                        <a:rPr lang="en-US" altLang="zh-CN" sz="1600" b="1" kern="100" dirty="0">
                          <a:solidFill>
                            <a:schemeClr val="tx1"/>
                          </a:solidFill>
                          <a:latin typeface="+mj-ea"/>
                          <a:ea typeface="+mj-ea"/>
                        </a:rPr>
                        <a:t>SSL</a:t>
                      </a:r>
                      <a:endParaRPr lang="zh-CN" sz="1600" b="1" kern="100" dirty="0">
                        <a:solidFill>
                          <a:schemeClr val="tx1"/>
                        </a:solidFill>
                        <a:latin typeface="+mj-ea"/>
                        <a:ea typeface="+mj-ea"/>
                      </a:endParaRPr>
                    </a:p>
                  </a:txBody>
                  <a:tcPr marL="68590" marR="68590" marT="36191" marB="3619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487627">
                <a:tc>
                  <a:txBody>
                    <a:bodyPr/>
                    <a:lstStyle/>
                    <a:p>
                      <a:pPr algn="just">
                        <a:spcAft>
                          <a:spcPts val="0"/>
                        </a:spcAft>
                      </a:pPr>
                      <a:r>
                        <a:rPr lang="en-US" altLang="zh-CN" sz="1600" b="1" kern="100" dirty="0">
                          <a:solidFill>
                            <a:srgbClr val="0033CC"/>
                          </a:solidFill>
                          <a:latin typeface="+mj-ea"/>
                          <a:ea typeface="+mj-ea"/>
                          <a:cs typeface="+mn-cs"/>
                        </a:rPr>
                        <a:t>OpenVPN</a:t>
                      </a:r>
                      <a:endParaRPr lang="zh-CN" altLang="en-US" sz="1600" b="1" kern="100" dirty="0">
                        <a:solidFill>
                          <a:srgbClr val="0033CC"/>
                        </a:solidFill>
                        <a:latin typeface="+mj-ea"/>
                        <a:ea typeface="+mj-ea"/>
                        <a:cs typeface="+mn-cs"/>
                      </a:endParaRPr>
                    </a:p>
                  </a:txBody>
                  <a:tcPr marL="68590" marR="68590" marT="36191" marB="3619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Tree>
  </p:cSld>
  <p:clrMapOvr>
    <a:masterClrMapping/>
  </p:clrMapOvr>
  <p:transition spd="med">
    <p:randomBar dir="vert"/>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4E4A22C4-DDD5-4A1A-A1C5-1A6039EE2E29}"/>
              </a:ext>
            </a:extLst>
          </p:cNvPr>
          <p:cNvSpPr txBox="1">
            <a:spLocks/>
          </p:cNvSpPr>
          <p:nvPr/>
        </p:nvSpPr>
        <p:spPr bwMode="auto">
          <a:xfrm>
            <a:off x="7000892" y="214296"/>
            <a:ext cx="2000264" cy="357190"/>
          </a:xfrm>
          <a:prstGeom prst="rect">
            <a:avLst/>
          </a:prstGeom>
          <a:noFill/>
          <a:ln w="9525">
            <a:noFill/>
            <a:miter lim="800000"/>
            <a:headEnd/>
            <a:tailEnd/>
          </a:ln>
        </p:spPr>
        <p:txBody>
          <a:bodyPr anchor="ctr"/>
          <a:lstStyle/>
          <a:p>
            <a:pPr algn="ct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7.4  </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虚拟专用网</a:t>
            </a:r>
          </a:p>
        </p:txBody>
      </p:sp>
      <p:sp>
        <p:nvSpPr>
          <p:cNvPr id="6" name="标题 1">
            <a:extLst>
              <a:ext uri="{FF2B5EF4-FFF2-40B4-BE49-F238E27FC236}">
                <a16:creationId xmlns:a16="http://schemas.microsoft.com/office/drawing/2014/main" id="{AB831F8E-75B0-44FB-901E-489473850D01}"/>
              </a:ext>
            </a:extLst>
          </p:cNvPr>
          <p:cNvSpPr txBox="1">
            <a:spLocks/>
          </p:cNvSpPr>
          <p:nvPr/>
        </p:nvSpPr>
        <p:spPr bwMode="auto">
          <a:xfrm>
            <a:off x="214282" y="642924"/>
            <a:ext cx="2286016" cy="357190"/>
          </a:xfrm>
          <a:prstGeom prst="rect">
            <a:avLst/>
          </a:prstGeom>
          <a:noFill/>
          <a:ln w="9525">
            <a:noFill/>
            <a:miter lim="800000"/>
            <a:headEnd/>
            <a:tailEnd/>
          </a:ln>
        </p:spPr>
        <p:txBody>
          <a:bodyPr anchor="ctr"/>
          <a:lstStyle/>
          <a:p>
            <a:pP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VPN</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协议类型总结</a:t>
            </a:r>
          </a:p>
        </p:txBody>
      </p:sp>
      <p:graphicFrame>
        <p:nvGraphicFramePr>
          <p:cNvPr id="9" name="表格 8">
            <a:extLst>
              <a:ext uri="{FF2B5EF4-FFF2-40B4-BE49-F238E27FC236}">
                <a16:creationId xmlns:a16="http://schemas.microsoft.com/office/drawing/2014/main" id="{FDACAD42-8A89-46F5-8B97-A2236BA8F2DF}"/>
              </a:ext>
            </a:extLst>
          </p:cNvPr>
          <p:cNvGraphicFramePr>
            <a:graphicFrameLocks noGrp="1"/>
          </p:cNvGraphicFramePr>
          <p:nvPr>
            <p:extLst>
              <p:ext uri="{D42A27DB-BD31-4B8C-83A1-F6EECF244321}">
                <p14:modId xmlns:p14="http://schemas.microsoft.com/office/powerpoint/2010/main" val="1810579754"/>
              </p:ext>
            </p:extLst>
          </p:nvPr>
        </p:nvGraphicFramePr>
        <p:xfrm>
          <a:off x="107950" y="1276350"/>
          <a:ext cx="5832476" cy="2683131"/>
        </p:xfrm>
        <a:graphic>
          <a:graphicData uri="http://schemas.openxmlformats.org/drawingml/2006/table">
            <a:tbl>
              <a:tblPr firstRow="1" bandRow="1">
                <a:tableStyleId>{00A15C55-8517-42AA-B614-E9B94910E393}</a:tableStyleId>
              </a:tblPr>
              <a:tblGrid>
                <a:gridCol w="1224100">
                  <a:extLst>
                    <a:ext uri="{9D8B030D-6E8A-4147-A177-3AD203B41FA5}">
                      <a16:colId xmlns:a16="http://schemas.microsoft.com/office/drawing/2014/main" val="20000"/>
                    </a:ext>
                  </a:extLst>
                </a:gridCol>
                <a:gridCol w="935694">
                  <a:extLst>
                    <a:ext uri="{9D8B030D-6E8A-4147-A177-3AD203B41FA5}">
                      <a16:colId xmlns:a16="http://schemas.microsoft.com/office/drawing/2014/main" val="20001"/>
                    </a:ext>
                  </a:extLst>
                </a:gridCol>
                <a:gridCol w="1435568">
                  <a:extLst>
                    <a:ext uri="{9D8B030D-6E8A-4147-A177-3AD203B41FA5}">
                      <a16:colId xmlns:a16="http://schemas.microsoft.com/office/drawing/2014/main" val="20002"/>
                    </a:ext>
                  </a:extLst>
                </a:gridCol>
                <a:gridCol w="2237114">
                  <a:extLst>
                    <a:ext uri="{9D8B030D-6E8A-4147-A177-3AD203B41FA5}">
                      <a16:colId xmlns:a16="http://schemas.microsoft.com/office/drawing/2014/main" val="20003"/>
                    </a:ext>
                  </a:extLst>
                </a:gridCol>
              </a:tblGrid>
              <a:tr h="518082">
                <a:tc>
                  <a:txBody>
                    <a:bodyPr/>
                    <a:lstStyle/>
                    <a:p>
                      <a:pPr algn="ctr"/>
                      <a:r>
                        <a:rPr lang="zh-CN" altLang="en-US" sz="1400" b="1" dirty="0">
                          <a:latin typeface="+mj-ea"/>
                          <a:ea typeface="+mj-ea"/>
                        </a:rPr>
                        <a:t>对应</a:t>
                      </a:r>
                      <a:r>
                        <a:rPr lang="en-US" altLang="zh-CN" sz="1400" b="1" dirty="0">
                          <a:latin typeface="+mj-ea"/>
                          <a:ea typeface="+mj-ea"/>
                        </a:rPr>
                        <a:t>7</a:t>
                      </a:r>
                      <a:r>
                        <a:rPr lang="zh-CN" altLang="en-US" sz="1400" b="1" dirty="0">
                          <a:latin typeface="+mj-ea"/>
                          <a:ea typeface="+mj-ea"/>
                        </a:rPr>
                        <a:t>层网络协议的层次</a:t>
                      </a:r>
                    </a:p>
                  </a:txBody>
                  <a:tcPr marL="91437" marR="91437" marT="45713" marB="45713"/>
                </a:tc>
                <a:tc>
                  <a:txBody>
                    <a:bodyPr/>
                    <a:lstStyle/>
                    <a:p>
                      <a:pPr algn="ctr"/>
                      <a:r>
                        <a:rPr lang="zh-CN" altLang="en-US" sz="1400" b="1" dirty="0">
                          <a:latin typeface="+mj-ea"/>
                          <a:ea typeface="+mj-ea"/>
                        </a:rPr>
                        <a:t>典型协议</a:t>
                      </a:r>
                    </a:p>
                  </a:txBody>
                  <a:tcPr marL="91437" marR="91437" marT="45713" marB="45713"/>
                </a:tc>
                <a:tc>
                  <a:txBody>
                    <a:bodyPr/>
                    <a:lstStyle/>
                    <a:p>
                      <a:pPr algn="ctr"/>
                      <a:r>
                        <a:rPr lang="en-US" altLang="zh-CN" sz="1400" b="1" dirty="0">
                          <a:latin typeface="+mj-ea"/>
                          <a:ea typeface="+mj-ea"/>
                        </a:rPr>
                        <a:t>VPN</a:t>
                      </a:r>
                      <a:r>
                        <a:rPr lang="zh-CN" altLang="en-US" sz="1400" b="1" dirty="0">
                          <a:latin typeface="+mj-ea"/>
                          <a:ea typeface="+mj-ea"/>
                        </a:rPr>
                        <a:t>类型</a:t>
                      </a:r>
                    </a:p>
                  </a:txBody>
                  <a:tcPr marL="91437" marR="91437" marT="45713" marB="45713"/>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400" b="1" dirty="0">
                          <a:latin typeface="+mj-ea"/>
                          <a:ea typeface="+mj-ea"/>
                        </a:rPr>
                        <a:t>典型应用场景</a:t>
                      </a:r>
                    </a:p>
                  </a:txBody>
                  <a:tcPr marL="91437" marR="91437" marT="45713" marB="45713"/>
                </a:tc>
                <a:extLst>
                  <a:ext uri="{0D108BD9-81ED-4DB2-BD59-A6C34878D82A}">
                    <a16:rowId xmlns:a16="http://schemas.microsoft.com/office/drawing/2014/main" val="10000"/>
                  </a:ext>
                </a:extLst>
              </a:tr>
              <a:tr h="731410">
                <a:tc>
                  <a:txBody>
                    <a:bodyPr/>
                    <a:lstStyle/>
                    <a:p>
                      <a:r>
                        <a:rPr lang="zh-CN" altLang="en-US" sz="1400" b="1" dirty="0">
                          <a:solidFill>
                            <a:srgbClr val="0033CC"/>
                          </a:solidFill>
                          <a:latin typeface="+mj-ea"/>
                          <a:ea typeface="+mj-ea"/>
                        </a:rPr>
                        <a:t>应用层</a:t>
                      </a:r>
                    </a:p>
                  </a:txBody>
                  <a:tcPr marL="91437" marR="91437" marT="45713" marB="45713"/>
                </a:tc>
                <a:tc>
                  <a:txBody>
                    <a:bodyPr/>
                    <a:lstStyle/>
                    <a:p>
                      <a:r>
                        <a:rPr lang="zh-CN" altLang="en-US" sz="1400" b="1" dirty="0">
                          <a:solidFill>
                            <a:srgbClr val="0033CC"/>
                          </a:solidFill>
                          <a:latin typeface="+mj-ea"/>
                          <a:ea typeface="+mj-ea"/>
                        </a:rPr>
                        <a:t>与具体应用相关</a:t>
                      </a:r>
                    </a:p>
                  </a:txBody>
                  <a:tcPr marL="91437" marR="91437" marT="45713" marB="45713"/>
                </a:tc>
                <a:tc>
                  <a:txBody>
                    <a:bodyPr/>
                    <a:lstStyle/>
                    <a:p>
                      <a:r>
                        <a:rPr lang="zh-CN" altLang="en-US" sz="1400" b="1" dirty="0">
                          <a:solidFill>
                            <a:srgbClr val="0033CC"/>
                          </a:solidFill>
                          <a:latin typeface="+mj-ea"/>
                          <a:ea typeface="+mj-ea"/>
                        </a:rPr>
                        <a:t>适用于：</a:t>
                      </a:r>
                      <a:endParaRPr lang="en-US" altLang="zh-CN" sz="1400" b="1" dirty="0">
                        <a:solidFill>
                          <a:srgbClr val="0033CC"/>
                        </a:solidFill>
                        <a:latin typeface="+mj-ea"/>
                        <a:ea typeface="+mj-ea"/>
                      </a:endParaRPr>
                    </a:p>
                    <a:p>
                      <a:r>
                        <a:rPr lang="en-US" altLang="zh-CN" sz="1400" b="1" dirty="0">
                          <a:solidFill>
                            <a:srgbClr val="0033CC"/>
                          </a:solidFill>
                          <a:latin typeface="+mj-ea"/>
                          <a:ea typeface="+mj-ea"/>
                        </a:rPr>
                        <a:t>Host-to-Host</a:t>
                      </a:r>
                      <a:endParaRPr lang="zh-CN" altLang="en-US" sz="1400" b="1" dirty="0">
                        <a:solidFill>
                          <a:srgbClr val="0033CC"/>
                        </a:solidFill>
                        <a:latin typeface="+mj-ea"/>
                        <a:ea typeface="+mj-ea"/>
                      </a:endParaRPr>
                    </a:p>
                  </a:txBody>
                  <a:tcPr marL="91437" marR="91437" marT="45713" marB="45713"/>
                </a:tc>
                <a:tc>
                  <a:txBody>
                    <a:bodyPr/>
                    <a:lstStyle/>
                    <a:p>
                      <a:r>
                        <a:rPr lang="zh-CN" altLang="en-US" sz="1400" b="1" dirty="0">
                          <a:solidFill>
                            <a:srgbClr val="0033CC"/>
                          </a:solidFill>
                          <a:latin typeface="+mj-ea"/>
                          <a:ea typeface="+mj-ea"/>
                        </a:rPr>
                        <a:t>用户远程登录具体的应用系统（如：用户远程登录</a:t>
                      </a:r>
                      <a:r>
                        <a:rPr lang="en-US" altLang="zh-CN" sz="1400" b="1" dirty="0">
                          <a:solidFill>
                            <a:srgbClr val="0033CC"/>
                          </a:solidFill>
                          <a:latin typeface="+mj-ea"/>
                          <a:ea typeface="+mj-ea"/>
                        </a:rPr>
                        <a:t>DBMS</a:t>
                      </a:r>
                      <a:r>
                        <a:rPr lang="zh-CN" altLang="en-US" sz="1400" b="1" dirty="0">
                          <a:solidFill>
                            <a:srgbClr val="0033CC"/>
                          </a:solidFill>
                          <a:latin typeface="+mj-ea"/>
                          <a:ea typeface="+mj-ea"/>
                        </a:rPr>
                        <a:t>）</a:t>
                      </a:r>
                    </a:p>
                  </a:txBody>
                  <a:tcPr marL="91437" marR="91437" marT="45713" marB="45713"/>
                </a:tc>
                <a:extLst>
                  <a:ext uri="{0D108BD9-81ED-4DB2-BD59-A6C34878D82A}">
                    <a16:rowId xmlns:a16="http://schemas.microsoft.com/office/drawing/2014/main" val="10001"/>
                  </a:ext>
                </a:extLst>
              </a:tr>
              <a:tr h="731410">
                <a:tc>
                  <a:txBody>
                    <a:bodyPr/>
                    <a:lstStyle/>
                    <a:p>
                      <a:r>
                        <a:rPr lang="zh-CN" altLang="en-US" sz="1400" b="1" dirty="0">
                          <a:solidFill>
                            <a:srgbClr val="FF0000"/>
                          </a:solidFill>
                          <a:latin typeface="+mj-ea"/>
                          <a:ea typeface="+mj-ea"/>
                        </a:rPr>
                        <a:t>数据链路层</a:t>
                      </a:r>
                    </a:p>
                  </a:txBody>
                  <a:tcPr marL="91437" marR="91437" marT="45713" marB="45713"/>
                </a:tc>
                <a:tc>
                  <a:txBody>
                    <a:bodyPr/>
                    <a:lstStyle/>
                    <a:p>
                      <a:r>
                        <a:rPr lang="en-US" altLang="zh-CN" sz="1400" b="1" dirty="0">
                          <a:solidFill>
                            <a:srgbClr val="FF0000"/>
                          </a:solidFill>
                          <a:latin typeface="+mj-ea"/>
                          <a:ea typeface="+mj-ea"/>
                        </a:rPr>
                        <a:t>PPTP</a:t>
                      </a:r>
                    </a:p>
                    <a:p>
                      <a:r>
                        <a:rPr lang="en-US" altLang="zh-CN" sz="1400" b="1" dirty="0">
                          <a:solidFill>
                            <a:srgbClr val="FF0000"/>
                          </a:solidFill>
                          <a:latin typeface="+mj-ea"/>
                          <a:ea typeface="+mj-ea"/>
                        </a:rPr>
                        <a:t>L2TP</a:t>
                      </a:r>
                      <a:endParaRPr lang="zh-CN" altLang="en-US" sz="1400" b="1" dirty="0">
                        <a:solidFill>
                          <a:srgbClr val="FF0000"/>
                        </a:solidFill>
                        <a:latin typeface="+mj-ea"/>
                        <a:ea typeface="+mj-ea"/>
                      </a:endParaRPr>
                    </a:p>
                  </a:txBody>
                  <a:tcPr marL="91437" marR="91437" marT="45713" marB="45713"/>
                </a:tc>
                <a:tc>
                  <a:txBody>
                    <a:bodyPr/>
                    <a:lstStyle/>
                    <a:p>
                      <a:r>
                        <a:rPr lang="zh-CN" altLang="en-US" sz="1400" b="1" dirty="0">
                          <a:solidFill>
                            <a:srgbClr val="FF0000"/>
                          </a:solidFill>
                          <a:latin typeface="+mj-ea"/>
                          <a:ea typeface="+mj-ea"/>
                        </a:rPr>
                        <a:t>适用于：</a:t>
                      </a:r>
                      <a:endParaRPr lang="en-US" altLang="zh-CN" sz="1400" b="1" dirty="0">
                        <a:solidFill>
                          <a:srgbClr val="FF0000"/>
                        </a:solidFill>
                        <a:latin typeface="+mj-ea"/>
                        <a:ea typeface="+mj-ea"/>
                      </a:endParaRPr>
                    </a:p>
                    <a:p>
                      <a:r>
                        <a:rPr lang="en-US" altLang="zh-CN" sz="1400" b="1" dirty="0">
                          <a:solidFill>
                            <a:srgbClr val="FF0000"/>
                          </a:solidFill>
                          <a:latin typeface="+mj-ea"/>
                          <a:ea typeface="+mj-ea"/>
                        </a:rPr>
                        <a:t>Host-to-Site</a:t>
                      </a:r>
                      <a:endParaRPr lang="zh-CN" altLang="en-US" sz="1400" b="1" dirty="0">
                        <a:solidFill>
                          <a:srgbClr val="FF0000"/>
                        </a:solidFill>
                        <a:latin typeface="+mj-ea"/>
                        <a:ea typeface="+mj-ea"/>
                      </a:endParaRPr>
                    </a:p>
                  </a:txBody>
                  <a:tcPr marL="91437" marR="91437" marT="45713" marB="45713"/>
                </a:tc>
                <a:tc>
                  <a:txBody>
                    <a:bodyPr/>
                    <a:lstStyle/>
                    <a:p>
                      <a:r>
                        <a:rPr lang="zh-CN" altLang="en-US" sz="1400" b="1" dirty="0">
                          <a:solidFill>
                            <a:srgbClr val="FF0000"/>
                          </a:solidFill>
                          <a:latin typeface="+mj-ea"/>
                          <a:ea typeface="+mj-ea"/>
                        </a:rPr>
                        <a:t>用户采用拨号的方式，通过</a:t>
                      </a:r>
                      <a:r>
                        <a:rPr lang="en-US" altLang="zh-CN" sz="1400" b="1" dirty="0">
                          <a:solidFill>
                            <a:srgbClr val="FF0000"/>
                          </a:solidFill>
                          <a:latin typeface="+mj-ea"/>
                          <a:ea typeface="+mj-ea"/>
                        </a:rPr>
                        <a:t>VPN</a:t>
                      </a:r>
                      <a:r>
                        <a:rPr lang="zh-CN" altLang="en-US" sz="1400" b="1" dirty="0">
                          <a:solidFill>
                            <a:srgbClr val="FF0000"/>
                          </a:solidFill>
                          <a:latin typeface="+mj-ea"/>
                          <a:ea typeface="+mj-ea"/>
                        </a:rPr>
                        <a:t>网关，登录</a:t>
                      </a:r>
                      <a:r>
                        <a:rPr lang="en-US" altLang="zh-CN" sz="1400" b="1" dirty="0">
                          <a:solidFill>
                            <a:srgbClr val="FF0000"/>
                          </a:solidFill>
                          <a:latin typeface="+mj-ea"/>
                          <a:ea typeface="+mj-ea"/>
                        </a:rPr>
                        <a:t>VPN</a:t>
                      </a:r>
                      <a:r>
                        <a:rPr lang="zh-CN" altLang="en-US" sz="1400" b="1" dirty="0">
                          <a:solidFill>
                            <a:srgbClr val="FF0000"/>
                          </a:solidFill>
                          <a:latin typeface="+mj-ea"/>
                          <a:ea typeface="+mj-ea"/>
                        </a:rPr>
                        <a:t>服务器</a:t>
                      </a:r>
                      <a:r>
                        <a:rPr lang="zh-CN" altLang="en-US" sz="1400" b="1" u="sng" dirty="0">
                          <a:solidFill>
                            <a:srgbClr val="FF0000"/>
                          </a:solidFill>
                          <a:effectLst>
                            <a:outerShdw blurRad="38100" dist="38100" dir="2700000" algn="tl">
                              <a:srgbClr val="000000">
                                <a:alpha val="43137"/>
                              </a:srgbClr>
                            </a:outerShdw>
                          </a:effectLst>
                          <a:latin typeface="+mj-ea"/>
                          <a:ea typeface="+mj-ea"/>
                        </a:rPr>
                        <a:t>（个人</a:t>
                      </a:r>
                      <a:r>
                        <a:rPr lang="en-US" altLang="zh-CN" sz="1400" b="1" u="sng" dirty="0">
                          <a:solidFill>
                            <a:srgbClr val="FF0000"/>
                          </a:solidFill>
                          <a:effectLst>
                            <a:outerShdw blurRad="38100" dist="38100" dir="2700000" algn="tl">
                              <a:srgbClr val="000000">
                                <a:alpha val="43137"/>
                              </a:srgbClr>
                            </a:outerShdw>
                          </a:effectLst>
                          <a:latin typeface="+mj-ea"/>
                          <a:ea typeface="+mj-ea"/>
                        </a:rPr>
                        <a:t>VPN</a:t>
                      </a:r>
                      <a:r>
                        <a:rPr lang="zh-CN" altLang="en-US" sz="1400" b="1" u="sng" dirty="0">
                          <a:solidFill>
                            <a:srgbClr val="FF0000"/>
                          </a:solidFill>
                          <a:effectLst>
                            <a:outerShdw blurRad="38100" dist="38100" dir="2700000" algn="tl">
                              <a:srgbClr val="000000">
                                <a:alpha val="43137"/>
                              </a:srgbClr>
                            </a:outerShdw>
                          </a:effectLst>
                          <a:latin typeface="+mj-ea"/>
                          <a:ea typeface="+mj-ea"/>
                        </a:rPr>
                        <a:t>）</a:t>
                      </a:r>
                    </a:p>
                  </a:txBody>
                  <a:tcPr marL="91437" marR="91437" marT="45713" marB="45713"/>
                </a:tc>
                <a:extLst>
                  <a:ext uri="{0D108BD9-81ED-4DB2-BD59-A6C34878D82A}">
                    <a16:rowId xmlns:a16="http://schemas.microsoft.com/office/drawing/2014/main" val="10002"/>
                  </a:ext>
                </a:extLst>
              </a:tr>
              <a:tr h="701973">
                <a:tc>
                  <a:txBody>
                    <a:bodyPr/>
                    <a:lstStyle/>
                    <a:p>
                      <a:r>
                        <a:rPr lang="zh-CN" altLang="en-US" sz="1400" b="1" dirty="0">
                          <a:solidFill>
                            <a:srgbClr val="0033CC"/>
                          </a:solidFill>
                          <a:latin typeface="+mj-ea"/>
                          <a:ea typeface="+mj-ea"/>
                        </a:rPr>
                        <a:t>网络层</a:t>
                      </a:r>
                    </a:p>
                  </a:txBody>
                  <a:tcPr marL="91437" marR="91437" marT="45713" marB="45713"/>
                </a:tc>
                <a:tc>
                  <a:txBody>
                    <a:bodyPr/>
                    <a:lstStyle/>
                    <a:p>
                      <a:r>
                        <a:rPr lang="en-US" altLang="zh-CN" sz="1400" b="1" dirty="0">
                          <a:solidFill>
                            <a:srgbClr val="0033CC"/>
                          </a:solidFill>
                          <a:latin typeface="+mj-ea"/>
                          <a:ea typeface="+mj-ea"/>
                        </a:rPr>
                        <a:t>IPSec</a:t>
                      </a:r>
                      <a:endParaRPr lang="zh-CN" altLang="en-US" sz="1400" b="1" dirty="0">
                        <a:solidFill>
                          <a:srgbClr val="0033CC"/>
                        </a:solidFill>
                        <a:latin typeface="+mj-ea"/>
                        <a:ea typeface="+mj-ea"/>
                      </a:endParaRPr>
                    </a:p>
                  </a:txBody>
                  <a:tcPr marL="91437" marR="91437" marT="45713" marB="45713"/>
                </a:tc>
                <a:tc>
                  <a:txBody>
                    <a:bodyPr/>
                    <a:lstStyle/>
                    <a:p>
                      <a:r>
                        <a:rPr lang="zh-CN" altLang="en-US" sz="1400" b="1" dirty="0">
                          <a:solidFill>
                            <a:srgbClr val="0033CC"/>
                          </a:solidFill>
                          <a:latin typeface="+mj-ea"/>
                          <a:ea typeface="+mj-ea"/>
                        </a:rPr>
                        <a:t>适用于：</a:t>
                      </a:r>
                      <a:endParaRPr lang="en-US" altLang="zh-CN" sz="1400" b="1" dirty="0">
                        <a:solidFill>
                          <a:srgbClr val="0033CC"/>
                        </a:solidFill>
                        <a:latin typeface="+mj-ea"/>
                        <a:ea typeface="+mj-ea"/>
                      </a:endParaRPr>
                    </a:p>
                    <a:p>
                      <a:r>
                        <a:rPr lang="en-US" altLang="zh-CN" sz="1400" b="1" dirty="0">
                          <a:solidFill>
                            <a:srgbClr val="0033CC"/>
                          </a:solidFill>
                          <a:latin typeface="+mj-ea"/>
                          <a:ea typeface="+mj-ea"/>
                        </a:rPr>
                        <a:t>Site-to-Site</a:t>
                      </a:r>
                      <a:r>
                        <a:rPr lang="zh-CN" altLang="en-US" sz="1400" b="1" dirty="0">
                          <a:solidFill>
                            <a:srgbClr val="0033CC"/>
                          </a:solidFill>
                          <a:latin typeface="+mj-ea"/>
                          <a:ea typeface="+mj-ea"/>
                        </a:rPr>
                        <a:t>等</a:t>
                      </a:r>
                    </a:p>
                  </a:txBody>
                  <a:tcPr marL="91437" marR="91437" marT="45713" marB="45713"/>
                </a:tc>
                <a:tc>
                  <a:txBody>
                    <a:bodyPr/>
                    <a:lstStyle/>
                    <a:p>
                      <a:r>
                        <a:rPr lang="zh-CN" altLang="en-US" sz="1400" b="1" dirty="0">
                          <a:solidFill>
                            <a:srgbClr val="0033CC"/>
                          </a:solidFill>
                          <a:latin typeface="+mj-ea"/>
                          <a:ea typeface="+mj-ea"/>
                        </a:rPr>
                        <a:t>企业之间不同内网之间连接</a:t>
                      </a:r>
                      <a:r>
                        <a:rPr lang="zh-CN" altLang="en-US" sz="1400" b="1" u="sng" dirty="0">
                          <a:solidFill>
                            <a:srgbClr val="0033CC"/>
                          </a:solidFill>
                          <a:effectLst>
                            <a:outerShdw blurRad="38100" dist="38100" dir="2700000" algn="tl">
                              <a:srgbClr val="000000">
                                <a:alpha val="43137"/>
                              </a:srgbClr>
                            </a:outerShdw>
                          </a:effectLst>
                          <a:latin typeface="+mj-ea"/>
                          <a:ea typeface="+mj-ea"/>
                        </a:rPr>
                        <a:t>（企业</a:t>
                      </a:r>
                      <a:r>
                        <a:rPr lang="en-US" altLang="zh-CN" sz="1400" b="1" u="sng" dirty="0">
                          <a:solidFill>
                            <a:srgbClr val="0033CC"/>
                          </a:solidFill>
                          <a:effectLst>
                            <a:outerShdw blurRad="38100" dist="38100" dir="2700000" algn="tl">
                              <a:srgbClr val="000000">
                                <a:alpha val="43137"/>
                              </a:srgbClr>
                            </a:outerShdw>
                          </a:effectLst>
                          <a:latin typeface="+mj-ea"/>
                          <a:ea typeface="+mj-ea"/>
                        </a:rPr>
                        <a:t>VPN</a:t>
                      </a:r>
                      <a:r>
                        <a:rPr lang="zh-CN" altLang="en-US" sz="1400" b="1" u="sng" dirty="0">
                          <a:solidFill>
                            <a:srgbClr val="0033CC"/>
                          </a:solidFill>
                          <a:effectLst>
                            <a:outerShdw blurRad="38100" dist="38100" dir="2700000" algn="tl">
                              <a:srgbClr val="000000">
                                <a:alpha val="43137"/>
                              </a:srgbClr>
                            </a:outerShdw>
                          </a:effectLst>
                          <a:latin typeface="+mj-ea"/>
                          <a:ea typeface="+mj-ea"/>
                        </a:rPr>
                        <a:t>）</a:t>
                      </a:r>
                    </a:p>
                  </a:txBody>
                  <a:tcPr marL="91437" marR="91437" marT="45713" marB="45713"/>
                </a:tc>
                <a:extLst>
                  <a:ext uri="{0D108BD9-81ED-4DB2-BD59-A6C34878D82A}">
                    <a16:rowId xmlns:a16="http://schemas.microsoft.com/office/drawing/2014/main" val="10003"/>
                  </a:ext>
                </a:extLst>
              </a:tr>
            </a:tbl>
          </a:graphicData>
        </a:graphic>
      </p:graphicFrame>
      <p:pic>
        <p:nvPicPr>
          <p:cNvPr id="17440" name="图片 50">
            <a:extLst>
              <a:ext uri="{FF2B5EF4-FFF2-40B4-BE49-F238E27FC236}">
                <a16:creationId xmlns:a16="http://schemas.microsoft.com/office/drawing/2014/main" id="{0B2BED09-12A6-4FC3-B83E-D494952BFD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40425" y="3346450"/>
            <a:ext cx="3133725" cy="109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41" name="图片 49">
            <a:extLst>
              <a:ext uri="{FF2B5EF4-FFF2-40B4-BE49-F238E27FC236}">
                <a16:creationId xmlns:a16="http://schemas.microsoft.com/office/drawing/2014/main" id="{C73F5990-874A-43B9-A9A5-10436911C5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40425" y="1419225"/>
            <a:ext cx="2808288" cy="979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2" name="Object 1">
            <a:extLst>
              <a:ext uri="{FF2B5EF4-FFF2-40B4-BE49-F238E27FC236}">
                <a16:creationId xmlns:a16="http://schemas.microsoft.com/office/drawing/2014/main" id="{0BF69CD5-1DB4-4667-A2C3-0923519FC34E}"/>
              </a:ext>
            </a:extLst>
          </p:cNvPr>
          <p:cNvGraphicFramePr>
            <a:graphicFrameLocks/>
          </p:cNvGraphicFramePr>
          <p:nvPr/>
        </p:nvGraphicFramePr>
        <p:xfrm>
          <a:off x="5940425" y="2500313"/>
          <a:ext cx="3203575" cy="863600"/>
        </p:xfrm>
        <a:graphic>
          <a:graphicData uri="http://schemas.openxmlformats.org/presentationml/2006/ole">
            <mc:AlternateContent xmlns:mc="http://schemas.openxmlformats.org/markup-compatibility/2006">
              <mc:Choice xmlns:v="urn:schemas-microsoft-com:vml" Requires="v">
                <p:oleObj name="Visio" r:id="rId4" imgW="6959830" imgH="1397759" progId="Visio.Drawing.11">
                  <p:embed/>
                </p:oleObj>
              </mc:Choice>
              <mc:Fallback>
                <p:oleObj name="Visio" r:id="rId4" imgW="6959830" imgH="1397759" progId="Visio.Drawing.11">
                  <p:embed/>
                  <p:pic>
                    <p:nvPicPr>
                      <p:cNvPr id="12" name="Object 1">
                        <a:extLst>
                          <a:ext uri="{FF2B5EF4-FFF2-40B4-BE49-F238E27FC236}">
                            <a16:creationId xmlns:a16="http://schemas.microsoft.com/office/drawing/2014/main" id="{0BF69CD5-1DB4-4667-A2C3-0923519FC34E}"/>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40425" y="2500313"/>
                        <a:ext cx="3203575"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cxnSp>
        <p:nvCxnSpPr>
          <p:cNvPr id="17447" name="直接连接符 18">
            <a:extLst>
              <a:ext uri="{FF2B5EF4-FFF2-40B4-BE49-F238E27FC236}">
                <a16:creationId xmlns:a16="http://schemas.microsoft.com/office/drawing/2014/main" id="{BD45EEB3-B410-48D7-BA93-25EE1E09902A}"/>
              </a:ext>
            </a:extLst>
          </p:cNvPr>
          <p:cNvCxnSpPr>
            <a:cxnSpLocks noChangeShapeType="1"/>
          </p:cNvCxnSpPr>
          <p:nvPr/>
        </p:nvCxnSpPr>
        <p:spPr bwMode="auto">
          <a:xfrm>
            <a:off x="107950" y="3271838"/>
            <a:ext cx="8928100" cy="0"/>
          </a:xfrm>
          <a:prstGeom prst="line">
            <a:avLst/>
          </a:prstGeom>
          <a:noFill/>
          <a:ln w="38100" algn="ctr">
            <a:solidFill>
              <a:srgbClr val="0033CC"/>
            </a:solidFill>
            <a:prstDash val="sysDash"/>
            <a:round/>
            <a:headEnd/>
            <a:tailEnd/>
          </a:ln>
          <a:extLst>
            <a:ext uri="{909E8E84-426E-40DD-AFC4-6F175D3DCCD1}">
              <a14:hiddenFill xmlns:a14="http://schemas.microsoft.com/office/drawing/2010/main">
                <a:noFill/>
              </a14:hiddenFill>
            </a:ext>
          </a:extLst>
        </p:spPr>
      </p:cxnSp>
      <p:cxnSp>
        <p:nvCxnSpPr>
          <p:cNvPr id="17448" name="直接连接符 19">
            <a:extLst>
              <a:ext uri="{FF2B5EF4-FFF2-40B4-BE49-F238E27FC236}">
                <a16:creationId xmlns:a16="http://schemas.microsoft.com/office/drawing/2014/main" id="{0002ADE5-E83F-4DD5-A66F-5F06D641DFB3}"/>
              </a:ext>
            </a:extLst>
          </p:cNvPr>
          <p:cNvCxnSpPr>
            <a:cxnSpLocks noChangeShapeType="1"/>
          </p:cNvCxnSpPr>
          <p:nvPr/>
        </p:nvCxnSpPr>
        <p:spPr bwMode="auto">
          <a:xfrm>
            <a:off x="107950" y="2500313"/>
            <a:ext cx="8928100" cy="0"/>
          </a:xfrm>
          <a:prstGeom prst="line">
            <a:avLst/>
          </a:prstGeom>
          <a:noFill/>
          <a:ln w="38100" algn="ctr">
            <a:solidFill>
              <a:srgbClr val="0033CC"/>
            </a:solidFill>
            <a:prstDash val="sysDash"/>
            <a:round/>
            <a:headEnd/>
            <a:tailEn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3650151511"/>
      </p:ext>
    </p:extLst>
  </p:cSld>
  <p:clrMapOvr>
    <a:masterClrMapping/>
  </p:clrMapOvr>
  <p:transition spd="med">
    <p:randomBar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7"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anim calcmode="lin" valueType="num">
                                      <p:cBhvr>
                                        <p:cTn id="8" dur="500" fill="hold"/>
                                        <p:tgtEl>
                                          <p:spTgt spid="12"/>
                                        </p:tgtEl>
                                        <p:attrNameLst>
                                          <p:attrName>ppt_x</p:attrName>
                                        </p:attrNameLst>
                                      </p:cBhvr>
                                      <p:tavLst>
                                        <p:tav tm="0">
                                          <p:val>
                                            <p:strVal val="#ppt_x"/>
                                          </p:val>
                                        </p:tav>
                                        <p:tav tm="100000">
                                          <p:val>
                                            <p:strVal val="#ppt_x"/>
                                          </p:val>
                                        </p:tav>
                                      </p:tavLst>
                                    </p:anim>
                                    <p:anim calcmode="lin" valueType="num">
                                      <p:cBhvr>
                                        <p:cTn id="9" dur="5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内容占位符 2">
            <a:extLst>
              <a:ext uri="{FF2B5EF4-FFF2-40B4-BE49-F238E27FC236}">
                <a16:creationId xmlns:a16="http://schemas.microsoft.com/office/drawing/2014/main" id="{5AA8FB49-6C11-400C-9FA7-4764D6383742}"/>
              </a:ext>
            </a:extLst>
          </p:cNvPr>
          <p:cNvSpPr>
            <a:spLocks noGrp="1"/>
          </p:cNvSpPr>
          <p:nvPr>
            <p:ph idx="1"/>
          </p:nvPr>
        </p:nvSpPr>
        <p:spPr>
          <a:xfrm>
            <a:off x="3500438" y="4071938"/>
            <a:ext cx="1428750" cy="428625"/>
          </a:xfrm>
        </p:spPr>
        <p:txBody>
          <a:bodyPr/>
          <a:lstStyle/>
          <a:p>
            <a:pPr>
              <a:lnSpc>
                <a:spcPct val="130000"/>
              </a:lnSpc>
              <a:buFont typeface="Wingdings" pitchFamily="2" charset="2"/>
              <a:buNone/>
            </a:pPr>
            <a:r>
              <a:rPr lang="en-US" altLang="zh-CN" b="1">
                <a:solidFill>
                  <a:srgbClr val="FF0000"/>
                </a:solidFill>
              </a:rPr>
              <a:t>SYN</a:t>
            </a:r>
            <a:r>
              <a:rPr lang="zh-CN" altLang="en-US" b="1">
                <a:solidFill>
                  <a:srgbClr val="FF0000"/>
                </a:solidFill>
              </a:rPr>
              <a:t>洪水攻击</a:t>
            </a:r>
          </a:p>
        </p:txBody>
      </p:sp>
      <p:sp>
        <p:nvSpPr>
          <p:cNvPr id="6" name="标题 1">
            <a:extLst>
              <a:ext uri="{FF2B5EF4-FFF2-40B4-BE49-F238E27FC236}">
                <a16:creationId xmlns:a16="http://schemas.microsoft.com/office/drawing/2014/main" id="{71947CBE-CF43-4DC9-BE27-B20F1C268ACC}"/>
              </a:ext>
            </a:extLst>
          </p:cNvPr>
          <p:cNvSpPr txBox="1">
            <a:spLocks/>
          </p:cNvSpPr>
          <p:nvPr/>
        </p:nvSpPr>
        <p:spPr bwMode="auto">
          <a:xfrm>
            <a:off x="5857884" y="142858"/>
            <a:ext cx="3114657" cy="428628"/>
          </a:xfrm>
          <a:prstGeom prst="rect">
            <a:avLst/>
          </a:prstGeom>
          <a:noFill/>
          <a:ln w="9525">
            <a:noFill/>
            <a:miter lim="800000"/>
            <a:headEnd/>
            <a:tailEnd/>
          </a:ln>
        </p:spPr>
        <p:txBody>
          <a:bodyPr anchor="ctr"/>
          <a:lstStyle/>
          <a:p>
            <a:pPr algn="ctr">
              <a:defRPr/>
            </a:pPr>
            <a:r>
              <a:rPr lang="en-US" altLang="zh-CN" sz="2000" b="1">
                <a:solidFill>
                  <a:srgbClr val="C00000"/>
                </a:solidFill>
                <a:effectLst>
                  <a:reflection blurRad="6350" stA="50000" endA="300" endPos="50000" dist="60007" dir="5400000" sy="-100000" algn="bl" rotWithShape="0"/>
                </a:effectLst>
                <a:latin typeface="+mj-ea"/>
                <a:ea typeface="+mj-ea"/>
                <a:cs typeface="+mj-cs"/>
              </a:rPr>
              <a:t>7.1  </a:t>
            </a:r>
            <a:r>
              <a:rPr lang="zh-CN" altLang="en-US" sz="2000" b="1">
                <a:solidFill>
                  <a:srgbClr val="C00000"/>
                </a:solidFill>
                <a:effectLst>
                  <a:reflection blurRad="6350" stA="50000" endA="300" endPos="50000" dist="60007" dir="5400000" sy="-100000" algn="bl" rotWithShape="0"/>
                </a:effectLst>
                <a:latin typeface="+mj-ea"/>
                <a:ea typeface="+mj-ea"/>
                <a:cs typeface="+mj-cs"/>
              </a:rPr>
              <a:t>网络安全威胁与控制</a:t>
            </a:r>
            <a:endParaRPr lang="zh-CN" altLang="en-US" sz="2000" b="1" dirty="0">
              <a:solidFill>
                <a:srgbClr val="C00000"/>
              </a:solidFill>
              <a:effectLst>
                <a:reflection blurRad="6350" stA="50000" endA="300" endPos="50000" dist="60007" dir="5400000" sy="-100000" algn="bl" rotWithShape="0"/>
              </a:effectLst>
              <a:latin typeface="+mj-ea"/>
              <a:ea typeface="+mj-ea"/>
              <a:cs typeface="+mj-cs"/>
            </a:endParaRPr>
          </a:p>
        </p:txBody>
      </p:sp>
      <p:sp>
        <p:nvSpPr>
          <p:cNvPr id="8" name="标题 1">
            <a:extLst>
              <a:ext uri="{FF2B5EF4-FFF2-40B4-BE49-F238E27FC236}">
                <a16:creationId xmlns:a16="http://schemas.microsoft.com/office/drawing/2014/main" id="{C2437676-D5BA-47B2-AB0E-801427F8AA2E}"/>
              </a:ext>
            </a:extLst>
          </p:cNvPr>
          <p:cNvSpPr txBox="1">
            <a:spLocks/>
          </p:cNvSpPr>
          <p:nvPr/>
        </p:nvSpPr>
        <p:spPr bwMode="auto">
          <a:xfrm>
            <a:off x="214282" y="642924"/>
            <a:ext cx="2500329" cy="428628"/>
          </a:xfrm>
          <a:prstGeom prst="rect">
            <a:avLst/>
          </a:prstGeom>
          <a:noFill/>
          <a:ln w="9525">
            <a:noFill/>
            <a:miter lim="800000"/>
            <a:headEnd/>
            <a:tailEnd/>
          </a:ln>
        </p:spPr>
        <p:txBody>
          <a:bodyPr anchor="ctr"/>
          <a:lstStyle/>
          <a:p>
            <a:pPr algn="ct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7.1.1  </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网络安全威胁</a:t>
            </a:r>
          </a:p>
        </p:txBody>
      </p:sp>
      <p:sp>
        <p:nvSpPr>
          <p:cNvPr id="27653" name="TextBox 8">
            <a:extLst>
              <a:ext uri="{FF2B5EF4-FFF2-40B4-BE49-F238E27FC236}">
                <a16:creationId xmlns:a16="http://schemas.microsoft.com/office/drawing/2014/main" id="{B3353EA3-B4C3-41A1-AFFE-7315E88CC60E}"/>
              </a:ext>
            </a:extLst>
          </p:cNvPr>
          <p:cNvSpPr txBox="1">
            <a:spLocks noChangeArrowheads="1"/>
          </p:cNvSpPr>
          <p:nvPr/>
        </p:nvSpPr>
        <p:spPr bwMode="auto">
          <a:xfrm>
            <a:off x="214313" y="1071563"/>
            <a:ext cx="1571625"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lnSpc>
                <a:spcPct val="150000"/>
              </a:lnSpc>
            </a:pPr>
            <a:r>
              <a:rPr lang="en-US" altLang="zh-CN" sz="1800" b="1">
                <a:solidFill>
                  <a:srgbClr val="FF0000"/>
                </a:solidFill>
              </a:rPr>
              <a:t>3)  </a:t>
            </a:r>
            <a:r>
              <a:rPr lang="zh-CN" altLang="en-US" sz="1800" b="1">
                <a:solidFill>
                  <a:srgbClr val="FF0000"/>
                </a:solidFill>
              </a:rPr>
              <a:t>拒绝服务</a:t>
            </a:r>
            <a:endParaRPr lang="en-US" altLang="zh-CN" sz="1800" b="1">
              <a:solidFill>
                <a:srgbClr val="FF0000"/>
              </a:solidFill>
            </a:endParaRPr>
          </a:p>
        </p:txBody>
      </p:sp>
      <p:pic>
        <p:nvPicPr>
          <p:cNvPr id="27654" name="Picture 4">
            <a:extLst>
              <a:ext uri="{FF2B5EF4-FFF2-40B4-BE49-F238E27FC236}">
                <a16:creationId xmlns:a16="http://schemas.microsoft.com/office/drawing/2014/main" id="{31E30433-6CCC-42A7-8C59-876E085FDA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57375" y="714375"/>
            <a:ext cx="6937375" cy="3694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55" name="矩形 8">
            <a:extLst>
              <a:ext uri="{FF2B5EF4-FFF2-40B4-BE49-F238E27FC236}">
                <a16:creationId xmlns:a16="http://schemas.microsoft.com/office/drawing/2014/main" id="{1A788864-2CA9-4955-A148-8B174DB586F0}"/>
              </a:ext>
            </a:extLst>
          </p:cNvPr>
          <p:cNvSpPr>
            <a:spLocks noChangeArrowheads="1"/>
          </p:cNvSpPr>
          <p:nvPr/>
        </p:nvSpPr>
        <p:spPr bwMode="auto">
          <a:xfrm>
            <a:off x="2870200" y="817563"/>
            <a:ext cx="2303463" cy="1655762"/>
          </a:xfrm>
          <a:prstGeom prst="rect">
            <a:avLst/>
          </a:prstGeom>
          <a:noFill/>
          <a:ln w="3810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r>
              <a:rPr lang="zh-CN" altLang="en-US" sz="1600" b="1">
                <a:solidFill>
                  <a:srgbClr val="FF0000"/>
                </a:solidFill>
              </a:rPr>
              <a:t>大量虚假请求</a:t>
            </a:r>
            <a:endParaRPr lang="en-US" altLang="zh-CN" sz="1600" b="1">
              <a:solidFill>
                <a:srgbClr val="FF0000"/>
              </a:solidFill>
            </a:endParaRPr>
          </a:p>
          <a:p>
            <a:pPr algn="ctr" eaLnBrk="1" hangingPunct="1"/>
            <a:endParaRPr lang="en-US" altLang="zh-CN" sz="1600" b="1">
              <a:solidFill>
                <a:srgbClr val="FF0000"/>
              </a:solidFill>
            </a:endParaRPr>
          </a:p>
          <a:p>
            <a:pPr algn="ctr" eaLnBrk="1" hangingPunct="1"/>
            <a:endParaRPr lang="en-US" altLang="zh-CN" sz="1600" b="1">
              <a:solidFill>
                <a:srgbClr val="FF0000"/>
              </a:solidFill>
            </a:endParaRPr>
          </a:p>
          <a:p>
            <a:pPr algn="ctr" eaLnBrk="1" hangingPunct="1"/>
            <a:endParaRPr lang="en-US" altLang="zh-CN" sz="1600" b="1">
              <a:solidFill>
                <a:srgbClr val="FF0000"/>
              </a:solidFill>
            </a:endParaRPr>
          </a:p>
          <a:p>
            <a:pPr algn="ctr" eaLnBrk="1" hangingPunct="1"/>
            <a:endParaRPr lang="en-US" altLang="zh-CN" sz="1600" b="1">
              <a:solidFill>
                <a:srgbClr val="FF0000"/>
              </a:solidFill>
            </a:endParaRPr>
          </a:p>
          <a:p>
            <a:pPr algn="ctr" eaLnBrk="1" hangingPunct="1"/>
            <a:endParaRPr lang="zh-CN" altLang="en-US" sz="1600" b="1">
              <a:solidFill>
                <a:srgbClr val="FF0000"/>
              </a:solidFill>
            </a:endParaRPr>
          </a:p>
        </p:txBody>
      </p:sp>
      <p:sp>
        <p:nvSpPr>
          <p:cNvPr id="27656" name="矩形 8">
            <a:extLst>
              <a:ext uri="{FF2B5EF4-FFF2-40B4-BE49-F238E27FC236}">
                <a16:creationId xmlns:a16="http://schemas.microsoft.com/office/drawing/2014/main" id="{B68C4F25-D0B7-42C6-BE8E-D2743F43E97E}"/>
              </a:ext>
            </a:extLst>
          </p:cNvPr>
          <p:cNvSpPr>
            <a:spLocks noChangeArrowheads="1"/>
          </p:cNvSpPr>
          <p:nvPr/>
        </p:nvSpPr>
        <p:spPr bwMode="auto">
          <a:xfrm>
            <a:off x="2987675" y="2716213"/>
            <a:ext cx="2303463" cy="1150937"/>
          </a:xfrm>
          <a:prstGeom prst="rect">
            <a:avLst/>
          </a:prstGeom>
          <a:noFill/>
          <a:ln w="3810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r>
              <a:rPr lang="zh-CN" altLang="en-US" sz="1600" b="1">
                <a:solidFill>
                  <a:srgbClr val="FF0000"/>
                </a:solidFill>
              </a:rPr>
              <a:t>正常请求无法得到响应</a:t>
            </a:r>
            <a:endParaRPr lang="en-US" altLang="zh-CN" sz="1600" b="1">
              <a:solidFill>
                <a:srgbClr val="FF0000"/>
              </a:solidFill>
            </a:endParaRPr>
          </a:p>
          <a:p>
            <a:pPr algn="ctr" eaLnBrk="1" hangingPunct="1"/>
            <a:endParaRPr lang="en-US" altLang="zh-CN" sz="1600" b="1">
              <a:solidFill>
                <a:srgbClr val="FF0000"/>
              </a:solidFill>
            </a:endParaRPr>
          </a:p>
          <a:p>
            <a:pPr algn="ctr" eaLnBrk="1" hangingPunct="1"/>
            <a:endParaRPr lang="en-US" altLang="zh-CN" sz="1600" b="1">
              <a:solidFill>
                <a:srgbClr val="FF0000"/>
              </a:solidFill>
            </a:endParaRPr>
          </a:p>
          <a:p>
            <a:pPr algn="ctr" eaLnBrk="1" hangingPunct="1"/>
            <a:endParaRPr lang="zh-CN" altLang="en-US" sz="1600" b="1">
              <a:solidFill>
                <a:srgbClr val="FF0000"/>
              </a:solidFill>
            </a:endParaRPr>
          </a:p>
        </p:txBody>
      </p:sp>
    </p:spTree>
  </p:cSld>
  <p:clrMapOvr>
    <a:masterClrMapping/>
  </p:clrMapOvr>
  <p:transition spd="med">
    <p:randomBar dir="vert"/>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5EAC7C-95EB-4BF8-BBD8-97D4099973EB}"/>
              </a:ext>
            </a:extLst>
          </p:cNvPr>
          <p:cNvSpPr>
            <a:spLocks noGrp="1"/>
          </p:cNvSpPr>
          <p:nvPr>
            <p:ph type="title"/>
          </p:nvPr>
        </p:nvSpPr>
        <p:spPr>
          <a:xfrm>
            <a:off x="285750" y="1214438"/>
            <a:ext cx="5870426" cy="357187"/>
          </a:xfrm>
        </p:spPr>
        <p:txBody>
          <a:bodyPr/>
          <a:lstStyle/>
          <a:p>
            <a:pPr algn="l">
              <a:defRPr/>
            </a:pPr>
            <a:r>
              <a:rPr lang="en-US" altLang="en-US" sz="2000" dirty="0">
                <a:solidFill>
                  <a:srgbClr val="FF0000"/>
                </a:solidFill>
                <a:effectLst/>
              </a:rPr>
              <a:t>1.</a:t>
            </a:r>
            <a:r>
              <a:rPr altLang="en-US" sz="2000" dirty="0">
                <a:solidFill>
                  <a:srgbClr val="FF0000"/>
                </a:solidFill>
                <a:effectLst/>
              </a:rPr>
              <a:t>数据链路层</a:t>
            </a:r>
            <a:r>
              <a:rPr lang="en-US" sz="2000" dirty="0">
                <a:solidFill>
                  <a:srgbClr val="FF0000"/>
                </a:solidFill>
                <a:effectLst/>
              </a:rPr>
              <a:t>VPN</a:t>
            </a:r>
            <a:r>
              <a:rPr altLang="en-US" sz="2000" dirty="0">
                <a:solidFill>
                  <a:srgbClr val="FF0000"/>
                </a:solidFill>
                <a:effectLst/>
              </a:rPr>
              <a:t>协议 </a:t>
            </a:r>
            <a:r>
              <a:rPr lang="en-US" sz="2000" dirty="0">
                <a:solidFill>
                  <a:srgbClr val="FF0000"/>
                </a:solidFill>
              </a:rPr>
              <a:t>(Host-to-Site)</a:t>
            </a:r>
            <a:endParaRPr altLang="en-US" sz="2000" dirty="0">
              <a:solidFill>
                <a:srgbClr val="FF0000"/>
              </a:solidFill>
              <a:effectLst/>
            </a:endParaRPr>
          </a:p>
        </p:txBody>
      </p:sp>
      <p:sp>
        <p:nvSpPr>
          <p:cNvPr id="83971" name="内容占位符 2">
            <a:extLst>
              <a:ext uri="{FF2B5EF4-FFF2-40B4-BE49-F238E27FC236}">
                <a16:creationId xmlns:a16="http://schemas.microsoft.com/office/drawing/2014/main" id="{BD3D9F23-2089-426B-947E-1FD598E86D95}"/>
              </a:ext>
            </a:extLst>
          </p:cNvPr>
          <p:cNvSpPr>
            <a:spLocks noGrp="1"/>
          </p:cNvSpPr>
          <p:nvPr>
            <p:ph idx="1"/>
          </p:nvPr>
        </p:nvSpPr>
        <p:spPr>
          <a:xfrm>
            <a:off x="428625" y="1635125"/>
            <a:ext cx="8104188" cy="2881313"/>
          </a:xfrm>
        </p:spPr>
        <p:txBody>
          <a:bodyPr/>
          <a:lstStyle/>
          <a:p>
            <a:pPr marL="342900" lvl="1" indent="-342900">
              <a:lnSpc>
                <a:spcPct val="130000"/>
              </a:lnSpc>
              <a:buSzPct val="85000"/>
              <a:buFont typeface="Wingdings" pitchFamily="2" charset="2"/>
              <a:buChar char="n"/>
            </a:pPr>
            <a:r>
              <a:rPr lang="zh-CN" altLang="en-US" sz="1800" b="1"/>
              <a:t>数据链路层</a:t>
            </a:r>
            <a:r>
              <a:rPr lang="en-US" altLang="zh-CN" sz="1800" b="1"/>
              <a:t>VPN</a:t>
            </a:r>
            <a:r>
              <a:rPr lang="zh-CN" altLang="en-US" sz="1800" b="1"/>
              <a:t>协议包括：</a:t>
            </a:r>
            <a:endParaRPr lang="en-US" altLang="zh-CN" sz="1800" b="1"/>
          </a:p>
          <a:p>
            <a:pPr marL="742950" lvl="2" indent="-342900">
              <a:lnSpc>
                <a:spcPct val="130000"/>
              </a:lnSpc>
              <a:buSzPct val="85000"/>
              <a:buFont typeface="Wingdings" panose="05000000000000000000" pitchFamily="2" charset="2"/>
              <a:buChar char="n"/>
            </a:pPr>
            <a:r>
              <a:rPr lang="zh-CN" altLang="en-US" sz="1800" b="1">
                <a:solidFill>
                  <a:srgbClr val="0033CC"/>
                </a:solidFill>
              </a:rPr>
              <a:t>点对点隧道协议</a:t>
            </a:r>
            <a:r>
              <a:rPr lang="zh-CN" altLang="en-US" sz="1800" b="1"/>
              <a:t>（</a:t>
            </a:r>
            <a:r>
              <a:rPr lang="en-US" altLang="zh-CN" sz="1800" b="1"/>
              <a:t>Point-to-Point Tunneling Protocol</a:t>
            </a:r>
            <a:r>
              <a:rPr lang="zh-CN" altLang="en-US" sz="1800" b="1"/>
              <a:t>，</a:t>
            </a:r>
            <a:r>
              <a:rPr lang="en-US" altLang="zh-CN" sz="1800" b="1">
                <a:solidFill>
                  <a:srgbClr val="0033CC"/>
                </a:solidFill>
              </a:rPr>
              <a:t>PPTP</a:t>
            </a:r>
            <a:r>
              <a:rPr lang="zh-CN" altLang="en-US" sz="1800" b="1"/>
              <a:t>）</a:t>
            </a:r>
            <a:r>
              <a:rPr lang="zh-CN" altLang="en-US" sz="1800" b="1">
                <a:solidFill>
                  <a:srgbClr val="0033CC"/>
                </a:solidFill>
              </a:rPr>
              <a:t>和第二层隧道协议</a:t>
            </a:r>
            <a:r>
              <a:rPr lang="zh-CN" altLang="en-US" sz="1800" b="1"/>
              <a:t>（</a:t>
            </a:r>
            <a:r>
              <a:rPr lang="en-US" altLang="zh-CN" sz="1800" b="1"/>
              <a:t>Layer 2 Tunneling Protocol</a:t>
            </a:r>
            <a:r>
              <a:rPr lang="zh-CN" altLang="en-US" sz="1800" b="1"/>
              <a:t>，</a:t>
            </a:r>
            <a:r>
              <a:rPr lang="en-US" altLang="zh-CN" sz="1800" b="1">
                <a:solidFill>
                  <a:srgbClr val="0033CC"/>
                </a:solidFill>
              </a:rPr>
              <a:t>L2TP</a:t>
            </a:r>
            <a:r>
              <a:rPr lang="zh-CN" altLang="en-US" sz="1800" b="1"/>
              <a:t>）等</a:t>
            </a:r>
            <a:endParaRPr lang="en-US" altLang="zh-CN" sz="1800" b="1"/>
          </a:p>
          <a:p>
            <a:pPr marL="742950" lvl="2" indent="-342900">
              <a:lnSpc>
                <a:spcPct val="130000"/>
              </a:lnSpc>
              <a:buSzPct val="85000"/>
              <a:buFont typeface="Wingdings" panose="05000000000000000000" pitchFamily="2" charset="2"/>
              <a:buChar char="n"/>
            </a:pPr>
            <a:endParaRPr lang="en-US" altLang="zh-CN" sz="1800" b="1">
              <a:solidFill>
                <a:srgbClr val="FF0000"/>
              </a:solidFill>
            </a:endParaRPr>
          </a:p>
          <a:p>
            <a:pPr marL="742950" lvl="2" indent="-342900">
              <a:lnSpc>
                <a:spcPct val="130000"/>
              </a:lnSpc>
              <a:buSzPct val="85000"/>
              <a:buFont typeface="Wingdings" panose="05000000000000000000" pitchFamily="2" charset="2"/>
              <a:buChar char="n"/>
            </a:pPr>
            <a:r>
              <a:rPr lang="en-US" altLang="zh-CN" sz="1800" b="1">
                <a:solidFill>
                  <a:srgbClr val="FF0000"/>
                </a:solidFill>
              </a:rPr>
              <a:t>PPTP</a:t>
            </a:r>
            <a:r>
              <a:rPr lang="zh-CN" altLang="en-US" sz="1800" b="1">
                <a:solidFill>
                  <a:srgbClr val="0033CC"/>
                </a:solidFill>
              </a:rPr>
              <a:t>和</a:t>
            </a:r>
            <a:r>
              <a:rPr lang="en-US" altLang="zh-CN" sz="1800" b="1">
                <a:solidFill>
                  <a:srgbClr val="FF0000"/>
                </a:solidFill>
              </a:rPr>
              <a:t>L2TP</a:t>
            </a:r>
            <a:r>
              <a:rPr lang="zh-CN" altLang="en-US" sz="1800" b="1">
                <a:solidFill>
                  <a:srgbClr val="0033CC"/>
                </a:solidFill>
              </a:rPr>
              <a:t>之间的关系 </a:t>
            </a:r>
            <a:r>
              <a:rPr lang="en-US" altLang="zh-CN" sz="1800" b="1">
                <a:solidFill>
                  <a:srgbClr val="FF0000"/>
                </a:solidFill>
                <a:sym typeface="Wingdings" panose="05000000000000000000" pitchFamily="2" charset="2"/>
              </a:rPr>
              <a:t></a:t>
            </a:r>
            <a:r>
              <a:rPr lang="en-US" altLang="zh-CN" sz="1800" b="1">
                <a:sym typeface="Wingdings" panose="05000000000000000000" pitchFamily="2" charset="2"/>
              </a:rPr>
              <a:t> </a:t>
            </a:r>
            <a:r>
              <a:rPr lang="zh-CN" altLang="en-US" sz="1800" b="1">
                <a:solidFill>
                  <a:srgbClr val="0033CC"/>
                </a:solidFill>
                <a:sym typeface="Wingdings" panose="05000000000000000000" pitchFamily="2" charset="2"/>
              </a:rPr>
              <a:t>都与</a:t>
            </a:r>
            <a:r>
              <a:rPr lang="en-US" altLang="zh-CN" sz="1800" b="1">
                <a:solidFill>
                  <a:srgbClr val="FF0000"/>
                </a:solidFill>
              </a:rPr>
              <a:t>PPP(Point-to-Point Protocol)</a:t>
            </a:r>
            <a:r>
              <a:rPr lang="zh-CN" altLang="en-US" sz="1000" b="1"/>
              <a:t>（现在的方法</a:t>
            </a:r>
            <a:r>
              <a:rPr lang="en-US" altLang="zh-CN" sz="1000" b="1"/>
              <a:t>PPPoE</a:t>
            </a:r>
            <a:r>
              <a:rPr lang="zh-CN" altLang="en-US" sz="1000" b="1"/>
              <a:t>）</a:t>
            </a:r>
            <a:r>
              <a:rPr lang="zh-CN" altLang="en-US" sz="1800" b="1">
                <a:solidFill>
                  <a:srgbClr val="0033CC"/>
                </a:solidFill>
              </a:rPr>
              <a:t>相关</a:t>
            </a:r>
            <a:r>
              <a:rPr lang="zh-CN" altLang="en-US" sz="1200" b="1"/>
              <a:t>（除</a:t>
            </a:r>
            <a:r>
              <a:rPr lang="en-US" altLang="zh-CN" sz="1200" b="1"/>
              <a:t>PPP</a:t>
            </a:r>
            <a:r>
              <a:rPr lang="zh-CN" altLang="en-US" sz="1200" b="1"/>
              <a:t>之外，没有其他相关的地方）</a:t>
            </a:r>
            <a:r>
              <a:rPr lang="en-US" altLang="zh-CN" sz="1200" b="1">
                <a:solidFill>
                  <a:srgbClr val="FF0000"/>
                </a:solidFill>
                <a:sym typeface="Wingdings" panose="05000000000000000000" pitchFamily="2" charset="2"/>
              </a:rPr>
              <a:t> </a:t>
            </a:r>
            <a:r>
              <a:rPr lang="en-US" altLang="zh-CN" sz="1800" b="1">
                <a:solidFill>
                  <a:srgbClr val="FF0000"/>
                </a:solidFill>
                <a:sym typeface="Wingdings" panose="05000000000000000000" pitchFamily="2" charset="2"/>
              </a:rPr>
              <a:t> </a:t>
            </a:r>
            <a:r>
              <a:rPr lang="zh-CN" altLang="en-US" sz="1800" b="1">
                <a:solidFill>
                  <a:srgbClr val="FF0000"/>
                </a:solidFill>
              </a:rPr>
              <a:t>对</a:t>
            </a:r>
            <a:r>
              <a:rPr lang="en-US" altLang="zh-CN" sz="1800" b="1">
                <a:solidFill>
                  <a:srgbClr val="0033CC"/>
                </a:solidFill>
              </a:rPr>
              <a:t>PPP</a:t>
            </a:r>
            <a:r>
              <a:rPr lang="zh-CN" altLang="en-US" sz="1800" b="1">
                <a:solidFill>
                  <a:srgbClr val="0033CC"/>
                </a:solidFill>
              </a:rPr>
              <a:t>协议的数据包</a:t>
            </a:r>
            <a:r>
              <a:rPr lang="zh-CN" altLang="en-US" sz="1800" b="1">
                <a:solidFill>
                  <a:srgbClr val="FF0000"/>
                </a:solidFill>
              </a:rPr>
              <a:t>进行包装</a:t>
            </a:r>
            <a:endParaRPr lang="en-US" altLang="zh-CN" sz="1800" b="1">
              <a:solidFill>
                <a:srgbClr val="FF0000"/>
              </a:solidFill>
            </a:endParaRPr>
          </a:p>
          <a:p>
            <a:pPr marL="742950" lvl="2" indent="-342900">
              <a:lnSpc>
                <a:spcPct val="130000"/>
              </a:lnSpc>
              <a:buSzPct val="85000"/>
              <a:buFont typeface="Wingdings" panose="05000000000000000000" pitchFamily="2" charset="2"/>
              <a:buChar char="n"/>
            </a:pPr>
            <a:r>
              <a:rPr lang="zh-CN" altLang="en-US" sz="1800" b="1"/>
              <a:t>通常用于支持</a:t>
            </a:r>
            <a:r>
              <a:rPr lang="zh-CN" altLang="en-US" sz="1800" b="1">
                <a:solidFill>
                  <a:srgbClr val="0033CC"/>
                </a:solidFill>
              </a:rPr>
              <a:t>拨号用户</a:t>
            </a:r>
            <a:r>
              <a:rPr lang="zh-CN" altLang="en-US" sz="1800" b="1">
                <a:solidFill>
                  <a:srgbClr val="FF0000"/>
                </a:solidFill>
              </a:rPr>
              <a:t>远程接入</a:t>
            </a:r>
            <a:r>
              <a:rPr lang="zh-CN" altLang="en-US" sz="1800" b="1">
                <a:solidFill>
                  <a:srgbClr val="0033CC"/>
                </a:solidFill>
              </a:rPr>
              <a:t>企业或机构的内部</a:t>
            </a:r>
            <a:r>
              <a:rPr lang="en-US" altLang="zh-CN" sz="1800" b="1">
                <a:solidFill>
                  <a:srgbClr val="0033CC"/>
                </a:solidFill>
              </a:rPr>
              <a:t>VPN</a:t>
            </a:r>
            <a:r>
              <a:rPr lang="zh-CN" altLang="en-US" sz="1800" b="1">
                <a:solidFill>
                  <a:srgbClr val="0033CC"/>
                </a:solidFill>
              </a:rPr>
              <a:t>服务器</a:t>
            </a:r>
            <a:endParaRPr lang="en-US" altLang="zh-CN" sz="1800" b="1"/>
          </a:p>
          <a:p>
            <a:pPr marL="742950" lvl="2" indent="-342900">
              <a:lnSpc>
                <a:spcPct val="130000"/>
              </a:lnSpc>
              <a:buSzPct val="85000"/>
              <a:buFont typeface="Wingdings" panose="05000000000000000000" pitchFamily="2" charset="2"/>
              <a:buChar char="n"/>
            </a:pPr>
            <a:endParaRPr lang="zh-CN" altLang="en-US" sz="1800" b="1">
              <a:solidFill>
                <a:srgbClr val="FF0000"/>
              </a:solidFill>
              <a:sym typeface="Wingdings" panose="05000000000000000000" pitchFamily="2" charset="2"/>
            </a:endParaRPr>
          </a:p>
        </p:txBody>
      </p:sp>
      <p:sp>
        <p:nvSpPr>
          <p:cNvPr id="5" name="标题 1">
            <a:extLst>
              <a:ext uri="{FF2B5EF4-FFF2-40B4-BE49-F238E27FC236}">
                <a16:creationId xmlns:a16="http://schemas.microsoft.com/office/drawing/2014/main" id="{05177C60-41FF-4094-B75A-C4B498F7E2DA}"/>
              </a:ext>
            </a:extLst>
          </p:cNvPr>
          <p:cNvSpPr txBox="1">
            <a:spLocks/>
          </p:cNvSpPr>
          <p:nvPr/>
        </p:nvSpPr>
        <p:spPr bwMode="auto">
          <a:xfrm>
            <a:off x="214282" y="642924"/>
            <a:ext cx="2286016" cy="357190"/>
          </a:xfrm>
          <a:prstGeom prst="rect">
            <a:avLst/>
          </a:prstGeom>
          <a:noFill/>
          <a:ln w="9525">
            <a:noFill/>
            <a:miter lim="800000"/>
            <a:headEnd/>
            <a:tailEnd/>
          </a:ln>
        </p:spPr>
        <p:txBody>
          <a:bodyPr anchor="ctr"/>
          <a:lstStyle/>
          <a:p>
            <a:pPr algn="ct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7.4.3  VPN</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协议</a:t>
            </a:r>
          </a:p>
        </p:txBody>
      </p:sp>
      <p:pic>
        <p:nvPicPr>
          <p:cNvPr id="83973" name="Picture 6" descr="C:\Users\P51\AppData\Roaming\Tencent\Users\173375927\QQ\WinTemp\RichOle\V1O8A8]KMA_FUWOM`CE316B.png">
            <a:extLst>
              <a:ext uri="{FF2B5EF4-FFF2-40B4-BE49-F238E27FC236}">
                <a16:creationId xmlns:a16="http://schemas.microsoft.com/office/drawing/2014/main" id="{3F7B9DE6-C261-41F2-AE4F-391A063D802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32363" y="0"/>
            <a:ext cx="4114800" cy="1995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3974" name="矩形 6">
            <a:extLst>
              <a:ext uri="{FF2B5EF4-FFF2-40B4-BE49-F238E27FC236}">
                <a16:creationId xmlns:a16="http://schemas.microsoft.com/office/drawing/2014/main" id="{4CF31071-4230-4150-BA59-EA9D5DFF2C33}"/>
              </a:ext>
            </a:extLst>
          </p:cNvPr>
          <p:cNvSpPr>
            <a:spLocks noChangeArrowheads="1"/>
          </p:cNvSpPr>
          <p:nvPr/>
        </p:nvSpPr>
        <p:spPr bwMode="auto">
          <a:xfrm>
            <a:off x="6156325" y="1563688"/>
            <a:ext cx="576263" cy="215900"/>
          </a:xfrm>
          <a:prstGeom prst="rect">
            <a:avLst/>
          </a:prstGeom>
          <a:noFill/>
          <a:ln w="3810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a:p>
        </p:txBody>
      </p:sp>
    </p:spTree>
  </p:cSld>
  <p:clrMapOvr>
    <a:masterClrMapping/>
  </p:clrMapOvr>
  <p:transition spd="med">
    <p:randomBar dir="vert"/>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内容占位符 2">
            <a:extLst>
              <a:ext uri="{FF2B5EF4-FFF2-40B4-BE49-F238E27FC236}">
                <a16:creationId xmlns:a16="http://schemas.microsoft.com/office/drawing/2014/main" id="{23162A8C-EEA7-49D3-A2C3-6245C212FE7F}"/>
              </a:ext>
            </a:extLst>
          </p:cNvPr>
          <p:cNvSpPr>
            <a:spLocks noGrp="1"/>
          </p:cNvSpPr>
          <p:nvPr>
            <p:ph idx="1"/>
          </p:nvPr>
        </p:nvSpPr>
        <p:spPr>
          <a:xfrm>
            <a:off x="357188" y="1571625"/>
            <a:ext cx="8229600" cy="785813"/>
          </a:xfrm>
        </p:spPr>
        <p:txBody>
          <a:bodyPr/>
          <a:lstStyle/>
          <a:p>
            <a:pPr marL="342900" lvl="1" indent="-342900">
              <a:lnSpc>
                <a:spcPct val="130000"/>
              </a:lnSpc>
              <a:buSzPct val="85000"/>
              <a:buFont typeface="Wingdings" pitchFamily="2" charset="2"/>
              <a:buChar char="n"/>
            </a:pPr>
            <a:r>
              <a:rPr lang="zh-CN" altLang="en-US" sz="1800" b="1"/>
              <a:t>点对点隧道协议</a:t>
            </a:r>
            <a:r>
              <a:rPr lang="en-US" altLang="en-US" sz="1800" b="1">
                <a:latin typeface="微软雅黑" panose="020B0503020204020204" pitchFamily="34" charset="-122"/>
                <a:ea typeface="微软雅黑" panose="020B0503020204020204" pitchFamily="34" charset="-122"/>
              </a:rPr>
              <a:t>PPTP</a:t>
            </a:r>
            <a:r>
              <a:rPr lang="zh-CN" altLang="en-US" sz="1800" b="1"/>
              <a:t>由</a:t>
            </a:r>
            <a:r>
              <a:rPr lang="zh-CN" altLang="en-US" sz="1800" b="1">
                <a:solidFill>
                  <a:srgbClr val="0033CC"/>
                </a:solidFill>
              </a:rPr>
              <a:t>微软</a:t>
            </a:r>
            <a:r>
              <a:rPr lang="zh-CN" altLang="en-US" sz="1800" b="1"/>
              <a:t>公司设计，是一种支持多协议</a:t>
            </a:r>
            <a:r>
              <a:rPr lang="en-US" altLang="zh-CN" sz="1800" b="1"/>
              <a:t>VPN</a:t>
            </a:r>
            <a:r>
              <a:rPr lang="zh-CN" altLang="en-US" sz="1800" b="1"/>
              <a:t>的网络技术，</a:t>
            </a:r>
            <a:r>
              <a:rPr lang="zh-CN" altLang="en-US" sz="1800" b="1">
                <a:solidFill>
                  <a:srgbClr val="FF0000"/>
                </a:solidFill>
              </a:rPr>
              <a:t>工作在</a:t>
            </a:r>
            <a:r>
              <a:rPr lang="en-US" altLang="en-US" sz="1800" b="1">
                <a:solidFill>
                  <a:srgbClr val="FF0000"/>
                </a:solidFill>
                <a:latin typeface="微软雅黑" panose="020B0503020204020204" pitchFamily="34" charset="-122"/>
                <a:ea typeface="微软雅黑" panose="020B0503020204020204" pitchFamily="34" charset="-122"/>
              </a:rPr>
              <a:t>OSI</a:t>
            </a:r>
            <a:r>
              <a:rPr lang="zh-CN" altLang="en-US" sz="1800" b="1">
                <a:solidFill>
                  <a:srgbClr val="FF0000"/>
                </a:solidFill>
              </a:rPr>
              <a:t>模型的第二层</a:t>
            </a:r>
            <a:r>
              <a:rPr lang="zh-CN" altLang="en-US" sz="1000" b="1">
                <a:solidFill>
                  <a:srgbClr val="FF0000"/>
                </a:solidFill>
              </a:rPr>
              <a:t>（对</a:t>
            </a:r>
            <a:r>
              <a:rPr lang="en-US" altLang="zh-CN" sz="1000" b="1">
                <a:solidFill>
                  <a:srgbClr val="FF0000"/>
                </a:solidFill>
              </a:rPr>
              <a:t>PPP/PPPoE</a:t>
            </a:r>
            <a:r>
              <a:rPr lang="zh-CN" altLang="en-US" sz="1000" b="1">
                <a:solidFill>
                  <a:srgbClr val="FF0000"/>
                </a:solidFill>
              </a:rPr>
              <a:t>协议的数据包进行封装）</a:t>
            </a:r>
            <a:r>
              <a:rPr lang="zh-CN" altLang="en-US" sz="1800" b="1"/>
              <a:t>。</a:t>
            </a:r>
          </a:p>
        </p:txBody>
      </p:sp>
      <p:pic>
        <p:nvPicPr>
          <p:cNvPr id="80900" name="图片 52">
            <a:extLst>
              <a:ext uri="{FF2B5EF4-FFF2-40B4-BE49-F238E27FC236}">
                <a16:creationId xmlns:a16="http://schemas.microsoft.com/office/drawing/2014/main" id="{E1C8D820-085B-4430-97BB-5A0CCF2276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7250" y="2428875"/>
            <a:ext cx="7418388" cy="171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标题 1">
            <a:extLst>
              <a:ext uri="{FF2B5EF4-FFF2-40B4-BE49-F238E27FC236}">
                <a16:creationId xmlns:a16="http://schemas.microsoft.com/office/drawing/2014/main" id="{E3DDDC80-E14D-45CC-836A-7955DE714F7C}"/>
              </a:ext>
            </a:extLst>
          </p:cNvPr>
          <p:cNvSpPr txBox="1">
            <a:spLocks/>
          </p:cNvSpPr>
          <p:nvPr/>
        </p:nvSpPr>
        <p:spPr bwMode="auto">
          <a:xfrm>
            <a:off x="7000892" y="214296"/>
            <a:ext cx="2000264" cy="357190"/>
          </a:xfrm>
          <a:prstGeom prst="rect">
            <a:avLst/>
          </a:prstGeom>
          <a:noFill/>
          <a:ln w="9525">
            <a:noFill/>
            <a:miter lim="800000"/>
            <a:headEnd/>
            <a:tailEnd/>
          </a:ln>
        </p:spPr>
        <p:txBody>
          <a:bodyPr anchor="ctr"/>
          <a:lstStyle/>
          <a:p>
            <a:pPr algn="ct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7.4  </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虚拟专用网</a:t>
            </a:r>
          </a:p>
        </p:txBody>
      </p:sp>
      <p:sp>
        <p:nvSpPr>
          <p:cNvPr id="6" name="标题 1">
            <a:extLst>
              <a:ext uri="{FF2B5EF4-FFF2-40B4-BE49-F238E27FC236}">
                <a16:creationId xmlns:a16="http://schemas.microsoft.com/office/drawing/2014/main" id="{A8188127-31CE-4C8D-A98F-D988491752A8}"/>
              </a:ext>
            </a:extLst>
          </p:cNvPr>
          <p:cNvSpPr txBox="1">
            <a:spLocks/>
          </p:cNvSpPr>
          <p:nvPr/>
        </p:nvSpPr>
        <p:spPr bwMode="auto">
          <a:xfrm>
            <a:off x="214282" y="642924"/>
            <a:ext cx="2286016" cy="357190"/>
          </a:xfrm>
          <a:prstGeom prst="rect">
            <a:avLst/>
          </a:prstGeom>
          <a:noFill/>
          <a:ln w="9525">
            <a:noFill/>
            <a:miter lim="800000"/>
            <a:headEnd/>
            <a:tailEnd/>
          </a:ln>
        </p:spPr>
        <p:txBody>
          <a:bodyPr anchor="ctr"/>
          <a:lstStyle/>
          <a:p>
            <a:pPr algn="ct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7.4.3  VPN</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协议</a:t>
            </a:r>
          </a:p>
        </p:txBody>
      </p:sp>
      <p:sp>
        <p:nvSpPr>
          <p:cNvPr id="8" name="标题 1">
            <a:extLst>
              <a:ext uri="{FF2B5EF4-FFF2-40B4-BE49-F238E27FC236}">
                <a16:creationId xmlns:a16="http://schemas.microsoft.com/office/drawing/2014/main" id="{5B77C295-1A33-4511-958B-08F5C53C8ABB}"/>
              </a:ext>
            </a:extLst>
          </p:cNvPr>
          <p:cNvSpPr>
            <a:spLocks noGrp="1"/>
          </p:cNvSpPr>
          <p:nvPr>
            <p:ph type="title"/>
          </p:nvPr>
        </p:nvSpPr>
        <p:spPr>
          <a:xfrm>
            <a:off x="428625" y="1143000"/>
            <a:ext cx="2774950" cy="357188"/>
          </a:xfrm>
        </p:spPr>
        <p:txBody>
          <a:bodyPr/>
          <a:lstStyle/>
          <a:p>
            <a:pPr algn="l">
              <a:defRPr/>
            </a:pPr>
            <a:r>
              <a:rPr lang="en-US" altLang="en-US" sz="1800" dirty="0">
                <a:solidFill>
                  <a:srgbClr val="0033CC"/>
                </a:solidFill>
                <a:effectLst/>
              </a:rPr>
              <a:t>1) </a:t>
            </a:r>
            <a:r>
              <a:rPr altLang="en-US" sz="1800" dirty="0" err="1">
                <a:solidFill>
                  <a:srgbClr val="0033CC"/>
                </a:solidFill>
                <a:effectLst/>
              </a:rPr>
              <a:t>点对点隧道协议</a:t>
            </a:r>
            <a:r>
              <a:rPr lang="en-US" altLang="en-US" sz="1800" dirty="0" err="1">
                <a:solidFill>
                  <a:srgbClr val="0033CC"/>
                </a:solidFill>
                <a:effectLst/>
              </a:rPr>
              <a:t>PPTP</a:t>
            </a:r>
            <a:endParaRPr altLang="en-US" sz="1800" dirty="0">
              <a:solidFill>
                <a:srgbClr val="0033CC"/>
              </a:solidFill>
              <a:effectLst/>
            </a:endParaRPr>
          </a:p>
        </p:txBody>
      </p:sp>
      <p:sp>
        <p:nvSpPr>
          <p:cNvPr id="9" name="标题 1">
            <a:extLst>
              <a:ext uri="{FF2B5EF4-FFF2-40B4-BE49-F238E27FC236}">
                <a16:creationId xmlns:a16="http://schemas.microsoft.com/office/drawing/2014/main" id="{68A8C54E-DACB-4B22-A5FC-08B62679D62D}"/>
              </a:ext>
            </a:extLst>
          </p:cNvPr>
          <p:cNvSpPr txBox="1">
            <a:spLocks/>
          </p:cNvSpPr>
          <p:nvPr/>
        </p:nvSpPr>
        <p:spPr bwMode="auto">
          <a:xfrm>
            <a:off x="3357563" y="4000500"/>
            <a:ext cx="2071687" cy="357188"/>
          </a:xfrm>
          <a:prstGeom prst="rect">
            <a:avLst/>
          </a:prstGeom>
          <a:noFill/>
          <a:ln w="9525">
            <a:noFill/>
            <a:miter lim="800000"/>
            <a:headEnd/>
            <a:tailEnd/>
          </a:ln>
        </p:spPr>
        <p:txBody>
          <a:bodyPr anchor="ctr"/>
          <a:lstStyle/>
          <a:p>
            <a:pPr algn="ctr">
              <a:defRPr/>
            </a:pPr>
            <a:r>
              <a:rPr lang="en-US" altLang="en-US" sz="1600" b="1" dirty="0">
                <a:latin typeface="+mj-ea"/>
                <a:ea typeface="+mj-ea"/>
                <a:cs typeface="+mj-cs"/>
              </a:rPr>
              <a:t>PPTP</a:t>
            </a:r>
            <a:r>
              <a:rPr lang="zh-CN" altLang="en-US" sz="1600" b="1" dirty="0">
                <a:latin typeface="+mj-ea"/>
                <a:ea typeface="+mj-ea"/>
                <a:cs typeface="+mj-cs"/>
              </a:rPr>
              <a:t>隧道</a:t>
            </a:r>
          </a:p>
        </p:txBody>
      </p:sp>
      <p:sp>
        <p:nvSpPr>
          <p:cNvPr id="10" name="矩形 9">
            <a:extLst>
              <a:ext uri="{FF2B5EF4-FFF2-40B4-BE49-F238E27FC236}">
                <a16:creationId xmlns:a16="http://schemas.microsoft.com/office/drawing/2014/main" id="{502A42AF-06D2-46D2-907C-31C15FEA8433}"/>
              </a:ext>
            </a:extLst>
          </p:cNvPr>
          <p:cNvSpPr/>
          <p:nvPr/>
        </p:nvSpPr>
        <p:spPr>
          <a:xfrm>
            <a:off x="3348038" y="50800"/>
            <a:ext cx="3671887" cy="739775"/>
          </a:xfrm>
          <a:prstGeom prst="rect">
            <a:avLst/>
          </a:prstGeom>
        </p:spPr>
        <p:txBody>
          <a:bodyPr>
            <a:spAutoFit/>
          </a:bodyPr>
          <a:lstStyle/>
          <a:p>
            <a:pPr>
              <a:defRPr/>
            </a:pPr>
            <a:r>
              <a:rPr lang="en-US" altLang="zh-CN" sz="1400" b="1" dirty="0">
                <a:solidFill>
                  <a:srgbClr val="FF0000"/>
                </a:solidFill>
                <a:latin typeface="+mj-ea"/>
                <a:ea typeface="+mj-ea"/>
              </a:rPr>
              <a:t>PPTP</a:t>
            </a:r>
            <a:r>
              <a:rPr lang="zh-CN" altLang="en-US" sz="1400" b="1" dirty="0">
                <a:solidFill>
                  <a:srgbClr val="FF0000"/>
                </a:solidFill>
                <a:latin typeface="+mj-ea"/>
                <a:ea typeface="+mj-ea"/>
              </a:rPr>
              <a:t>将</a:t>
            </a:r>
            <a:r>
              <a:rPr lang="en-US" altLang="zh-CN" sz="1400" b="1" dirty="0">
                <a:solidFill>
                  <a:srgbClr val="FF0000"/>
                </a:solidFill>
                <a:latin typeface="+mj-ea"/>
                <a:ea typeface="+mj-ea"/>
              </a:rPr>
              <a:t>PPP</a:t>
            </a:r>
            <a:r>
              <a:rPr lang="zh-CN" altLang="en-US" sz="1400" b="1" dirty="0">
                <a:solidFill>
                  <a:srgbClr val="FF0000"/>
                </a:solidFill>
                <a:latin typeface="+mj-ea"/>
                <a:ea typeface="+mj-ea"/>
              </a:rPr>
              <a:t>（</a:t>
            </a:r>
            <a:r>
              <a:rPr lang="en-US" altLang="zh-CN" sz="1400" b="1" dirty="0">
                <a:solidFill>
                  <a:srgbClr val="FF0000"/>
                </a:solidFill>
                <a:latin typeface="+mj-ea"/>
                <a:ea typeface="+mj-ea"/>
              </a:rPr>
              <a:t>Point-to-Point Protocol</a:t>
            </a:r>
            <a:r>
              <a:rPr lang="zh-CN" altLang="en-US" sz="1400" b="1" dirty="0">
                <a:solidFill>
                  <a:srgbClr val="FF0000"/>
                </a:solidFill>
                <a:latin typeface="+mj-ea"/>
                <a:ea typeface="+mj-ea"/>
              </a:rPr>
              <a:t>）帧封装进</a:t>
            </a:r>
            <a:r>
              <a:rPr lang="en-US" altLang="zh-CN" sz="1400" b="1" dirty="0">
                <a:solidFill>
                  <a:srgbClr val="FF0000"/>
                </a:solidFill>
                <a:latin typeface="+mj-ea"/>
                <a:ea typeface="+mj-ea"/>
              </a:rPr>
              <a:t>IP</a:t>
            </a:r>
            <a:r>
              <a:rPr lang="zh-CN" altLang="en-US" sz="1400" b="1" dirty="0">
                <a:solidFill>
                  <a:srgbClr val="FF0000"/>
                </a:solidFill>
                <a:latin typeface="+mj-ea"/>
                <a:ea typeface="+mj-ea"/>
              </a:rPr>
              <a:t>数据报中，通过</a:t>
            </a:r>
            <a:r>
              <a:rPr lang="en-US" altLang="zh-CN" sz="1400" b="1" dirty="0">
                <a:solidFill>
                  <a:srgbClr val="FF0000"/>
                </a:solidFill>
                <a:latin typeface="+mj-ea"/>
                <a:ea typeface="+mj-ea"/>
              </a:rPr>
              <a:t>IP</a:t>
            </a:r>
            <a:r>
              <a:rPr lang="zh-CN" altLang="en-US" sz="1400" b="1" dirty="0">
                <a:solidFill>
                  <a:srgbClr val="FF0000"/>
                </a:solidFill>
                <a:latin typeface="+mj-ea"/>
                <a:ea typeface="+mj-ea"/>
              </a:rPr>
              <a:t>网络如</a:t>
            </a:r>
            <a:r>
              <a:rPr lang="en-US" altLang="zh-CN" sz="1400" b="1" dirty="0">
                <a:solidFill>
                  <a:srgbClr val="FF0000"/>
                </a:solidFill>
                <a:latin typeface="+mj-ea"/>
                <a:ea typeface="+mj-ea"/>
              </a:rPr>
              <a:t>Internet</a:t>
            </a:r>
            <a:r>
              <a:rPr lang="zh-CN" altLang="en-US" sz="1400" b="1" dirty="0">
                <a:solidFill>
                  <a:srgbClr val="FF0000"/>
                </a:solidFill>
                <a:latin typeface="+mj-ea"/>
                <a:ea typeface="+mj-ea"/>
              </a:rPr>
              <a:t>或其他企业专用</a:t>
            </a:r>
            <a:r>
              <a:rPr lang="en-US" altLang="zh-CN" sz="1400" b="1" dirty="0">
                <a:solidFill>
                  <a:srgbClr val="FF0000"/>
                </a:solidFill>
                <a:latin typeface="+mj-ea"/>
                <a:ea typeface="+mj-ea"/>
              </a:rPr>
              <a:t>Intranet</a:t>
            </a:r>
            <a:r>
              <a:rPr lang="zh-CN" altLang="en-US" sz="1400" b="1" dirty="0">
                <a:solidFill>
                  <a:srgbClr val="FF0000"/>
                </a:solidFill>
                <a:latin typeface="+mj-ea"/>
                <a:ea typeface="+mj-ea"/>
              </a:rPr>
              <a:t>等发送。</a:t>
            </a:r>
          </a:p>
        </p:txBody>
      </p:sp>
      <p:sp>
        <p:nvSpPr>
          <p:cNvPr id="11" name="矩形 10">
            <a:extLst>
              <a:ext uri="{FF2B5EF4-FFF2-40B4-BE49-F238E27FC236}">
                <a16:creationId xmlns:a16="http://schemas.microsoft.com/office/drawing/2014/main" id="{A8D71CF5-F8BD-42EE-9DD3-89FDBE9A1758}"/>
              </a:ext>
            </a:extLst>
          </p:cNvPr>
          <p:cNvSpPr/>
          <p:nvPr/>
        </p:nvSpPr>
        <p:spPr>
          <a:xfrm>
            <a:off x="215900" y="4702175"/>
            <a:ext cx="8748713" cy="461963"/>
          </a:xfrm>
          <a:prstGeom prst="rect">
            <a:avLst/>
          </a:prstGeom>
        </p:spPr>
        <p:txBody>
          <a:bodyPr>
            <a:spAutoFit/>
          </a:bodyPr>
          <a:lstStyle/>
          <a:p>
            <a:pPr>
              <a:defRPr/>
            </a:pPr>
            <a:r>
              <a:rPr lang="zh-CN" altLang="en-US" sz="1200" b="1" dirty="0">
                <a:solidFill>
                  <a:schemeClr val="bg1"/>
                </a:solidFill>
                <a:latin typeface="+mj-ea"/>
                <a:ea typeface="+mj-ea"/>
              </a:rPr>
              <a:t>（</a:t>
            </a:r>
            <a:r>
              <a:rPr lang="en-US" altLang="zh-CN" sz="1200" b="1" dirty="0">
                <a:solidFill>
                  <a:schemeClr val="bg1"/>
                </a:solidFill>
                <a:latin typeface="+mj-ea"/>
                <a:ea typeface="+mj-ea"/>
              </a:rPr>
              <a:t>1</a:t>
            </a:r>
            <a:r>
              <a:rPr lang="zh-CN" altLang="en-US" sz="1200" b="1" dirty="0">
                <a:solidFill>
                  <a:schemeClr val="bg1"/>
                </a:solidFill>
                <a:latin typeface="+mj-ea"/>
                <a:ea typeface="+mj-ea"/>
              </a:rPr>
              <a:t>）</a:t>
            </a:r>
            <a:r>
              <a:rPr lang="en-US" altLang="zh-CN" sz="1200" b="1" dirty="0">
                <a:solidFill>
                  <a:schemeClr val="bg1"/>
                </a:solidFill>
                <a:latin typeface="+mj-ea"/>
                <a:ea typeface="+mj-ea"/>
              </a:rPr>
              <a:t>PPTP</a:t>
            </a:r>
            <a:r>
              <a:rPr lang="zh-CN" altLang="en-US" sz="1200" b="1" dirty="0">
                <a:solidFill>
                  <a:schemeClr val="bg1"/>
                </a:solidFill>
                <a:latin typeface="+mj-ea"/>
                <a:ea typeface="+mj-ea"/>
              </a:rPr>
              <a:t>通过</a:t>
            </a:r>
            <a:r>
              <a:rPr lang="en-US" altLang="zh-CN" sz="1200" b="1">
                <a:solidFill>
                  <a:schemeClr val="bg1"/>
                </a:solidFill>
                <a:latin typeface="+mj-ea"/>
                <a:ea typeface="+mj-ea"/>
              </a:rPr>
              <a:t>TCP</a:t>
            </a:r>
            <a:r>
              <a:rPr lang="zh-CN" altLang="en-US" sz="1200" b="1">
                <a:solidFill>
                  <a:schemeClr val="bg1"/>
                </a:solidFill>
                <a:latin typeface="+mj-ea"/>
                <a:ea typeface="+mj-ea"/>
              </a:rPr>
              <a:t>控制</a:t>
            </a:r>
            <a:r>
              <a:rPr lang="zh-CN" altLang="en-US" sz="1200" b="1" dirty="0">
                <a:solidFill>
                  <a:schemeClr val="bg1"/>
                </a:solidFill>
                <a:latin typeface="+mj-ea"/>
                <a:ea typeface="+mj-ea"/>
              </a:rPr>
              <a:t>连接来创建、维护、终止一条隧道，并使用通用路由封装</a:t>
            </a:r>
            <a:r>
              <a:rPr lang="en-US" altLang="zh-CN" sz="1200" b="1" dirty="0">
                <a:solidFill>
                  <a:schemeClr val="bg1"/>
                </a:solidFill>
                <a:latin typeface="+mj-ea"/>
                <a:ea typeface="+mj-ea"/>
              </a:rPr>
              <a:t>GRE</a:t>
            </a:r>
            <a:r>
              <a:rPr lang="zh-CN" altLang="en-US" sz="1200" b="1" dirty="0">
                <a:solidFill>
                  <a:schemeClr val="bg1"/>
                </a:solidFill>
                <a:latin typeface="+mj-ea"/>
                <a:ea typeface="+mj-ea"/>
              </a:rPr>
              <a:t>（</a:t>
            </a:r>
            <a:r>
              <a:rPr lang="en-US" altLang="zh-CN" sz="1200" b="1" dirty="0">
                <a:solidFill>
                  <a:schemeClr val="bg1"/>
                </a:solidFill>
                <a:latin typeface="+mj-ea"/>
                <a:ea typeface="+mj-ea"/>
              </a:rPr>
              <a:t>Generic Routing Encapsulation</a:t>
            </a:r>
            <a:r>
              <a:rPr lang="zh-CN" altLang="en-US" sz="1200" b="1" dirty="0">
                <a:solidFill>
                  <a:schemeClr val="bg1"/>
                </a:solidFill>
                <a:latin typeface="+mj-ea"/>
                <a:ea typeface="+mj-ea"/>
              </a:rPr>
              <a:t>）对</a:t>
            </a:r>
            <a:r>
              <a:rPr lang="en-US" altLang="zh-CN" sz="1200" b="1" dirty="0">
                <a:solidFill>
                  <a:schemeClr val="bg1"/>
                </a:solidFill>
                <a:latin typeface="+mj-ea"/>
                <a:ea typeface="+mj-ea"/>
              </a:rPr>
              <a:t>PPP</a:t>
            </a:r>
            <a:r>
              <a:rPr lang="zh-CN" altLang="en-US" sz="1200" b="1" dirty="0">
                <a:solidFill>
                  <a:schemeClr val="bg1"/>
                </a:solidFill>
                <a:latin typeface="+mj-ea"/>
                <a:ea typeface="+mj-ea"/>
              </a:rPr>
              <a:t>帧进行封装。</a:t>
            </a:r>
            <a:r>
              <a:rPr lang="en-US" altLang="zh-CN" sz="1200" b="1" dirty="0">
                <a:solidFill>
                  <a:schemeClr val="bg1"/>
                </a:solidFill>
                <a:latin typeface="+mj-ea"/>
                <a:ea typeface="+mj-ea"/>
              </a:rPr>
              <a:t>	</a:t>
            </a:r>
            <a:r>
              <a:rPr lang="zh-CN" altLang="en-US" sz="1200" b="1" dirty="0">
                <a:solidFill>
                  <a:schemeClr val="bg1"/>
                </a:solidFill>
                <a:latin typeface="+mj-ea"/>
                <a:ea typeface="+mj-ea"/>
              </a:rPr>
              <a:t>（</a:t>
            </a:r>
            <a:r>
              <a:rPr lang="en-US" altLang="zh-CN" sz="1200" b="1" dirty="0">
                <a:solidFill>
                  <a:schemeClr val="bg1"/>
                </a:solidFill>
                <a:latin typeface="+mj-ea"/>
                <a:ea typeface="+mj-ea"/>
              </a:rPr>
              <a:t>2</a:t>
            </a:r>
            <a:r>
              <a:rPr lang="zh-CN" altLang="en-US" sz="1200" b="1" dirty="0">
                <a:solidFill>
                  <a:schemeClr val="bg1"/>
                </a:solidFill>
                <a:latin typeface="+mj-ea"/>
                <a:ea typeface="+mj-ea"/>
              </a:rPr>
              <a:t>）封装前，</a:t>
            </a:r>
            <a:r>
              <a:rPr lang="en-US" altLang="zh-CN" sz="1200" b="1" dirty="0">
                <a:solidFill>
                  <a:schemeClr val="bg1"/>
                </a:solidFill>
                <a:latin typeface="+mj-ea"/>
                <a:ea typeface="+mj-ea"/>
              </a:rPr>
              <a:t>PPP</a:t>
            </a:r>
            <a:r>
              <a:rPr lang="zh-CN" altLang="en-US" sz="1200" b="1" dirty="0">
                <a:solidFill>
                  <a:schemeClr val="bg1"/>
                </a:solidFill>
                <a:latin typeface="+mj-ea"/>
                <a:ea typeface="+mj-ea"/>
              </a:rPr>
              <a:t>帧的有效载荷即有效传输数据一般会经过加密、压缩或是两者的混合处理。</a:t>
            </a:r>
          </a:p>
        </p:txBody>
      </p:sp>
      <p:pic>
        <p:nvPicPr>
          <p:cNvPr id="85002" name="Picture 5" descr="C:\Users\P51\AppData\Roaming\Tencent\Users\173375927\QQ\WinTemp\RichOle\5H]7_N22UYQ~8EF]J9W6@Q9.png">
            <a:extLst>
              <a:ext uri="{FF2B5EF4-FFF2-40B4-BE49-F238E27FC236}">
                <a16:creationId xmlns:a16="http://schemas.microsoft.com/office/drawing/2014/main" id="{8733A264-7F97-4F02-BE4D-63C85F619D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48038" y="785813"/>
            <a:ext cx="3527425" cy="849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randomBar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7" presetClass="entr" presetSubtype="0" fill="hold" nodeType="clickEffect">
                                  <p:stCondLst>
                                    <p:cond delay="0"/>
                                  </p:stCondLst>
                                  <p:childTnLst>
                                    <p:set>
                                      <p:cBhvr>
                                        <p:cTn id="6" dur="1" fill="hold">
                                          <p:stCondLst>
                                            <p:cond delay="0"/>
                                          </p:stCondLst>
                                        </p:cTn>
                                        <p:tgtEl>
                                          <p:spTgt spid="80900"/>
                                        </p:tgtEl>
                                        <p:attrNameLst>
                                          <p:attrName>style.visibility</p:attrName>
                                        </p:attrNameLst>
                                      </p:cBhvr>
                                      <p:to>
                                        <p:strVal val="visible"/>
                                      </p:to>
                                    </p:set>
                                    <p:animEffect transition="in" filter="fade">
                                      <p:cBhvr>
                                        <p:cTn id="7" dur="500"/>
                                        <p:tgtEl>
                                          <p:spTgt spid="80900"/>
                                        </p:tgtEl>
                                      </p:cBhvr>
                                    </p:animEffect>
                                    <p:anim calcmode="lin" valueType="num">
                                      <p:cBhvr>
                                        <p:cTn id="8" dur="500" fill="hold"/>
                                        <p:tgtEl>
                                          <p:spTgt spid="80900"/>
                                        </p:tgtEl>
                                        <p:attrNameLst>
                                          <p:attrName>ppt_x</p:attrName>
                                        </p:attrNameLst>
                                      </p:cBhvr>
                                      <p:tavLst>
                                        <p:tav tm="0">
                                          <p:val>
                                            <p:strVal val="#ppt_x"/>
                                          </p:val>
                                        </p:tav>
                                        <p:tav tm="100000">
                                          <p:val>
                                            <p:strVal val="#ppt_x"/>
                                          </p:val>
                                        </p:tav>
                                      </p:tavLst>
                                    </p:anim>
                                    <p:anim calcmode="lin" valueType="num">
                                      <p:cBhvr>
                                        <p:cTn id="9" dur="500" fill="hold"/>
                                        <p:tgtEl>
                                          <p:spTgt spid="80900"/>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anim calcmode="lin" valueType="num">
                                      <p:cBhvr>
                                        <p:cTn id="13" dur="500" fill="hold"/>
                                        <p:tgtEl>
                                          <p:spTgt spid="9"/>
                                        </p:tgtEl>
                                        <p:attrNameLst>
                                          <p:attrName>ppt_x</p:attrName>
                                        </p:attrNameLst>
                                      </p:cBhvr>
                                      <p:tavLst>
                                        <p:tav tm="0">
                                          <p:val>
                                            <p:strVal val="#ppt_x"/>
                                          </p:val>
                                        </p:tav>
                                        <p:tav tm="100000">
                                          <p:val>
                                            <p:strVal val="#ppt_x"/>
                                          </p:val>
                                        </p:tav>
                                      </p:tavLst>
                                    </p:anim>
                                    <p:anim calcmode="lin" valueType="num">
                                      <p:cBhvr>
                                        <p:cTn id="14" dur="5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50C9B86C-3678-40DC-BB6C-A0189B5A5736}"/>
              </a:ext>
            </a:extLst>
          </p:cNvPr>
          <p:cNvSpPr>
            <a:spLocks noGrp="1"/>
          </p:cNvSpPr>
          <p:nvPr>
            <p:ph idx="1"/>
          </p:nvPr>
        </p:nvSpPr>
        <p:spPr>
          <a:xfrm>
            <a:off x="357188" y="1000125"/>
            <a:ext cx="8358187" cy="3286125"/>
          </a:xfrm>
        </p:spPr>
        <p:txBody>
          <a:bodyPr/>
          <a:lstStyle/>
          <a:p>
            <a:pPr marL="342900" lvl="1" indent="-342900">
              <a:lnSpc>
                <a:spcPct val="130000"/>
              </a:lnSpc>
              <a:buSzPct val="85000"/>
              <a:buFont typeface="Wingdings" pitchFamily="2" charset="2"/>
              <a:buChar char="n"/>
              <a:defRPr/>
            </a:pPr>
            <a:r>
              <a:rPr lang="en-US" b="1" dirty="0"/>
              <a:t>PPTP</a:t>
            </a:r>
            <a:r>
              <a:rPr lang="zh-CN" b="1" dirty="0"/>
              <a:t>协议通过</a:t>
            </a:r>
            <a:r>
              <a:rPr lang="zh-CN" b="1" dirty="0">
                <a:solidFill>
                  <a:srgbClr val="FF0000"/>
                </a:solidFill>
              </a:rPr>
              <a:t>使用</a:t>
            </a:r>
            <a:r>
              <a:rPr lang="zh-CN" b="1" dirty="0"/>
              <a:t>扩展的</a:t>
            </a:r>
            <a:r>
              <a:rPr lang="zh-CN" b="1" dirty="0">
                <a:solidFill>
                  <a:srgbClr val="0033CC"/>
                </a:solidFill>
              </a:rPr>
              <a:t>通用路由封装协议</a:t>
            </a:r>
            <a:r>
              <a:rPr lang="zh-CN" b="1" dirty="0"/>
              <a:t>（</a:t>
            </a:r>
            <a:r>
              <a:rPr lang="en-US" b="1" dirty="0"/>
              <a:t>GRE</a:t>
            </a:r>
            <a:r>
              <a:rPr lang="zh-CN" b="1" dirty="0"/>
              <a:t>，</a:t>
            </a:r>
            <a:r>
              <a:rPr lang="en-US" b="1" dirty="0"/>
              <a:t>Generic Routing Encapsulation</a:t>
            </a:r>
            <a:r>
              <a:rPr lang="zh-CN" b="1" dirty="0"/>
              <a:t>）进行封装</a:t>
            </a:r>
            <a:endParaRPr lang="en-US" b="1" dirty="0"/>
          </a:p>
          <a:p>
            <a:pPr marL="342900" lvl="1" indent="-342900">
              <a:lnSpc>
                <a:spcPct val="130000"/>
              </a:lnSpc>
              <a:buSzPct val="85000"/>
              <a:buFont typeface="Wingdings" pitchFamily="2" charset="2"/>
              <a:buChar char="n"/>
              <a:defRPr/>
            </a:pPr>
            <a:r>
              <a:rPr lang="zh-CN" altLang="en-US" b="1" dirty="0"/>
              <a:t>在</a:t>
            </a:r>
            <a:r>
              <a:rPr lang="en-US" altLang="en-US" b="1" dirty="0"/>
              <a:t>PPTP</a:t>
            </a:r>
            <a:r>
              <a:rPr lang="zh-CN" altLang="en-US" b="1" dirty="0"/>
              <a:t>协议实现的过程中，</a:t>
            </a:r>
            <a:r>
              <a:rPr lang="zh-CN" altLang="en-US" b="1" dirty="0">
                <a:solidFill>
                  <a:srgbClr val="FF0000"/>
                </a:solidFill>
              </a:rPr>
              <a:t>使用</a:t>
            </a:r>
            <a:r>
              <a:rPr lang="zh-CN" altLang="en-US" b="1" dirty="0"/>
              <a:t>的</a:t>
            </a:r>
            <a:r>
              <a:rPr lang="zh-CN" altLang="en-US" b="1" dirty="0">
                <a:solidFill>
                  <a:srgbClr val="0033CC"/>
                </a:solidFill>
              </a:rPr>
              <a:t>多种认证机制</a:t>
            </a:r>
            <a:r>
              <a:rPr lang="zh-CN" altLang="en-US" b="1" u="sng" dirty="0"/>
              <a:t>与创建</a:t>
            </a:r>
            <a:r>
              <a:rPr lang="en-US" altLang="en-US" b="1" u="sng" dirty="0"/>
              <a:t>PPP</a:t>
            </a:r>
            <a:r>
              <a:rPr lang="zh-CN" altLang="en-US" b="1" u="sng" dirty="0"/>
              <a:t>连接时相同</a:t>
            </a:r>
            <a:r>
              <a:rPr lang="zh-CN" altLang="en-US" b="1" dirty="0"/>
              <a:t>，主要包括：</a:t>
            </a:r>
          </a:p>
          <a:p>
            <a:pPr lvl="1">
              <a:lnSpc>
                <a:spcPct val="130000"/>
              </a:lnSpc>
              <a:spcBef>
                <a:spcPts val="300"/>
              </a:spcBef>
              <a:buSzPct val="85000"/>
              <a:defRPr/>
            </a:pPr>
            <a:r>
              <a:rPr lang="en-US" altLang="en-US" sz="1400" b="1" dirty="0"/>
              <a:t>CHAP</a:t>
            </a:r>
            <a:r>
              <a:rPr lang="zh-CN" altLang="en-US" sz="1400" b="1" dirty="0"/>
              <a:t>（</a:t>
            </a:r>
            <a:r>
              <a:rPr lang="en-US" altLang="en-US" sz="1400" b="1" dirty="0"/>
              <a:t>Challenge-Handshake Authentication Protocol</a:t>
            </a:r>
            <a:r>
              <a:rPr lang="zh-CN" altLang="en-US" sz="1400" b="1" dirty="0"/>
              <a:t>，询问握手认证协议）</a:t>
            </a:r>
          </a:p>
          <a:p>
            <a:pPr lvl="1">
              <a:lnSpc>
                <a:spcPct val="130000"/>
              </a:lnSpc>
              <a:spcBef>
                <a:spcPts val="300"/>
              </a:spcBef>
              <a:buSzPct val="85000"/>
              <a:defRPr/>
            </a:pPr>
            <a:r>
              <a:rPr lang="en-US" altLang="en-US" sz="1400" b="1" dirty="0"/>
              <a:t>MS-CHAP</a:t>
            </a:r>
            <a:r>
              <a:rPr lang="zh-CN" altLang="en-US" sz="1400" b="1" dirty="0"/>
              <a:t>（</a:t>
            </a:r>
            <a:r>
              <a:rPr lang="en-US" altLang="en-US" sz="1400" b="1" dirty="0"/>
              <a:t>Microsoft Challenge-Handshake Authentication Protocol</a:t>
            </a:r>
            <a:r>
              <a:rPr lang="zh-CN" altLang="en-US" sz="1400" b="1" dirty="0"/>
              <a:t>，微软询问握手认证协议）</a:t>
            </a:r>
          </a:p>
          <a:p>
            <a:pPr lvl="1">
              <a:lnSpc>
                <a:spcPct val="130000"/>
              </a:lnSpc>
              <a:spcBef>
                <a:spcPts val="300"/>
              </a:spcBef>
              <a:buSzPct val="85000"/>
              <a:defRPr/>
            </a:pPr>
            <a:r>
              <a:rPr lang="en-US" altLang="en-US" sz="1400" b="1" dirty="0"/>
              <a:t>EAP</a:t>
            </a:r>
            <a:r>
              <a:rPr lang="zh-CN" altLang="en-US" sz="1400" b="1" dirty="0"/>
              <a:t>（</a:t>
            </a:r>
            <a:r>
              <a:rPr lang="en-US" altLang="en-US" sz="1400" b="1" dirty="0"/>
              <a:t>Extensible Authentication Protocol</a:t>
            </a:r>
            <a:r>
              <a:rPr lang="zh-CN" altLang="en-US" sz="1400" b="1" dirty="0"/>
              <a:t>，扩展身份认证协议）</a:t>
            </a:r>
          </a:p>
          <a:p>
            <a:pPr lvl="1">
              <a:lnSpc>
                <a:spcPct val="130000"/>
              </a:lnSpc>
              <a:spcBef>
                <a:spcPts val="300"/>
              </a:spcBef>
              <a:buSzPct val="85000"/>
              <a:defRPr/>
            </a:pPr>
            <a:r>
              <a:rPr lang="en-US" altLang="en-US" sz="1400" b="1" dirty="0"/>
              <a:t>PAP</a:t>
            </a:r>
            <a:r>
              <a:rPr lang="zh-CN" altLang="en-US" sz="1400" b="1" dirty="0"/>
              <a:t>（</a:t>
            </a:r>
            <a:r>
              <a:rPr lang="en-US" altLang="en-US" sz="1400" b="1" dirty="0"/>
              <a:t>Password Authentication Protocol</a:t>
            </a:r>
            <a:r>
              <a:rPr lang="zh-CN" altLang="en-US" sz="1400" b="1" dirty="0"/>
              <a:t>，口令认证协议）</a:t>
            </a:r>
          </a:p>
          <a:p>
            <a:pPr marL="342900" lvl="1" indent="-342900">
              <a:lnSpc>
                <a:spcPct val="130000"/>
              </a:lnSpc>
              <a:buSzPct val="85000"/>
              <a:buFont typeface="Wingdings" pitchFamily="2" charset="2"/>
              <a:buChar char="n"/>
              <a:defRPr/>
            </a:pPr>
            <a:r>
              <a:rPr lang="en-US" altLang="en-US" b="1" dirty="0"/>
              <a:t>PPTP</a:t>
            </a:r>
            <a:r>
              <a:rPr lang="zh-CN" altLang="en-US" b="1" dirty="0"/>
              <a:t>协议</a:t>
            </a:r>
            <a:r>
              <a:rPr lang="zh-CN" altLang="en-US" b="1" dirty="0">
                <a:solidFill>
                  <a:srgbClr val="FF0000"/>
                </a:solidFill>
              </a:rPr>
              <a:t>支持</a:t>
            </a:r>
            <a:r>
              <a:rPr lang="en-US" altLang="en-US" b="1" dirty="0"/>
              <a:t>DES</a:t>
            </a:r>
            <a:r>
              <a:rPr lang="zh-CN" altLang="en-US" b="1" dirty="0"/>
              <a:t>、</a:t>
            </a:r>
            <a:r>
              <a:rPr lang="en-US" altLang="zh-CN" b="1" dirty="0"/>
              <a:t>3</a:t>
            </a:r>
            <a:r>
              <a:rPr lang="en-US" altLang="en-US" b="1" dirty="0"/>
              <a:t>DES</a:t>
            </a:r>
            <a:r>
              <a:rPr lang="zh-CN" altLang="en-US" b="1" dirty="0"/>
              <a:t>、</a:t>
            </a:r>
            <a:r>
              <a:rPr lang="en-US" altLang="en-US" b="1" dirty="0"/>
              <a:t>RC4</a:t>
            </a:r>
            <a:r>
              <a:rPr lang="zh-CN" altLang="en-US" b="1" dirty="0"/>
              <a:t>、</a:t>
            </a:r>
            <a:r>
              <a:rPr lang="en-US" altLang="en-US" b="1" dirty="0"/>
              <a:t>RC5</a:t>
            </a:r>
            <a:r>
              <a:rPr lang="zh-CN" altLang="en-US" b="1" dirty="0"/>
              <a:t>等</a:t>
            </a:r>
            <a:r>
              <a:rPr lang="zh-CN" altLang="en-US" b="1" dirty="0">
                <a:solidFill>
                  <a:srgbClr val="0033CC"/>
                </a:solidFill>
              </a:rPr>
              <a:t>常用的加密算法</a:t>
            </a:r>
            <a:r>
              <a:rPr lang="zh-CN" altLang="en-US" b="1" dirty="0"/>
              <a:t>。</a:t>
            </a:r>
          </a:p>
          <a:p>
            <a:pPr>
              <a:defRPr/>
            </a:pPr>
            <a:endParaRPr lang="zh-CN" altLang="en-US" sz="1800" b="1" dirty="0"/>
          </a:p>
        </p:txBody>
      </p:sp>
      <p:sp>
        <p:nvSpPr>
          <p:cNvPr id="4" name="标题 1">
            <a:extLst>
              <a:ext uri="{FF2B5EF4-FFF2-40B4-BE49-F238E27FC236}">
                <a16:creationId xmlns:a16="http://schemas.microsoft.com/office/drawing/2014/main" id="{1A2DEA65-B92E-4342-8D5D-21CE96FE4198}"/>
              </a:ext>
            </a:extLst>
          </p:cNvPr>
          <p:cNvSpPr txBox="1">
            <a:spLocks/>
          </p:cNvSpPr>
          <p:nvPr/>
        </p:nvSpPr>
        <p:spPr bwMode="auto">
          <a:xfrm>
            <a:off x="7000892" y="214296"/>
            <a:ext cx="2000264" cy="357190"/>
          </a:xfrm>
          <a:prstGeom prst="rect">
            <a:avLst/>
          </a:prstGeom>
          <a:noFill/>
          <a:ln w="9525">
            <a:noFill/>
            <a:miter lim="800000"/>
            <a:headEnd/>
            <a:tailEnd/>
          </a:ln>
        </p:spPr>
        <p:txBody>
          <a:bodyPr anchor="ctr"/>
          <a:lstStyle/>
          <a:p>
            <a:pPr algn="ct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7.4  </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虚拟专用网</a:t>
            </a:r>
          </a:p>
        </p:txBody>
      </p:sp>
      <p:sp>
        <p:nvSpPr>
          <p:cNvPr id="5" name="标题 1">
            <a:extLst>
              <a:ext uri="{FF2B5EF4-FFF2-40B4-BE49-F238E27FC236}">
                <a16:creationId xmlns:a16="http://schemas.microsoft.com/office/drawing/2014/main" id="{D3BAFB87-7EBB-41CC-B5BB-127E1B34BD02}"/>
              </a:ext>
            </a:extLst>
          </p:cNvPr>
          <p:cNvSpPr txBox="1">
            <a:spLocks/>
          </p:cNvSpPr>
          <p:nvPr/>
        </p:nvSpPr>
        <p:spPr bwMode="auto">
          <a:xfrm>
            <a:off x="214282" y="642924"/>
            <a:ext cx="2286016" cy="357190"/>
          </a:xfrm>
          <a:prstGeom prst="rect">
            <a:avLst/>
          </a:prstGeom>
          <a:noFill/>
          <a:ln w="9525">
            <a:noFill/>
            <a:miter lim="800000"/>
            <a:headEnd/>
            <a:tailEnd/>
          </a:ln>
        </p:spPr>
        <p:txBody>
          <a:bodyPr anchor="ctr"/>
          <a:lstStyle/>
          <a:p>
            <a:pPr algn="ct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7.4.3  VPN</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协议</a:t>
            </a:r>
          </a:p>
        </p:txBody>
      </p:sp>
      <p:pic>
        <p:nvPicPr>
          <p:cNvPr id="86021" name="Picture 5" descr="C:\Users\P51\AppData\Roaming\Tencent\Users\173375927\QQ\WinTemp\RichOle\5H]7_N22UYQ~8EF]J9W6@Q9.png">
            <a:extLst>
              <a:ext uri="{FF2B5EF4-FFF2-40B4-BE49-F238E27FC236}">
                <a16:creationId xmlns:a16="http://schemas.microsoft.com/office/drawing/2014/main" id="{48677728-E1F9-454B-AC7D-A1EC635DC64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84438" y="0"/>
            <a:ext cx="4327525" cy="1042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randomBar dir="vert"/>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2D3828-C3B9-93F3-EEE4-1485A6AD357E}"/>
            </a:ext>
          </a:extLst>
        </p:cNvPr>
        <p:cNvGrpSpPr/>
        <p:nvPr/>
      </p:nvGrpSpPr>
      <p:grpSpPr>
        <a:xfrm>
          <a:off x="0" y="0"/>
          <a:ext cx="0" cy="0"/>
          <a:chOff x="0" y="0"/>
          <a:chExt cx="0" cy="0"/>
        </a:xfrm>
      </p:grpSpPr>
      <p:sp>
        <p:nvSpPr>
          <p:cNvPr id="3" name="内容占位符 2">
            <a:extLst>
              <a:ext uri="{FF2B5EF4-FFF2-40B4-BE49-F238E27FC236}">
                <a16:creationId xmlns:a16="http://schemas.microsoft.com/office/drawing/2014/main" id="{F4475B3F-E1AB-BF50-6E21-8E941A68832D}"/>
              </a:ext>
            </a:extLst>
          </p:cNvPr>
          <p:cNvSpPr>
            <a:spLocks noGrp="1"/>
          </p:cNvSpPr>
          <p:nvPr>
            <p:ph idx="1"/>
          </p:nvPr>
        </p:nvSpPr>
        <p:spPr>
          <a:xfrm>
            <a:off x="357188" y="1000126"/>
            <a:ext cx="8643968" cy="415746"/>
          </a:xfrm>
        </p:spPr>
        <p:txBody>
          <a:bodyPr/>
          <a:lstStyle/>
          <a:p>
            <a:pPr marL="342900" lvl="1" indent="-342900">
              <a:lnSpc>
                <a:spcPct val="130000"/>
              </a:lnSpc>
              <a:buSzPct val="85000"/>
              <a:buFont typeface="Wingdings" pitchFamily="2" charset="2"/>
              <a:buChar char="n"/>
              <a:defRPr/>
            </a:pPr>
            <a:r>
              <a:rPr lang="en-US" b="1" dirty="0"/>
              <a:t>PPTP</a:t>
            </a:r>
            <a:r>
              <a:rPr lang="zh-CN" b="1" dirty="0"/>
              <a:t>协议通过</a:t>
            </a:r>
            <a:r>
              <a:rPr lang="zh-CN" b="1" dirty="0">
                <a:solidFill>
                  <a:srgbClr val="FF0000"/>
                </a:solidFill>
              </a:rPr>
              <a:t>使用</a:t>
            </a:r>
            <a:r>
              <a:rPr lang="zh-CN" b="1" dirty="0"/>
              <a:t>扩展的</a:t>
            </a:r>
            <a:r>
              <a:rPr lang="zh-CN" b="1" dirty="0">
                <a:solidFill>
                  <a:srgbClr val="0033CC"/>
                </a:solidFill>
              </a:rPr>
              <a:t>通用路由封装协议</a:t>
            </a:r>
            <a:r>
              <a:rPr lang="zh-CN" b="1" dirty="0"/>
              <a:t>（</a:t>
            </a:r>
            <a:r>
              <a:rPr lang="en-US" b="1" dirty="0"/>
              <a:t>GRE</a:t>
            </a:r>
            <a:r>
              <a:rPr lang="zh-CN" b="1" dirty="0"/>
              <a:t>）进行封装</a:t>
            </a:r>
            <a:endParaRPr lang="zh-CN" altLang="en-US" sz="1800" b="1" dirty="0"/>
          </a:p>
        </p:txBody>
      </p:sp>
      <p:sp>
        <p:nvSpPr>
          <p:cNvPr id="4" name="标题 1">
            <a:extLst>
              <a:ext uri="{FF2B5EF4-FFF2-40B4-BE49-F238E27FC236}">
                <a16:creationId xmlns:a16="http://schemas.microsoft.com/office/drawing/2014/main" id="{9D8EA7D2-B3CB-0F64-A2D4-5CA1240DFD93}"/>
              </a:ext>
            </a:extLst>
          </p:cNvPr>
          <p:cNvSpPr txBox="1">
            <a:spLocks/>
          </p:cNvSpPr>
          <p:nvPr/>
        </p:nvSpPr>
        <p:spPr bwMode="auto">
          <a:xfrm>
            <a:off x="7000892" y="214296"/>
            <a:ext cx="2000264" cy="357190"/>
          </a:xfrm>
          <a:prstGeom prst="rect">
            <a:avLst/>
          </a:prstGeom>
          <a:noFill/>
          <a:ln w="9525">
            <a:noFill/>
            <a:miter lim="800000"/>
            <a:headEnd/>
            <a:tailEnd/>
          </a:ln>
        </p:spPr>
        <p:txBody>
          <a:bodyPr anchor="ctr"/>
          <a:lstStyle/>
          <a:p>
            <a:pPr algn="ct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7.4  </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虚拟专用网</a:t>
            </a:r>
          </a:p>
        </p:txBody>
      </p:sp>
      <p:sp>
        <p:nvSpPr>
          <p:cNvPr id="5" name="标题 1">
            <a:extLst>
              <a:ext uri="{FF2B5EF4-FFF2-40B4-BE49-F238E27FC236}">
                <a16:creationId xmlns:a16="http://schemas.microsoft.com/office/drawing/2014/main" id="{E7F12AD4-C888-B7CD-5B1C-B48EC5AB8869}"/>
              </a:ext>
            </a:extLst>
          </p:cNvPr>
          <p:cNvSpPr txBox="1">
            <a:spLocks/>
          </p:cNvSpPr>
          <p:nvPr/>
        </p:nvSpPr>
        <p:spPr bwMode="auto">
          <a:xfrm>
            <a:off x="214282" y="642924"/>
            <a:ext cx="2286016" cy="357190"/>
          </a:xfrm>
          <a:prstGeom prst="rect">
            <a:avLst/>
          </a:prstGeom>
          <a:noFill/>
          <a:ln w="9525">
            <a:noFill/>
            <a:miter lim="800000"/>
            <a:headEnd/>
            <a:tailEnd/>
          </a:ln>
        </p:spPr>
        <p:txBody>
          <a:bodyPr anchor="ctr"/>
          <a:lstStyle/>
          <a:p>
            <a:pPr algn="ct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7.4.3  VPN</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协议</a:t>
            </a:r>
          </a:p>
        </p:txBody>
      </p:sp>
      <p:pic>
        <p:nvPicPr>
          <p:cNvPr id="86021" name="Picture 5" descr="C:\Users\P51\AppData\Roaming\Tencent\Users\173375927\QQ\WinTemp\RichOle\5H]7_N22UYQ~8EF]J9W6@Q9.png">
            <a:extLst>
              <a:ext uri="{FF2B5EF4-FFF2-40B4-BE49-F238E27FC236}">
                <a16:creationId xmlns:a16="http://schemas.microsoft.com/office/drawing/2014/main" id="{18B94B07-66CC-6C2D-CDB6-A2E3EF059C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84438" y="0"/>
            <a:ext cx="4327525" cy="1042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图片 5">
            <a:extLst>
              <a:ext uri="{FF2B5EF4-FFF2-40B4-BE49-F238E27FC236}">
                <a16:creationId xmlns:a16="http://schemas.microsoft.com/office/drawing/2014/main" id="{9EC2363F-0E83-BEB2-FB46-A11C1D2D06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 y="1806660"/>
            <a:ext cx="4788025" cy="1917218"/>
          </a:xfrm>
          <a:prstGeom prst="rect">
            <a:avLst/>
          </a:prstGeom>
        </p:spPr>
      </p:pic>
      <p:pic>
        <p:nvPicPr>
          <p:cNvPr id="8" name="图片 7">
            <a:extLst>
              <a:ext uri="{FF2B5EF4-FFF2-40B4-BE49-F238E27FC236}">
                <a16:creationId xmlns:a16="http://schemas.microsoft.com/office/drawing/2014/main" id="{B592ED99-7C3F-28E8-53D9-A39311D9DBD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71089" y="1707654"/>
            <a:ext cx="4392489" cy="1975700"/>
          </a:xfrm>
          <a:prstGeom prst="rect">
            <a:avLst/>
          </a:prstGeom>
        </p:spPr>
      </p:pic>
      <p:pic>
        <p:nvPicPr>
          <p:cNvPr id="10" name="图片 9">
            <a:extLst>
              <a:ext uri="{FF2B5EF4-FFF2-40B4-BE49-F238E27FC236}">
                <a16:creationId xmlns:a16="http://schemas.microsoft.com/office/drawing/2014/main" id="{43987C60-2998-9FE5-5587-82BDBB4B189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00298" y="3822884"/>
            <a:ext cx="4457188" cy="1317164"/>
          </a:xfrm>
          <a:prstGeom prst="rect">
            <a:avLst/>
          </a:prstGeom>
        </p:spPr>
      </p:pic>
      <p:sp>
        <p:nvSpPr>
          <p:cNvPr id="11" name="矩形 10">
            <a:extLst>
              <a:ext uri="{FF2B5EF4-FFF2-40B4-BE49-F238E27FC236}">
                <a16:creationId xmlns:a16="http://schemas.microsoft.com/office/drawing/2014/main" id="{5447DC32-A5E4-226D-76D8-5D920C009F6D}"/>
              </a:ext>
            </a:extLst>
          </p:cNvPr>
          <p:cNvSpPr/>
          <p:nvPr/>
        </p:nvSpPr>
        <p:spPr>
          <a:xfrm>
            <a:off x="2908085" y="1407875"/>
            <a:ext cx="3641613" cy="307777"/>
          </a:xfrm>
          <a:prstGeom prst="rect">
            <a:avLst/>
          </a:prstGeom>
        </p:spPr>
        <p:txBody>
          <a:bodyPr wrap="square">
            <a:spAutoFit/>
          </a:bodyPr>
          <a:lstStyle/>
          <a:p>
            <a:pPr algn="ctr">
              <a:defRPr/>
            </a:pPr>
            <a:r>
              <a:rPr lang="en-US" altLang="zh-CN" sz="1400" b="1" dirty="0">
                <a:solidFill>
                  <a:schemeClr val="tx1">
                    <a:lumMod val="95000"/>
                    <a:lumOff val="5000"/>
                  </a:schemeClr>
                </a:solidFill>
                <a:latin typeface="+mj-ea"/>
                <a:ea typeface="+mj-ea"/>
              </a:rPr>
              <a:t>PPTP</a:t>
            </a:r>
            <a:r>
              <a:rPr lang="zh-CN" altLang="en-US" sz="1400" b="1" dirty="0">
                <a:solidFill>
                  <a:schemeClr val="tx1">
                    <a:lumMod val="95000"/>
                    <a:lumOff val="5000"/>
                  </a:schemeClr>
                </a:solidFill>
                <a:latin typeface="+mj-ea"/>
                <a:ea typeface="+mj-ea"/>
              </a:rPr>
              <a:t>使用的</a:t>
            </a:r>
            <a:r>
              <a:rPr lang="en-US" altLang="zh-CN" sz="1400" b="1" dirty="0">
                <a:solidFill>
                  <a:srgbClr val="FF0000"/>
                </a:solidFill>
                <a:latin typeface="+mj-ea"/>
                <a:ea typeface="+mj-ea"/>
              </a:rPr>
              <a:t>CHAP</a:t>
            </a:r>
            <a:r>
              <a:rPr lang="zh-CN" altLang="en-US" sz="1400" b="1" dirty="0">
                <a:solidFill>
                  <a:schemeClr val="tx1">
                    <a:lumMod val="95000"/>
                    <a:lumOff val="5000"/>
                  </a:schemeClr>
                </a:solidFill>
                <a:latin typeface="+mj-ea"/>
                <a:ea typeface="+mj-ea"/>
              </a:rPr>
              <a:t>询问握手</a:t>
            </a:r>
            <a:r>
              <a:rPr lang="zh-CN" altLang="en-US" sz="1400" b="1" dirty="0">
                <a:solidFill>
                  <a:srgbClr val="FF0000"/>
                </a:solidFill>
                <a:latin typeface="+mj-ea"/>
                <a:ea typeface="+mj-ea"/>
              </a:rPr>
              <a:t>认证协议：</a:t>
            </a:r>
          </a:p>
        </p:txBody>
      </p:sp>
      <p:sp>
        <p:nvSpPr>
          <p:cNvPr id="2" name="椭圆 1">
            <a:extLst>
              <a:ext uri="{FF2B5EF4-FFF2-40B4-BE49-F238E27FC236}">
                <a16:creationId xmlns:a16="http://schemas.microsoft.com/office/drawing/2014/main" id="{1C3A4AFD-A989-DE9A-E24F-36313464BCD7}"/>
              </a:ext>
            </a:extLst>
          </p:cNvPr>
          <p:cNvSpPr/>
          <p:nvPr/>
        </p:nvSpPr>
        <p:spPr bwMode="auto">
          <a:xfrm>
            <a:off x="107504" y="1863273"/>
            <a:ext cx="288030" cy="261034"/>
          </a:xfrm>
          <a:prstGeom prst="ellipse">
            <a:avLst/>
          </a:prstGeom>
          <a:noFill/>
          <a:ln w="9525"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dirty="0">
                <a:ln>
                  <a:noFill/>
                </a:ln>
                <a:solidFill>
                  <a:srgbClr val="FF0000"/>
                </a:solidFill>
                <a:effectLst/>
                <a:latin typeface="+mj-ea"/>
                <a:ea typeface="+mj-ea"/>
              </a:rPr>
              <a:t>1</a:t>
            </a:r>
            <a:endParaRPr kumimoji="0" lang="zh-CN" altLang="en-US" sz="1600" b="1" i="0" u="none" strike="noStrike" cap="none" normalizeH="0" baseline="0" dirty="0">
              <a:ln>
                <a:noFill/>
              </a:ln>
              <a:solidFill>
                <a:srgbClr val="FF0000"/>
              </a:solidFill>
              <a:effectLst/>
              <a:latin typeface="+mj-ea"/>
              <a:ea typeface="+mj-ea"/>
            </a:endParaRPr>
          </a:p>
        </p:txBody>
      </p:sp>
      <p:sp>
        <p:nvSpPr>
          <p:cNvPr id="7" name="椭圆 6">
            <a:extLst>
              <a:ext uri="{FF2B5EF4-FFF2-40B4-BE49-F238E27FC236}">
                <a16:creationId xmlns:a16="http://schemas.microsoft.com/office/drawing/2014/main" id="{97908E9B-2775-73BD-34E7-812785C6F065}"/>
              </a:ext>
            </a:extLst>
          </p:cNvPr>
          <p:cNvSpPr/>
          <p:nvPr/>
        </p:nvSpPr>
        <p:spPr bwMode="auto">
          <a:xfrm>
            <a:off x="4860034" y="1803877"/>
            <a:ext cx="288030" cy="261034"/>
          </a:xfrm>
          <a:prstGeom prst="ellipse">
            <a:avLst/>
          </a:prstGeom>
          <a:noFill/>
          <a:ln w="9525"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dirty="0">
                <a:ln>
                  <a:noFill/>
                </a:ln>
                <a:solidFill>
                  <a:srgbClr val="FF0000"/>
                </a:solidFill>
                <a:effectLst/>
                <a:latin typeface="+mj-ea"/>
                <a:ea typeface="+mj-ea"/>
              </a:rPr>
              <a:t>2</a:t>
            </a:r>
            <a:endParaRPr kumimoji="0" lang="zh-CN" altLang="en-US" sz="1600" b="1" i="0" u="none" strike="noStrike" cap="none" normalizeH="0" baseline="0" dirty="0">
              <a:ln>
                <a:noFill/>
              </a:ln>
              <a:solidFill>
                <a:srgbClr val="FF0000"/>
              </a:solidFill>
              <a:effectLst/>
              <a:latin typeface="+mj-ea"/>
              <a:ea typeface="+mj-ea"/>
            </a:endParaRPr>
          </a:p>
        </p:txBody>
      </p:sp>
      <p:sp>
        <p:nvSpPr>
          <p:cNvPr id="9" name="椭圆 8">
            <a:extLst>
              <a:ext uri="{FF2B5EF4-FFF2-40B4-BE49-F238E27FC236}">
                <a16:creationId xmlns:a16="http://schemas.microsoft.com/office/drawing/2014/main" id="{45659960-81DF-ABDF-0447-A249DCED77F6}"/>
              </a:ext>
            </a:extLst>
          </p:cNvPr>
          <p:cNvSpPr/>
          <p:nvPr/>
        </p:nvSpPr>
        <p:spPr bwMode="auto">
          <a:xfrm>
            <a:off x="2529403" y="4220432"/>
            <a:ext cx="288030" cy="261034"/>
          </a:xfrm>
          <a:prstGeom prst="ellipse">
            <a:avLst/>
          </a:prstGeom>
          <a:noFill/>
          <a:ln w="9525"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dirty="0">
                <a:ln>
                  <a:noFill/>
                </a:ln>
                <a:solidFill>
                  <a:srgbClr val="FF0000"/>
                </a:solidFill>
                <a:effectLst/>
                <a:latin typeface="+mj-ea"/>
                <a:ea typeface="+mj-ea"/>
              </a:rPr>
              <a:t>3</a:t>
            </a:r>
            <a:endParaRPr kumimoji="0" lang="zh-CN" altLang="en-US" sz="1600" b="1" i="0" u="none" strike="noStrike" cap="none" normalizeH="0" baseline="0" dirty="0">
              <a:ln>
                <a:noFill/>
              </a:ln>
              <a:solidFill>
                <a:srgbClr val="FF0000"/>
              </a:solidFill>
              <a:effectLst/>
              <a:latin typeface="+mj-ea"/>
              <a:ea typeface="+mj-ea"/>
            </a:endParaRPr>
          </a:p>
        </p:txBody>
      </p:sp>
    </p:spTree>
    <p:extLst>
      <p:ext uri="{BB962C8B-B14F-4D97-AF65-F5344CB8AC3E}">
        <p14:creationId xmlns:p14="http://schemas.microsoft.com/office/powerpoint/2010/main" val="3248438856"/>
      </p:ext>
    </p:extLst>
  </p:cSld>
  <p:clrMapOvr>
    <a:masterClrMapping/>
  </p:clrMapOvr>
  <p:transition spd="med">
    <p:randomBar dir="vert"/>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内容占位符 2">
            <a:extLst>
              <a:ext uri="{FF2B5EF4-FFF2-40B4-BE49-F238E27FC236}">
                <a16:creationId xmlns:a16="http://schemas.microsoft.com/office/drawing/2014/main" id="{128C06AA-7644-4CDF-BBBD-D177C7DB5A6A}"/>
              </a:ext>
            </a:extLst>
          </p:cNvPr>
          <p:cNvSpPr>
            <a:spLocks noGrp="1"/>
          </p:cNvSpPr>
          <p:nvPr>
            <p:ph idx="1"/>
          </p:nvPr>
        </p:nvSpPr>
        <p:spPr>
          <a:xfrm>
            <a:off x="428625" y="1643063"/>
            <a:ext cx="8607425" cy="2794000"/>
          </a:xfrm>
        </p:spPr>
        <p:txBody>
          <a:bodyPr/>
          <a:lstStyle/>
          <a:p>
            <a:pPr marL="342900" lvl="1" indent="-342900">
              <a:lnSpc>
                <a:spcPct val="130000"/>
              </a:lnSpc>
              <a:buSzPct val="85000"/>
              <a:buFont typeface="Wingdings" pitchFamily="2" charset="2"/>
              <a:buChar char="n"/>
            </a:pPr>
            <a:r>
              <a:rPr lang="en-US" altLang="zh-CN" sz="1800" b="1" dirty="0">
                <a:solidFill>
                  <a:srgbClr val="0033CC"/>
                </a:solidFill>
              </a:rPr>
              <a:t>L2TP</a:t>
            </a:r>
            <a:r>
              <a:rPr lang="zh-CN" altLang="en-US" sz="1800" b="1" dirty="0"/>
              <a:t>由</a:t>
            </a:r>
            <a:r>
              <a:rPr lang="zh-CN" altLang="en-US" sz="1800" b="1" dirty="0">
                <a:solidFill>
                  <a:srgbClr val="0033CC"/>
                </a:solidFill>
              </a:rPr>
              <a:t>思科</a:t>
            </a:r>
            <a:r>
              <a:rPr lang="zh-CN" altLang="en-US" sz="1800" b="1" dirty="0"/>
              <a:t>提出。采用用户数据报协议（</a:t>
            </a:r>
            <a:r>
              <a:rPr lang="en-US" altLang="zh-CN" sz="1800" b="1" dirty="0"/>
              <a:t>UDP</a:t>
            </a:r>
            <a:r>
              <a:rPr lang="zh-CN" altLang="en-US" sz="1800" b="1" dirty="0"/>
              <a:t>）封装和传送</a:t>
            </a:r>
            <a:r>
              <a:rPr lang="en-US" altLang="zh-CN" sz="1800" b="1" dirty="0"/>
              <a:t>PPP</a:t>
            </a:r>
            <a:r>
              <a:rPr lang="zh-CN" altLang="en-US" sz="1800" b="1" dirty="0"/>
              <a:t>帧，还通过</a:t>
            </a:r>
            <a:r>
              <a:rPr lang="en-US" altLang="zh-CN" sz="1800" b="1" dirty="0"/>
              <a:t>UDP</a:t>
            </a:r>
            <a:r>
              <a:rPr lang="zh-CN" altLang="en-US" sz="1800" b="1" dirty="0"/>
              <a:t>消息对隧道进行维护。</a:t>
            </a:r>
            <a:r>
              <a:rPr lang="en-US" altLang="en-US" sz="1800" b="1" dirty="0">
                <a:latin typeface="微软雅黑" panose="020B0503020204020204" pitchFamily="34" charset="-122"/>
                <a:ea typeface="微软雅黑" panose="020B0503020204020204" pitchFamily="34" charset="-122"/>
              </a:rPr>
              <a:t> </a:t>
            </a:r>
            <a:r>
              <a:rPr lang="en-US" altLang="zh-CN" sz="1800" b="1" dirty="0"/>
              <a:t>PPP</a:t>
            </a:r>
            <a:r>
              <a:rPr lang="zh-CN" altLang="en-US" sz="1800" b="1" dirty="0"/>
              <a:t>帧的有效载荷可以经过加密、压缩或两者的混合处理。</a:t>
            </a:r>
            <a:endParaRPr lang="en-US" altLang="zh-CN" sz="1800" b="1" dirty="0"/>
          </a:p>
          <a:p>
            <a:pPr marL="342900" lvl="1" indent="-342900">
              <a:lnSpc>
                <a:spcPct val="130000"/>
              </a:lnSpc>
              <a:buSzPct val="85000"/>
              <a:buFont typeface="Wingdings" pitchFamily="2" charset="2"/>
              <a:buChar char="n"/>
            </a:pPr>
            <a:r>
              <a:rPr lang="zh-CN" altLang="en-US" sz="1800" b="1" dirty="0"/>
              <a:t>创建</a:t>
            </a:r>
            <a:r>
              <a:rPr lang="en-US" altLang="zh-CN" sz="1800" b="1" dirty="0"/>
              <a:t>L2TP</a:t>
            </a:r>
            <a:r>
              <a:rPr lang="zh-CN" altLang="en-US" sz="1800" b="1" dirty="0"/>
              <a:t>隧道时</a:t>
            </a:r>
            <a:r>
              <a:rPr lang="zh-CN" altLang="en-US" sz="1800" b="1" u="sng" dirty="0"/>
              <a:t>必须使用与</a:t>
            </a:r>
            <a:r>
              <a:rPr lang="en-US" altLang="zh-CN" sz="1800" b="1" u="sng" dirty="0"/>
              <a:t>PPP</a:t>
            </a:r>
            <a:r>
              <a:rPr lang="zh-CN" altLang="en-US" sz="1800" b="1" u="sng" dirty="0"/>
              <a:t>连接相同的认证机制</a:t>
            </a:r>
            <a:r>
              <a:rPr lang="zh-CN" altLang="en-US" sz="1800" b="1" dirty="0"/>
              <a:t>，如</a:t>
            </a:r>
            <a:r>
              <a:rPr lang="en-US" altLang="zh-CN" sz="1800" b="1" dirty="0"/>
              <a:t>EAP</a:t>
            </a:r>
            <a:r>
              <a:rPr lang="zh-CN" altLang="en-US" sz="1800" b="1" dirty="0"/>
              <a:t>、</a:t>
            </a:r>
            <a:r>
              <a:rPr lang="en-US" altLang="zh-CN" sz="1800" b="1" dirty="0"/>
              <a:t>MS-CHAP</a:t>
            </a:r>
            <a:r>
              <a:rPr lang="zh-CN" altLang="en-US" sz="1800" b="1" dirty="0"/>
              <a:t>、</a:t>
            </a:r>
            <a:r>
              <a:rPr lang="en-US" altLang="zh-CN" sz="1800" b="1" dirty="0"/>
              <a:t>CHAP</a:t>
            </a:r>
            <a:r>
              <a:rPr lang="zh-CN" altLang="en-US" sz="1800" b="1" dirty="0"/>
              <a:t>、</a:t>
            </a:r>
            <a:r>
              <a:rPr lang="en-US" altLang="zh-CN" sz="1800" b="1" dirty="0"/>
              <a:t>SPAP</a:t>
            </a:r>
            <a:r>
              <a:rPr lang="zh-CN" altLang="en-US" sz="1800" b="1" dirty="0"/>
              <a:t>和</a:t>
            </a:r>
            <a:r>
              <a:rPr lang="en-US" altLang="zh-CN" sz="1800" b="1" dirty="0"/>
              <a:t>PAP</a:t>
            </a:r>
            <a:r>
              <a:rPr lang="zh-CN" altLang="en-US" sz="1800" b="1" dirty="0"/>
              <a:t>等。</a:t>
            </a:r>
            <a:endParaRPr lang="en-US" altLang="zh-CN" sz="1800" b="1" dirty="0"/>
          </a:p>
          <a:p>
            <a:pPr marL="342900" lvl="1" indent="-342900">
              <a:lnSpc>
                <a:spcPct val="130000"/>
              </a:lnSpc>
              <a:buSzPct val="85000"/>
              <a:buFont typeface="Wingdings" pitchFamily="2" charset="2"/>
              <a:buChar char="n"/>
            </a:pPr>
            <a:endParaRPr lang="en-US" altLang="zh-CN" sz="1800" b="1" dirty="0"/>
          </a:p>
          <a:p>
            <a:pPr marL="342900" lvl="1" indent="-342900">
              <a:lnSpc>
                <a:spcPct val="130000"/>
              </a:lnSpc>
              <a:buSzPct val="85000"/>
              <a:buFont typeface="Wingdings" pitchFamily="2" charset="2"/>
              <a:buChar char="n"/>
            </a:pPr>
            <a:r>
              <a:rPr lang="en-US" altLang="zh-CN" sz="1800" b="1" dirty="0"/>
              <a:t>PPTP</a:t>
            </a:r>
            <a:r>
              <a:rPr lang="zh-CN" altLang="en-US" sz="1800" b="1" dirty="0"/>
              <a:t>与</a:t>
            </a:r>
            <a:r>
              <a:rPr lang="en-US" altLang="zh-CN" sz="1800" b="1" dirty="0"/>
              <a:t>L2TP</a:t>
            </a:r>
            <a:r>
              <a:rPr lang="zh-CN" altLang="en-US" sz="1800" b="1" dirty="0"/>
              <a:t>最大的优点是简单易行，对于微软操作系统用户来说很方便。它们最大缺点是安全强度差，</a:t>
            </a:r>
            <a:r>
              <a:rPr lang="zh-CN" altLang="en-US" sz="1800" b="1" dirty="0">
                <a:solidFill>
                  <a:srgbClr val="0033CC"/>
                </a:solidFill>
              </a:rPr>
              <a:t>没有强加密和认证支持</a:t>
            </a:r>
            <a:r>
              <a:rPr lang="zh-CN" altLang="en-US" sz="1800" b="1" dirty="0"/>
              <a:t>，不支持外联网</a:t>
            </a:r>
            <a:r>
              <a:rPr lang="en-US" altLang="zh-CN" sz="1800" b="1" dirty="0"/>
              <a:t>VPN</a:t>
            </a:r>
            <a:r>
              <a:rPr lang="zh-CN" altLang="en-US" sz="1800" b="1" dirty="0"/>
              <a:t>，</a:t>
            </a:r>
            <a:r>
              <a:rPr lang="zh-CN" altLang="en-US" sz="1800" b="1" dirty="0">
                <a:solidFill>
                  <a:srgbClr val="0033CC"/>
                </a:solidFill>
              </a:rPr>
              <a:t>与</a:t>
            </a:r>
            <a:r>
              <a:rPr lang="en-US" altLang="zh-CN" sz="1800" b="1" dirty="0">
                <a:solidFill>
                  <a:srgbClr val="0033CC"/>
                </a:solidFill>
              </a:rPr>
              <a:t>IPSEC</a:t>
            </a:r>
            <a:r>
              <a:rPr lang="zh-CN" altLang="en-US" sz="1800" b="1" dirty="0">
                <a:solidFill>
                  <a:schemeClr val="bg1"/>
                </a:solidFill>
              </a:rPr>
              <a:t>结合使用</a:t>
            </a:r>
          </a:p>
        </p:txBody>
      </p:sp>
      <p:sp>
        <p:nvSpPr>
          <p:cNvPr id="4" name="标题 1">
            <a:extLst>
              <a:ext uri="{FF2B5EF4-FFF2-40B4-BE49-F238E27FC236}">
                <a16:creationId xmlns:a16="http://schemas.microsoft.com/office/drawing/2014/main" id="{5E9D755E-387D-472F-BFEB-B36A188B06E7}"/>
              </a:ext>
            </a:extLst>
          </p:cNvPr>
          <p:cNvSpPr txBox="1">
            <a:spLocks/>
          </p:cNvSpPr>
          <p:nvPr/>
        </p:nvSpPr>
        <p:spPr bwMode="auto">
          <a:xfrm>
            <a:off x="7000892" y="214296"/>
            <a:ext cx="2000264" cy="357190"/>
          </a:xfrm>
          <a:prstGeom prst="rect">
            <a:avLst/>
          </a:prstGeom>
          <a:noFill/>
          <a:ln w="9525">
            <a:noFill/>
            <a:miter lim="800000"/>
            <a:headEnd/>
            <a:tailEnd/>
          </a:ln>
        </p:spPr>
        <p:txBody>
          <a:bodyPr anchor="ctr"/>
          <a:lstStyle/>
          <a:p>
            <a:pPr algn="ct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7.4  </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虚拟专用网</a:t>
            </a:r>
          </a:p>
        </p:txBody>
      </p:sp>
      <p:sp>
        <p:nvSpPr>
          <p:cNvPr id="5" name="标题 1">
            <a:extLst>
              <a:ext uri="{FF2B5EF4-FFF2-40B4-BE49-F238E27FC236}">
                <a16:creationId xmlns:a16="http://schemas.microsoft.com/office/drawing/2014/main" id="{A0E8B2F5-C030-4FCD-B7F9-E5CF77F13DEA}"/>
              </a:ext>
            </a:extLst>
          </p:cNvPr>
          <p:cNvSpPr txBox="1">
            <a:spLocks/>
          </p:cNvSpPr>
          <p:nvPr/>
        </p:nvSpPr>
        <p:spPr bwMode="auto">
          <a:xfrm>
            <a:off x="214282" y="642924"/>
            <a:ext cx="2286016" cy="357190"/>
          </a:xfrm>
          <a:prstGeom prst="rect">
            <a:avLst/>
          </a:prstGeom>
          <a:noFill/>
          <a:ln w="9525">
            <a:noFill/>
            <a:miter lim="800000"/>
            <a:headEnd/>
            <a:tailEnd/>
          </a:ln>
        </p:spPr>
        <p:txBody>
          <a:bodyPr anchor="ctr"/>
          <a:lstStyle/>
          <a:p>
            <a:pPr algn="ct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7.4.3  VPN</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协议</a:t>
            </a:r>
          </a:p>
        </p:txBody>
      </p:sp>
      <p:sp>
        <p:nvSpPr>
          <p:cNvPr id="6" name="标题 1">
            <a:extLst>
              <a:ext uri="{FF2B5EF4-FFF2-40B4-BE49-F238E27FC236}">
                <a16:creationId xmlns:a16="http://schemas.microsoft.com/office/drawing/2014/main" id="{96F49951-F3A8-473E-93FF-DC5D9BC90FC6}"/>
              </a:ext>
            </a:extLst>
          </p:cNvPr>
          <p:cNvSpPr txBox="1">
            <a:spLocks/>
          </p:cNvSpPr>
          <p:nvPr/>
        </p:nvSpPr>
        <p:spPr bwMode="auto">
          <a:xfrm>
            <a:off x="357188" y="1143000"/>
            <a:ext cx="3351212" cy="357188"/>
          </a:xfrm>
          <a:prstGeom prst="rect">
            <a:avLst/>
          </a:prstGeom>
          <a:noFill/>
          <a:ln w="9525">
            <a:noFill/>
            <a:miter lim="800000"/>
            <a:headEnd/>
            <a:tailEnd/>
          </a:ln>
        </p:spPr>
        <p:txBody>
          <a:bodyPr anchor="ctr"/>
          <a:lstStyle/>
          <a:p>
            <a:pPr>
              <a:defRPr/>
            </a:pPr>
            <a:r>
              <a:rPr lang="en-US" altLang="en-US" sz="1800" b="1" dirty="0">
                <a:solidFill>
                  <a:srgbClr val="0033CC"/>
                </a:solidFill>
                <a:latin typeface="+mj-ea"/>
                <a:ea typeface="+mj-ea"/>
                <a:cs typeface="+mj-cs"/>
              </a:rPr>
              <a:t>2) </a:t>
            </a:r>
            <a:r>
              <a:rPr lang="zh-CN" altLang="en-US" sz="1800" b="1" dirty="0">
                <a:solidFill>
                  <a:srgbClr val="0033CC"/>
                </a:solidFill>
                <a:latin typeface="+mj-ea"/>
                <a:ea typeface="+mj-ea"/>
                <a:cs typeface="+mj-cs"/>
              </a:rPr>
              <a:t>第二层隧道协议</a:t>
            </a:r>
            <a:r>
              <a:rPr lang="en-US" altLang="zh-CN" sz="1800" b="1" dirty="0">
                <a:solidFill>
                  <a:srgbClr val="0033CC"/>
                </a:solidFill>
                <a:latin typeface="+mj-ea"/>
                <a:ea typeface="+mj-ea"/>
                <a:cs typeface="+mj-cs"/>
              </a:rPr>
              <a:t>L2TP</a:t>
            </a:r>
            <a:endParaRPr lang="zh-CN" altLang="en-US" sz="1800" b="1" dirty="0">
              <a:solidFill>
                <a:srgbClr val="0033CC"/>
              </a:solidFill>
              <a:latin typeface="+mj-ea"/>
              <a:ea typeface="+mj-ea"/>
              <a:cs typeface="+mj-cs"/>
            </a:endParaRPr>
          </a:p>
        </p:txBody>
      </p:sp>
      <p:pic>
        <p:nvPicPr>
          <p:cNvPr id="87046" name="Picture 6" descr="C:\Users\P51\AppData\Roaming\Tencent\Users\173375927\QQ\WinTemp\RichOle\}N4VC7J0QCN28O@H6R04N~Y.png">
            <a:extLst>
              <a:ext uri="{FF2B5EF4-FFF2-40B4-BE49-F238E27FC236}">
                <a16:creationId xmlns:a16="http://schemas.microsoft.com/office/drawing/2014/main" id="{0DC7C1D5-9435-4207-920D-6E87F246B58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16238" y="195263"/>
            <a:ext cx="6148387" cy="1439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randomBar dir="vert"/>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内容占位符 2">
            <a:extLst>
              <a:ext uri="{FF2B5EF4-FFF2-40B4-BE49-F238E27FC236}">
                <a16:creationId xmlns:a16="http://schemas.microsoft.com/office/drawing/2014/main" id="{7E2C818D-ADFE-42C2-8850-DFACFBCEDBAE}"/>
              </a:ext>
            </a:extLst>
          </p:cNvPr>
          <p:cNvSpPr>
            <a:spLocks noGrp="1"/>
          </p:cNvSpPr>
          <p:nvPr>
            <p:ph idx="1"/>
          </p:nvPr>
        </p:nvSpPr>
        <p:spPr>
          <a:xfrm>
            <a:off x="179388" y="1643063"/>
            <a:ext cx="8856662" cy="2794000"/>
          </a:xfrm>
        </p:spPr>
        <p:txBody>
          <a:bodyPr/>
          <a:lstStyle/>
          <a:p>
            <a:pPr latinLnBrk="1"/>
            <a:r>
              <a:rPr lang="en-US" altLang="zh-CN" b="1" dirty="0"/>
              <a:t>PPTP</a:t>
            </a:r>
            <a:r>
              <a:rPr lang="zh-CN" altLang="en-US" b="1" dirty="0"/>
              <a:t>： 最常用，设置最简单，大多数设备都支持</a:t>
            </a:r>
            <a:r>
              <a:rPr lang="en-US" altLang="zh-CN" b="1" dirty="0"/>
              <a:t>;</a:t>
            </a:r>
          </a:p>
          <a:p>
            <a:pPr latinLnBrk="1"/>
            <a:r>
              <a:rPr lang="en-US" altLang="zh-CN" b="1" dirty="0"/>
              <a:t>L2TP</a:t>
            </a:r>
            <a:r>
              <a:rPr lang="zh-CN" altLang="en-US" b="1" dirty="0"/>
              <a:t>： 支持</a:t>
            </a:r>
            <a:r>
              <a:rPr lang="en-US" altLang="zh-CN" b="1" dirty="0"/>
              <a:t>PPTP</a:t>
            </a:r>
            <a:r>
              <a:rPr lang="zh-CN" altLang="en-US" b="1" dirty="0"/>
              <a:t>的设备基本都支持此种方式，设置略复杂，需要选择</a:t>
            </a:r>
            <a:r>
              <a:rPr lang="en-US" altLang="zh-CN" b="1" dirty="0"/>
              <a:t>L2TP/</a:t>
            </a:r>
            <a:r>
              <a:rPr lang="en-US" altLang="zh-CN" b="1" dirty="0" err="1"/>
              <a:t>IPSec</a:t>
            </a:r>
            <a:r>
              <a:rPr lang="en-US" altLang="zh-CN" b="1" dirty="0"/>
              <a:t> PSK</a:t>
            </a:r>
            <a:r>
              <a:rPr lang="zh-CN" altLang="en-US" b="1" dirty="0"/>
              <a:t>方式，且设置预共享密钥</a:t>
            </a:r>
            <a:r>
              <a:rPr lang="en-US" altLang="zh-CN" b="1" dirty="0"/>
              <a:t>PSK;</a:t>
            </a:r>
          </a:p>
          <a:p>
            <a:pPr latinLnBrk="1"/>
            <a:r>
              <a:rPr lang="en-US" altLang="zh-CN" b="1" dirty="0"/>
              <a:t>OpenVPN</a:t>
            </a:r>
            <a:r>
              <a:rPr lang="zh-CN" altLang="en-US" b="1" dirty="0"/>
              <a:t>：最稳定，适用于各种网络环境，但需要安装第三方软件和配置文件，较复杂。</a:t>
            </a:r>
            <a:endParaRPr lang="en-US" altLang="zh-CN" b="1" dirty="0"/>
          </a:p>
          <a:p>
            <a:pPr latinLnBrk="1"/>
            <a:endParaRPr lang="zh-CN" altLang="en-US" b="1" dirty="0"/>
          </a:p>
          <a:p>
            <a:pPr latinLnBrk="1"/>
            <a:r>
              <a:rPr lang="zh-CN" altLang="en-US" b="1" dirty="0"/>
              <a:t>电脑上优先使用</a:t>
            </a:r>
            <a:r>
              <a:rPr lang="en-US" altLang="zh-CN" b="1" dirty="0"/>
              <a:t>PPTP</a:t>
            </a:r>
            <a:r>
              <a:rPr lang="zh-CN" altLang="en-US" b="1" dirty="0"/>
              <a:t>，无法使用可以尝试</a:t>
            </a:r>
            <a:r>
              <a:rPr lang="en-US" altLang="zh-CN" b="1" dirty="0"/>
              <a:t>L2TP</a:t>
            </a:r>
            <a:r>
              <a:rPr lang="zh-CN" altLang="en-US" b="1" dirty="0"/>
              <a:t>，对安全性要求高的优先使用</a:t>
            </a:r>
            <a:r>
              <a:rPr lang="en-US" altLang="zh-CN" b="1" dirty="0"/>
              <a:t>OpenVPN</a:t>
            </a:r>
            <a:r>
              <a:rPr lang="zh-CN" altLang="en-US" b="1" dirty="0"/>
              <a:t>。手持设备推荐使用</a:t>
            </a:r>
            <a:r>
              <a:rPr lang="en-US" altLang="zh-CN" b="1" dirty="0"/>
              <a:t>L2TP</a:t>
            </a:r>
            <a:r>
              <a:rPr lang="zh-CN" altLang="en-US" b="1" dirty="0"/>
              <a:t>。</a:t>
            </a:r>
            <a:endParaRPr lang="en-US" altLang="zh-CN" b="1" dirty="0"/>
          </a:p>
        </p:txBody>
      </p:sp>
      <p:sp>
        <p:nvSpPr>
          <p:cNvPr id="4" name="标题 1">
            <a:extLst>
              <a:ext uri="{FF2B5EF4-FFF2-40B4-BE49-F238E27FC236}">
                <a16:creationId xmlns:a16="http://schemas.microsoft.com/office/drawing/2014/main" id="{FCF7E054-ECFF-4720-9FAE-801B8CE4AAE2}"/>
              </a:ext>
            </a:extLst>
          </p:cNvPr>
          <p:cNvSpPr txBox="1">
            <a:spLocks/>
          </p:cNvSpPr>
          <p:nvPr/>
        </p:nvSpPr>
        <p:spPr bwMode="auto">
          <a:xfrm>
            <a:off x="7000892" y="214296"/>
            <a:ext cx="2000264" cy="357190"/>
          </a:xfrm>
          <a:prstGeom prst="rect">
            <a:avLst/>
          </a:prstGeom>
          <a:noFill/>
          <a:ln w="9525">
            <a:noFill/>
            <a:miter lim="800000"/>
            <a:headEnd/>
            <a:tailEnd/>
          </a:ln>
        </p:spPr>
        <p:txBody>
          <a:bodyPr anchor="ctr"/>
          <a:lstStyle/>
          <a:p>
            <a:pPr algn="ct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7.4  </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虚拟专用网</a:t>
            </a:r>
          </a:p>
        </p:txBody>
      </p:sp>
      <p:sp>
        <p:nvSpPr>
          <p:cNvPr id="5" name="标题 1">
            <a:extLst>
              <a:ext uri="{FF2B5EF4-FFF2-40B4-BE49-F238E27FC236}">
                <a16:creationId xmlns:a16="http://schemas.microsoft.com/office/drawing/2014/main" id="{A7B26D61-E866-4F66-A3BD-4600ECB42EAB}"/>
              </a:ext>
            </a:extLst>
          </p:cNvPr>
          <p:cNvSpPr txBox="1">
            <a:spLocks/>
          </p:cNvSpPr>
          <p:nvPr/>
        </p:nvSpPr>
        <p:spPr bwMode="auto">
          <a:xfrm>
            <a:off x="214282" y="642924"/>
            <a:ext cx="2286016" cy="357190"/>
          </a:xfrm>
          <a:prstGeom prst="rect">
            <a:avLst/>
          </a:prstGeom>
          <a:noFill/>
          <a:ln w="9525">
            <a:noFill/>
            <a:miter lim="800000"/>
            <a:headEnd/>
            <a:tailEnd/>
          </a:ln>
        </p:spPr>
        <p:txBody>
          <a:bodyPr anchor="ctr"/>
          <a:lstStyle/>
          <a:p>
            <a:pPr algn="ct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7.4.3  VPN</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协议</a:t>
            </a:r>
          </a:p>
        </p:txBody>
      </p:sp>
      <p:sp>
        <p:nvSpPr>
          <p:cNvPr id="6" name="标题 1">
            <a:extLst>
              <a:ext uri="{FF2B5EF4-FFF2-40B4-BE49-F238E27FC236}">
                <a16:creationId xmlns:a16="http://schemas.microsoft.com/office/drawing/2014/main" id="{3304D9D1-9747-43A1-9370-49579C3F071F}"/>
              </a:ext>
            </a:extLst>
          </p:cNvPr>
          <p:cNvSpPr txBox="1">
            <a:spLocks/>
          </p:cNvSpPr>
          <p:nvPr/>
        </p:nvSpPr>
        <p:spPr bwMode="auto">
          <a:xfrm>
            <a:off x="357188" y="1143000"/>
            <a:ext cx="3351212" cy="357188"/>
          </a:xfrm>
          <a:prstGeom prst="rect">
            <a:avLst/>
          </a:prstGeom>
          <a:noFill/>
          <a:ln w="9525">
            <a:noFill/>
            <a:miter lim="800000"/>
            <a:headEnd/>
            <a:tailEnd/>
          </a:ln>
        </p:spPr>
        <p:txBody>
          <a:bodyPr anchor="ctr"/>
          <a:lstStyle/>
          <a:p>
            <a:pPr>
              <a:defRPr/>
            </a:pPr>
            <a:r>
              <a:rPr lang="zh-CN" altLang="en-US" sz="1800" b="1" dirty="0">
                <a:solidFill>
                  <a:srgbClr val="0033CC"/>
                </a:solidFill>
                <a:latin typeface="+mj-ea"/>
                <a:ea typeface="+mj-ea"/>
                <a:cs typeface="+mj-cs"/>
              </a:rPr>
              <a:t>个人</a:t>
            </a:r>
            <a:r>
              <a:rPr lang="en-US" altLang="zh-CN" sz="1800" b="1" dirty="0">
                <a:solidFill>
                  <a:srgbClr val="0033CC"/>
                </a:solidFill>
                <a:latin typeface="+mj-ea"/>
                <a:ea typeface="+mj-ea"/>
                <a:cs typeface="+mj-cs"/>
              </a:rPr>
              <a:t>VPN</a:t>
            </a:r>
            <a:r>
              <a:rPr lang="zh-CN" altLang="en-US" sz="1800" b="1" dirty="0">
                <a:solidFill>
                  <a:srgbClr val="0033CC"/>
                </a:solidFill>
                <a:latin typeface="+mj-ea"/>
                <a:ea typeface="+mj-ea"/>
                <a:cs typeface="+mj-cs"/>
              </a:rPr>
              <a:t>优缺点总结：</a:t>
            </a:r>
          </a:p>
        </p:txBody>
      </p:sp>
    </p:spTree>
  </p:cSld>
  <p:clrMapOvr>
    <a:masterClrMapping/>
  </p:clrMapOvr>
  <p:transition spd="med">
    <p:randomBar dir="vert"/>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BF37C3CF-9265-45CD-B986-E64E4634875C}"/>
              </a:ext>
            </a:extLst>
          </p:cNvPr>
          <p:cNvSpPr>
            <a:spLocks noGrp="1"/>
          </p:cNvSpPr>
          <p:nvPr>
            <p:ph idx="1"/>
          </p:nvPr>
        </p:nvSpPr>
        <p:spPr>
          <a:xfrm>
            <a:off x="0" y="1643063"/>
            <a:ext cx="5076825" cy="2794000"/>
          </a:xfrm>
        </p:spPr>
        <p:txBody>
          <a:bodyPr/>
          <a:lstStyle/>
          <a:p>
            <a:pPr marL="342900" lvl="1" indent="-342900">
              <a:lnSpc>
                <a:spcPct val="130000"/>
              </a:lnSpc>
              <a:buSzPct val="85000"/>
              <a:buFont typeface="Wingdings" pitchFamily="2" charset="2"/>
              <a:buChar char="n"/>
              <a:defRPr/>
            </a:pPr>
            <a:r>
              <a:rPr lang="en-US" altLang="zh-CN" sz="1800" b="1" dirty="0" err="1"/>
              <a:t>IPSec</a:t>
            </a:r>
            <a:endParaRPr lang="en-US" altLang="zh-CN" sz="1800" b="1" dirty="0"/>
          </a:p>
          <a:p>
            <a:pPr lvl="1">
              <a:lnSpc>
                <a:spcPct val="130000"/>
              </a:lnSpc>
              <a:spcBef>
                <a:spcPts val="300"/>
              </a:spcBef>
              <a:buSzPct val="85000"/>
              <a:defRPr/>
            </a:pPr>
            <a:r>
              <a:rPr lang="zh-CN" altLang="en-US" b="1" dirty="0"/>
              <a:t>企业级的</a:t>
            </a:r>
            <a:r>
              <a:rPr lang="en-US" altLang="zh-CN" b="1" dirty="0"/>
              <a:t>VPN</a:t>
            </a:r>
          </a:p>
          <a:p>
            <a:pPr lvl="1">
              <a:lnSpc>
                <a:spcPct val="130000"/>
              </a:lnSpc>
              <a:spcBef>
                <a:spcPts val="300"/>
              </a:spcBef>
              <a:buSzPct val="85000"/>
              <a:defRPr/>
            </a:pPr>
            <a:r>
              <a:rPr lang="zh-CN" altLang="en-US" b="1" dirty="0"/>
              <a:t>可以应用于以下场景：</a:t>
            </a:r>
            <a:endParaRPr lang="en-US" altLang="zh-CN" b="1" dirty="0"/>
          </a:p>
          <a:p>
            <a:pPr lvl="2">
              <a:lnSpc>
                <a:spcPct val="130000"/>
              </a:lnSpc>
              <a:spcBef>
                <a:spcPts val="300"/>
              </a:spcBef>
              <a:buSzPct val="85000"/>
              <a:defRPr/>
            </a:pPr>
            <a:r>
              <a:rPr lang="en-US" altLang="zh-CN" b="1" dirty="0"/>
              <a:t>Host-to-Host</a:t>
            </a:r>
          </a:p>
          <a:p>
            <a:pPr lvl="2">
              <a:lnSpc>
                <a:spcPct val="130000"/>
              </a:lnSpc>
              <a:spcBef>
                <a:spcPts val="300"/>
              </a:spcBef>
              <a:buSzPct val="85000"/>
              <a:defRPr/>
            </a:pPr>
            <a:r>
              <a:rPr lang="en-US" altLang="zh-CN" b="1" dirty="0"/>
              <a:t>Host-to-Site</a:t>
            </a:r>
            <a:endParaRPr lang="zh-CN" altLang="en-US" b="1" dirty="0"/>
          </a:p>
          <a:p>
            <a:pPr lvl="2">
              <a:lnSpc>
                <a:spcPct val="130000"/>
              </a:lnSpc>
              <a:spcBef>
                <a:spcPts val="300"/>
              </a:spcBef>
              <a:buSzPct val="85000"/>
              <a:defRPr/>
            </a:pPr>
            <a:r>
              <a:rPr lang="en-US" altLang="zh-CN" b="1" dirty="0"/>
              <a:t>Site-to-Site</a:t>
            </a:r>
          </a:p>
          <a:p>
            <a:pPr lvl="2">
              <a:lnSpc>
                <a:spcPct val="130000"/>
              </a:lnSpc>
              <a:spcBef>
                <a:spcPts val="300"/>
              </a:spcBef>
              <a:buSzPct val="85000"/>
              <a:defRPr/>
            </a:pPr>
            <a:endParaRPr lang="en-US" altLang="zh-CN" b="1" dirty="0">
              <a:solidFill>
                <a:srgbClr val="0033CC"/>
              </a:solidFill>
            </a:endParaRPr>
          </a:p>
        </p:txBody>
      </p:sp>
      <p:sp>
        <p:nvSpPr>
          <p:cNvPr id="5" name="标题 1">
            <a:extLst>
              <a:ext uri="{FF2B5EF4-FFF2-40B4-BE49-F238E27FC236}">
                <a16:creationId xmlns:a16="http://schemas.microsoft.com/office/drawing/2014/main" id="{2B09541E-3835-4AD2-BEBC-6F9959F47C5E}"/>
              </a:ext>
            </a:extLst>
          </p:cNvPr>
          <p:cNvSpPr txBox="1">
            <a:spLocks/>
          </p:cNvSpPr>
          <p:nvPr/>
        </p:nvSpPr>
        <p:spPr bwMode="auto">
          <a:xfrm>
            <a:off x="7000892" y="214296"/>
            <a:ext cx="2000264" cy="357190"/>
          </a:xfrm>
          <a:prstGeom prst="rect">
            <a:avLst/>
          </a:prstGeom>
          <a:noFill/>
          <a:ln w="9525">
            <a:noFill/>
            <a:miter lim="800000"/>
            <a:headEnd/>
            <a:tailEnd/>
          </a:ln>
        </p:spPr>
        <p:txBody>
          <a:bodyPr anchor="ctr"/>
          <a:lstStyle/>
          <a:p>
            <a:pPr algn="ct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7.4  </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虚拟专用网</a:t>
            </a:r>
          </a:p>
        </p:txBody>
      </p:sp>
      <p:sp>
        <p:nvSpPr>
          <p:cNvPr id="6" name="标题 1">
            <a:extLst>
              <a:ext uri="{FF2B5EF4-FFF2-40B4-BE49-F238E27FC236}">
                <a16:creationId xmlns:a16="http://schemas.microsoft.com/office/drawing/2014/main" id="{5C54E73D-1608-429C-961E-03A85182F7B9}"/>
              </a:ext>
            </a:extLst>
          </p:cNvPr>
          <p:cNvSpPr txBox="1">
            <a:spLocks/>
          </p:cNvSpPr>
          <p:nvPr/>
        </p:nvSpPr>
        <p:spPr bwMode="auto">
          <a:xfrm>
            <a:off x="285750" y="1071563"/>
            <a:ext cx="2286000" cy="357187"/>
          </a:xfrm>
          <a:prstGeom prst="rect">
            <a:avLst/>
          </a:prstGeom>
          <a:noFill/>
          <a:ln w="9525">
            <a:noFill/>
            <a:miter lim="800000"/>
            <a:headEnd/>
            <a:tailEnd/>
          </a:ln>
        </p:spPr>
        <p:txBody>
          <a:bodyPr anchor="ctr"/>
          <a:lstStyle/>
          <a:p>
            <a:pPr algn="ctr">
              <a:defRPr/>
            </a:pPr>
            <a:r>
              <a:rPr lang="en-US" altLang="en-US" sz="2000" b="1" dirty="0">
                <a:solidFill>
                  <a:srgbClr val="FF0000"/>
                </a:solidFill>
                <a:latin typeface="+mj-ea"/>
                <a:ea typeface="+mj-ea"/>
                <a:cs typeface="+mj-cs"/>
              </a:rPr>
              <a:t>2.</a:t>
            </a:r>
            <a:r>
              <a:rPr lang="zh-CN" altLang="en-US" sz="2000" b="1" dirty="0">
                <a:solidFill>
                  <a:srgbClr val="FF0000"/>
                </a:solidFill>
                <a:latin typeface="+mj-ea"/>
                <a:ea typeface="+mj-ea"/>
                <a:cs typeface="+mj-cs"/>
              </a:rPr>
              <a:t>网络层</a:t>
            </a:r>
            <a:r>
              <a:rPr lang="en-US" altLang="zh-CN" sz="2000" b="1" dirty="0">
                <a:solidFill>
                  <a:srgbClr val="FF0000"/>
                </a:solidFill>
                <a:latin typeface="+mj-ea"/>
                <a:ea typeface="+mj-ea"/>
                <a:cs typeface="+mj-cs"/>
              </a:rPr>
              <a:t>VPN</a:t>
            </a:r>
            <a:r>
              <a:rPr lang="zh-CN" altLang="en-US" sz="2000" b="1" dirty="0">
                <a:solidFill>
                  <a:srgbClr val="FF0000"/>
                </a:solidFill>
                <a:latin typeface="+mj-ea"/>
                <a:ea typeface="+mj-ea"/>
                <a:cs typeface="+mj-cs"/>
              </a:rPr>
              <a:t>协议</a:t>
            </a:r>
          </a:p>
        </p:txBody>
      </p:sp>
      <p:sp>
        <p:nvSpPr>
          <p:cNvPr id="7" name="标题 1">
            <a:extLst>
              <a:ext uri="{FF2B5EF4-FFF2-40B4-BE49-F238E27FC236}">
                <a16:creationId xmlns:a16="http://schemas.microsoft.com/office/drawing/2014/main" id="{66EFAA25-BEB4-4277-B37B-2AF381C5AC05}"/>
              </a:ext>
            </a:extLst>
          </p:cNvPr>
          <p:cNvSpPr txBox="1">
            <a:spLocks/>
          </p:cNvSpPr>
          <p:nvPr/>
        </p:nvSpPr>
        <p:spPr bwMode="auto">
          <a:xfrm>
            <a:off x="214282" y="642924"/>
            <a:ext cx="2286016" cy="357190"/>
          </a:xfrm>
          <a:prstGeom prst="rect">
            <a:avLst/>
          </a:prstGeom>
          <a:noFill/>
          <a:ln w="9525">
            <a:noFill/>
            <a:miter lim="800000"/>
            <a:headEnd/>
            <a:tailEnd/>
          </a:ln>
        </p:spPr>
        <p:txBody>
          <a:bodyPr anchor="ctr"/>
          <a:lstStyle/>
          <a:p>
            <a:pPr algn="ct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7.4.3  VPN</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协议</a:t>
            </a:r>
          </a:p>
        </p:txBody>
      </p:sp>
      <p:pic>
        <p:nvPicPr>
          <p:cNvPr id="4" name="图片 3">
            <a:extLst>
              <a:ext uri="{FF2B5EF4-FFF2-40B4-BE49-F238E27FC236}">
                <a16:creationId xmlns:a16="http://schemas.microsoft.com/office/drawing/2014/main" id="{FAEAF2ED-B762-457A-9546-9F90B4739C2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30100" y="708409"/>
            <a:ext cx="5400600" cy="3856640"/>
          </a:xfrm>
          <a:prstGeom prst="rect">
            <a:avLst/>
          </a:prstGeom>
        </p:spPr>
      </p:pic>
    </p:spTree>
    <p:extLst>
      <p:ext uri="{BB962C8B-B14F-4D97-AF65-F5344CB8AC3E}">
        <p14:creationId xmlns:p14="http://schemas.microsoft.com/office/powerpoint/2010/main" val="242318829"/>
      </p:ext>
    </p:extLst>
  </p:cSld>
  <p:clrMapOvr>
    <a:masterClrMapping/>
  </p:clrMapOvr>
  <p:transition spd="med">
    <p:randomBar dir="vert"/>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BF37C3CF-9265-45CD-B986-E64E4634875C}"/>
              </a:ext>
            </a:extLst>
          </p:cNvPr>
          <p:cNvSpPr>
            <a:spLocks noGrp="1"/>
          </p:cNvSpPr>
          <p:nvPr>
            <p:ph idx="1"/>
          </p:nvPr>
        </p:nvSpPr>
        <p:spPr>
          <a:xfrm>
            <a:off x="0" y="1643063"/>
            <a:ext cx="5076825" cy="2794000"/>
          </a:xfrm>
        </p:spPr>
        <p:txBody>
          <a:bodyPr/>
          <a:lstStyle/>
          <a:p>
            <a:pPr marL="342900" lvl="1" indent="-342900">
              <a:lnSpc>
                <a:spcPct val="130000"/>
              </a:lnSpc>
              <a:buSzPct val="85000"/>
              <a:buFont typeface="Wingdings" pitchFamily="2" charset="2"/>
              <a:buChar char="n"/>
              <a:defRPr/>
            </a:pPr>
            <a:r>
              <a:rPr lang="en-US" altLang="zh-CN" sz="1800" b="1" dirty="0" err="1"/>
              <a:t>IPSec</a:t>
            </a:r>
            <a:endParaRPr lang="en-US" altLang="zh-CN" sz="1800" b="1" dirty="0"/>
          </a:p>
          <a:p>
            <a:pPr lvl="1">
              <a:lnSpc>
                <a:spcPct val="130000"/>
              </a:lnSpc>
              <a:spcBef>
                <a:spcPts val="300"/>
              </a:spcBef>
              <a:buSzPct val="85000"/>
              <a:defRPr/>
            </a:pPr>
            <a:r>
              <a:rPr lang="zh-CN" altLang="en-US" b="1" dirty="0"/>
              <a:t>企业级的</a:t>
            </a:r>
            <a:r>
              <a:rPr lang="en-US" altLang="zh-CN" b="1" dirty="0"/>
              <a:t>VPN</a:t>
            </a:r>
          </a:p>
          <a:p>
            <a:pPr lvl="1">
              <a:lnSpc>
                <a:spcPct val="130000"/>
              </a:lnSpc>
              <a:spcBef>
                <a:spcPts val="300"/>
              </a:spcBef>
              <a:buSzPct val="85000"/>
              <a:defRPr/>
            </a:pPr>
            <a:r>
              <a:rPr lang="zh-CN" altLang="en-US" b="1" dirty="0"/>
              <a:t>可以应用于以下场景：</a:t>
            </a:r>
            <a:endParaRPr lang="en-US" altLang="zh-CN" b="1" dirty="0"/>
          </a:p>
          <a:p>
            <a:pPr lvl="2">
              <a:lnSpc>
                <a:spcPct val="130000"/>
              </a:lnSpc>
              <a:spcBef>
                <a:spcPts val="300"/>
              </a:spcBef>
              <a:buSzPct val="85000"/>
              <a:defRPr/>
            </a:pPr>
            <a:r>
              <a:rPr lang="en-US" altLang="zh-CN" b="1" dirty="0"/>
              <a:t>Host-to-Host</a:t>
            </a:r>
          </a:p>
          <a:p>
            <a:pPr lvl="2">
              <a:lnSpc>
                <a:spcPct val="130000"/>
              </a:lnSpc>
              <a:spcBef>
                <a:spcPts val="300"/>
              </a:spcBef>
              <a:buSzPct val="85000"/>
              <a:defRPr/>
            </a:pPr>
            <a:r>
              <a:rPr lang="en-US" altLang="zh-CN" b="1" dirty="0"/>
              <a:t>Host-to-Site</a:t>
            </a:r>
            <a:endParaRPr lang="zh-CN" altLang="en-US" b="1" dirty="0"/>
          </a:p>
          <a:p>
            <a:pPr lvl="2">
              <a:lnSpc>
                <a:spcPct val="130000"/>
              </a:lnSpc>
              <a:spcBef>
                <a:spcPts val="300"/>
              </a:spcBef>
              <a:buSzPct val="85000"/>
              <a:defRPr/>
            </a:pPr>
            <a:r>
              <a:rPr lang="en-US" altLang="zh-CN" b="1" dirty="0"/>
              <a:t>Site-to-Site</a:t>
            </a:r>
          </a:p>
          <a:p>
            <a:pPr lvl="1">
              <a:lnSpc>
                <a:spcPct val="130000"/>
              </a:lnSpc>
              <a:spcBef>
                <a:spcPts val="300"/>
              </a:spcBef>
              <a:buSzPct val="85000"/>
              <a:defRPr/>
            </a:pPr>
            <a:r>
              <a:rPr lang="zh-CN" altLang="en-US" b="1" dirty="0"/>
              <a:t>隧道模式：适用于任何场景</a:t>
            </a:r>
            <a:endParaRPr lang="en-US" altLang="zh-CN" b="1" dirty="0"/>
          </a:p>
          <a:p>
            <a:pPr lvl="1">
              <a:lnSpc>
                <a:spcPct val="130000"/>
              </a:lnSpc>
              <a:spcBef>
                <a:spcPts val="300"/>
              </a:spcBef>
              <a:buSzPct val="85000"/>
              <a:defRPr/>
            </a:pPr>
            <a:r>
              <a:rPr lang="zh-CN" altLang="en-US" b="1" dirty="0"/>
              <a:t>传输模式：只适用于</a:t>
            </a:r>
            <a:r>
              <a:rPr lang="en-US" altLang="zh-CN" b="1" dirty="0"/>
              <a:t>PC</a:t>
            </a:r>
            <a:r>
              <a:rPr lang="zh-CN" altLang="en-US" b="1" dirty="0"/>
              <a:t>到</a:t>
            </a:r>
            <a:r>
              <a:rPr lang="en-US" altLang="zh-CN" b="1" dirty="0"/>
              <a:t>PC</a:t>
            </a:r>
          </a:p>
          <a:p>
            <a:pPr lvl="2">
              <a:lnSpc>
                <a:spcPct val="130000"/>
              </a:lnSpc>
              <a:spcBef>
                <a:spcPts val="300"/>
              </a:spcBef>
              <a:buSzPct val="85000"/>
              <a:defRPr/>
            </a:pPr>
            <a:endParaRPr lang="en-US" altLang="zh-CN" b="1" dirty="0">
              <a:solidFill>
                <a:srgbClr val="0033CC"/>
              </a:solidFill>
            </a:endParaRPr>
          </a:p>
        </p:txBody>
      </p:sp>
      <p:sp>
        <p:nvSpPr>
          <p:cNvPr id="5" name="标题 1">
            <a:extLst>
              <a:ext uri="{FF2B5EF4-FFF2-40B4-BE49-F238E27FC236}">
                <a16:creationId xmlns:a16="http://schemas.microsoft.com/office/drawing/2014/main" id="{2B09541E-3835-4AD2-BEBC-6F9959F47C5E}"/>
              </a:ext>
            </a:extLst>
          </p:cNvPr>
          <p:cNvSpPr txBox="1">
            <a:spLocks/>
          </p:cNvSpPr>
          <p:nvPr/>
        </p:nvSpPr>
        <p:spPr bwMode="auto">
          <a:xfrm>
            <a:off x="7000892" y="214296"/>
            <a:ext cx="2000264" cy="357190"/>
          </a:xfrm>
          <a:prstGeom prst="rect">
            <a:avLst/>
          </a:prstGeom>
          <a:noFill/>
          <a:ln w="9525">
            <a:noFill/>
            <a:miter lim="800000"/>
            <a:headEnd/>
            <a:tailEnd/>
          </a:ln>
        </p:spPr>
        <p:txBody>
          <a:bodyPr anchor="ctr"/>
          <a:lstStyle/>
          <a:p>
            <a:pPr algn="ct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7.4  </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虚拟专用网</a:t>
            </a:r>
          </a:p>
        </p:txBody>
      </p:sp>
      <p:sp>
        <p:nvSpPr>
          <p:cNvPr id="6" name="标题 1">
            <a:extLst>
              <a:ext uri="{FF2B5EF4-FFF2-40B4-BE49-F238E27FC236}">
                <a16:creationId xmlns:a16="http://schemas.microsoft.com/office/drawing/2014/main" id="{5C54E73D-1608-429C-961E-03A85182F7B9}"/>
              </a:ext>
            </a:extLst>
          </p:cNvPr>
          <p:cNvSpPr txBox="1">
            <a:spLocks/>
          </p:cNvSpPr>
          <p:nvPr/>
        </p:nvSpPr>
        <p:spPr bwMode="auto">
          <a:xfrm>
            <a:off x="285750" y="1071563"/>
            <a:ext cx="2286000" cy="357187"/>
          </a:xfrm>
          <a:prstGeom prst="rect">
            <a:avLst/>
          </a:prstGeom>
          <a:noFill/>
          <a:ln w="9525">
            <a:noFill/>
            <a:miter lim="800000"/>
            <a:headEnd/>
            <a:tailEnd/>
          </a:ln>
        </p:spPr>
        <p:txBody>
          <a:bodyPr anchor="ctr"/>
          <a:lstStyle/>
          <a:p>
            <a:pPr algn="ctr">
              <a:defRPr/>
            </a:pPr>
            <a:r>
              <a:rPr lang="en-US" altLang="en-US" sz="2000" b="1" dirty="0">
                <a:solidFill>
                  <a:srgbClr val="FF0000"/>
                </a:solidFill>
                <a:latin typeface="+mj-ea"/>
                <a:ea typeface="+mj-ea"/>
                <a:cs typeface="+mj-cs"/>
              </a:rPr>
              <a:t>2.</a:t>
            </a:r>
            <a:r>
              <a:rPr lang="zh-CN" altLang="en-US" sz="2000" b="1" dirty="0">
                <a:solidFill>
                  <a:srgbClr val="FF0000"/>
                </a:solidFill>
                <a:latin typeface="+mj-ea"/>
                <a:ea typeface="+mj-ea"/>
                <a:cs typeface="+mj-cs"/>
              </a:rPr>
              <a:t>网络层</a:t>
            </a:r>
            <a:r>
              <a:rPr lang="en-US" altLang="zh-CN" sz="2000" b="1" dirty="0">
                <a:solidFill>
                  <a:srgbClr val="FF0000"/>
                </a:solidFill>
                <a:latin typeface="+mj-ea"/>
                <a:ea typeface="+mj-ea"/>
                <a:cs typeface="+mj-cs"/>
              </a:rPr>
              <a:t>VPN</a:t>
            </a:r>
            <a:r>
              <a:rPr lang="zh-CN" altLang="en-US" sz="2000" b="1" dirty="0">
                <a:solidFill>
                  <a:srgbClr val="FF0000"/>
                </a:solidFill>
                <a:latin typeface="+mj-ea"/>
                <a:ea typeface="+mj-ea"/>
                <a:cs typeface="+mj-cs"/>
              </a:rPr>
              <a:t>协议</a:t>
            </a:r>
          </a:p>
        </p:txBody>
      </p:sp>
      <p:sp>
        <p:nvSpPr>
          <p:cNvPr id="7" name="标题 1">
            <a:extLst>
              <a:ext uri="{FF2B5EF4-FFF2-40B4-BE49-F238E27FC236}">
                <a16:creationId xmlns:a16="http://schemas.microsoft.com/office/drawing/2014/main" id="{66EFAA25-BEB4-4277-B37B-2AF381C5AC05}"/>
              </a:ext>
            </a:extLst>
          </p:cNvPr>
          <p:cNvSpPr txBox="1">
            <a:spLocks/>
          </p:cNvSpPr>
          <p:nvPr/>
        </p:nvSpPr>
        <p:spPr bwMode="auto">
          <a:xfrm>
            <a:off x="214282" y="642924"/>
            <a:ext cx="2286016" cy="357190"/>
          </a:xfrm>
          <a:prstGeom prst="rect">
            <a:avLst/>
          </a:prstGeom>
          <a:noFill/>
          <a:ln w="9525">
            <a:noFill/>
            <a:miter lim="800000"/>
            <a:headEnd/>
            <a:tailEnd/>
          </a:ln>
        </p:spPr>
        <p:txBody>
          <a:bodyPr anchor="ctr"/>
          <a:lstStyle/>
          <a:p>
            <a:pPr algn="ct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7.4.3  VPN</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协议</a:t>
            </a:r>
          </a:p>
        </p:txBody>
      </p:sp>
      <p:pic>
        <p:nvPicPr>
          <p:cNvPr id="9" name="图片 8">
            <a:extLst>
              <a:ext uri="{FF2B5EF4-FFF2-40B4-BE49-F238E27FC236}">
                <a16:creationId xmlns:a16="http://schemas.microsoft.com/office/drawing/2014/main" id="{378C3157-CE75-4C46-9F53-5FC60F7FC3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19871" y="622913"/>
            <a:ext cx="5705797" cy="3893053"/>
          </a:xfrm>
          <a:prstGeom prst="rect">
            <a:avLst/>
          </a:prstGeom>
        </p:spPr>
      </p:pic>
    </p:spTree>
    <p:extLst>
      <p:ext uri="{BB962C8B-B14F-4D97-AF65-F5344CB8AC3E}">
        <p14:creationId xmlns:p14="http://schemas.microsoft.com/office/powerpoint/2010/main" val="3031646278"/>
      </p:ext>
    </p:extLst>
  </p:cSld>
  <p:clrMapOvr>
    <a:masterClrMapping/>
  </p:clrMapOvr>
  <p:transition spd="med">
    <p:randomBar dir="vert"/>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962D706D-5D5B-4DB2-BE32-3A3300E4F359}"/>
              </a:ext>
            </a:extLst>
          </p:cNvPr>
          <p:cNvSpPr txBox="1">
            <a:spLocks/>
          </p:cNvSpPr>
          <p:nvPr/>
        </p:nvSpPr>
        <p:spPr bwMode="auto">
          <a:xfrm>
            <a:off x="214312" y="1071563"/>
            <a:ext cx="4645719" cy="357187"/>
          </a:xfrm>
          <a:prstGeom prst="rect">
            <a:avLst/>
          </a:prstGeom>
          <a:noFill/>
          <a:ln w="9525">
            <a:noFill/>
            <a:miter lim="800000"/>
            <a:headEnd/>
            <a:tailEnd/>
          </a:ln>
        </p:spPr>
        <p:txBody>
          <a:bodyPr anchor="ctr"/>
          <a:lstStyle/>
          <a:p>
            <a:pPr>
              <a:defRPr/>
            </a:pPr>
            <a:r>
              <a:rPr lang="en-US" altLang="zh-CN" sz="2000" b="1" dirty="0" err="1">
                <a:solidFill>
                  <a:srgbClr val="0033CC"/>
                </a:solidFill>
                <a:latin typeface="+mj-ea"/>
                <a:ea typeface="+mj-ea"/>
                <a:cs typeface="+mj-cs"/>
              </a:rPr>
              <a:t>IPSec</a:t>
            </a:r>
            <a:r>
              <a:rPr lang="zh-CN" altLang="en-US" sz="2000" b="1" dirty="0">
                <a:solidFill>
                  <a:srgbClr val="0033CC"/>
                </a:solidFill>
                <a:latin typeface="+mj-ea"/>
                <a:ea typeface="+mj-ea"/>
                <a:cs typeface="+mj-cs"/>
              </a:rPr>
              <a:t>协议</a:t>
            </a:r>
          </a:p>
        </p:txBody>
      </p:sp>
      <p:sp>
        <p:nvSpPr>
          <p:cNvPr id="6" name="标题 1">
            <a:extLst>
              <a:ext uri="{FF2B5EF4-FFF2-40B4-BE49-F238E27FC236}">
                <a16:creationId xmlns:a16="http://schemas.microsoft.com/office/drawing/2014/main" id="{89B576F3-06A9-4035-9E02-74413E6CE1E2}"/>
              </a:ext>
            </a:extLst>
          </p:cNvPr>
          <p:cNvSpPr txBox="1">
            <a:spLocks/>
          </p:cNvSpPr>
          <p:nvPr/>
        </p:nvSpPr>
        <p:spPr bwMode="auto">
          <a:xfrm>
            <a:off x="214282" y="642924"/>
            <a:ext cx="2286016" cy="357190"/>
          </a:xfrm>
          <a:prstGeom prst="rect">
            <a:avLst/>
          </a:prstGeom>
          <a:noFill/>
          <a:ln w="9525">
            <a:noFill/>
            <a:miter lim="800000"/>
            <a:headEnd/>
            <a:tailEnd/>
          </a:ln>
        </p:spPr>
        <p:txBody>
          <a:bodyPr anchor="ctr"/>
          <a:lstStyle/>
          <a:p>
            <a:pPr algn="ct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7.4.3  VPN</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协议</a:t>
            </a:r>
          </a:p>
        </p:txBody>
      </p:sp>
      <p:pic>
        <p:nvPicPr>
          <p:cNvPr id="4" name="图片 3">
            <a:extLst>
              <a:ext uri="{FF2B5EF4-FFF2-40B4-BE49-F238E27FC236}">
                <a16:creationId xmlns:a16="http://schemas.microsoft.com/office/drawing/2014/main" id="{33BB3F75-69BB-4BBC-B90E-8C4DE57B45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51920" y="1347614"/>
            <a:ext cx="5000625" cy="3133725"/>
          </a:xfrm>
          <a:prstGeom prst="rect">
            <a:avLst/>
          </a:prstGeom>
        </p:spPr>
      </p:pic>
      <p:sp>
        <p:nvSpPr>
          <p:cNvPr id="7" name="内容占位符 2">
            <a:extLst>
              <a:ext uri="{FF2B5EF4-FFF2-40B4-BE49-F238E27FC236}">
                <a16:creationId xmlns:a16="http://schemas.microsoft.com/office/drawing/2014/main" id="{9AD044FD-B510-4832-8A0F-8A7238F7D03F}"/>
              </a:ext>
            </a:extLst>
          </p:cNvPr>
          <p:cNvSpPr>
            <a:spLocks noGrp="1"/>
          </p:cNvSpPr>
          <p:nvPr>
            <p:ph idx="1"/>
          </p:nvPr>
        </p:nvSpPr>
        <p:spPr>
          <a:xfrm>
            <a:off x="214282" y="1479237"/>
            <a:ext cx="5076825" cy="2794000"/>
          </a:xfrm>
        </p:spPr>
        <p:txBody>
          <a:bodyPr/>
          <a:lstStyle/>
          <a:p>
            <a:pPr marL="342900" lvl="1" indent="-342900">
              <a:lnSpc>
                <a:spcPct val="130000"/>
              </a:lnSpc>
              <a:buSzPct val="85000"/>
              <a:buFont typeface="Wingdings" pitchFamily="2" charset="2"/>
              <a:buChar char="n"/>
              <a:defRPr/>
            </a:pPr>
            <a:r>
              <a:rPr lang="zh-CN" altLang="en-US" sz="1800" b="1" dirty="0"/>
              <a:t>首先进行密钥协商：</a:t>
            </a:r>
            <a:r>
              <a:rPr lang="en-US" altLang="zh-CN" sz="1800" b="1" dirty="0">
                <a:solidFill>
                  <a:srgbClr val="0033CC"/>
                </a:solidFill>
              </a:rPr>
              <a:t>IKE</a:t>
            </a:r>
            <a:r>
              <a:rPr lang="zh-CN" altLang="en-US" sz="1800" b="1" dirty="0">
                <a:solidFill>
                  <a:srgbClr val="0033CC"/>
                </a:solidFill>
              </a:rPr>
              <a:t>协议</a:t>
            </a:r>
            <a:endParaRPr lang="en-US" altLang="zh-CN" sz="1800" b="1" dirty="0">
              <a:solidFill>
                <a:srgbClr val="0033CC"/>
              </a:solidFill>
            </a:endParaRPr>
          </a:p>
          <a:p>
            <a:pPr marL="342900" lvl="1" indent="-342900">
              <a:lnSpc>
                <a:spcPct val="130000"/>
              </a:lnSpc>
              <a:buSzPct val="85000"/>
              <a:buFont typeface="Wingdings" pitchFamily="2" charset="2"/>
              <a:buChar char="n"/>
              <a:defRPr/>
            </a:pPr>
            <a:r>
              <a:rPr lang="zh-CN" altLang="en-US" sz="1800" b="1" dirty="0"/>
              <a:t>然后进行网络数据包重封装：</a:t>
            </a:r>
            <a:br>
              <a:rPr lang="en-US" altLang="zh-CN" sz="1800" b="1" dirty="0"/>
            </a:br>
            <a:r>
              <a:rPr lang="en-US" altLang="zh-CN" sz="1800" b="1" dirty="0">
                <a:solidFill>
                  <a:srgbClr val="0033CC"/>
                </a:solidFill>
              </a:rPr>
              <a:t>AH</a:t>
            </a:r>
            <a:r>
              <a:rPr lang="zh-CN" altLang="en-US" sz="1800" b="1" dirty="0">
                <a:solidFill>
                  <a:srgbClr val="0033CC"/>
                </a:solidFill>
              </a:rPr>
              <a:t>协议</a:t>
            </a:r>
            <a:r>
              <a:rPr lang="zh-CN" altLang="en-US" sz="1800" b="1" dirty="0"/>
              <a:t>和</a:t>
            </a:r>
            <a:r>
              <a:rPr lang="en-US" altLang="zh-CN" sz="1800" b="1" dirty="0">
                <a:solidFill>
                  <a:srgbClr val="0033CC"/>
                </a:solidFill>
              </a:rPr>
              <a:t>ESP</a:t>
            </a:r>
            <a:r>
              <a:rPr lang="zh-CN" altLang="en-US" sz="1800" b="1" dirty="0">
                <a:solidFill>
                  <a:srgbClr val="0033CC"/>
                </a:solidFill>
              </a:rPr>
              <a:t>协议</a:t>
            </a:r>
            <a:endParaRPr lang="en-US" altLang="zh-CN" sz="1800" b="1" dirty="0">
              <a:solidFill>
                <a:srgbClr val="0033CC"/>
              </a:solidFill>
            </a:endParaRPr>
          </a:p>
        </p:txBody>
      </p:sp>
    </p:spTree>
    <p:extLst>
      <p:ext uri="{BB962C8B-B14F-4D97-AF65-F5344CB8AC3E}">
        <p14:creationId xmlns:p14="http://schemas.microsoft.com/office/powerpoint/2010/main" val="442839020"/>
      </p:ext>
    </p:extLst>
  </p:cSld>
  <p:clrMapOvr>
    <a:masterClrMapping/>
  </p:clrMapOvr>
  <p:transition spd="med">
    <p:randomBar dir="vert"/>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962D706D-5D5B-4DB2-BE32-3A3300E4F359}"/>
              </a:ext>
            </a:extLst>
          </p:cNvPr>
          <p:cNvSpPr txBox="1">
            <a:spLocks/>
          </p:cNvSpPr>
          <p:nvPr/>
        </p:nvSpPr>
        <p:spPr bwMode="auto">
          <a:xfrm>
            <a:off x="214312" y="1071563"/>
            <a:ext cx="4645719" cy="357187"/>
          </a:xfrm>
          <a:prstGeom prst="rect">
            <a:avLst/>
          </a:prstGeom>
          <a:noFill/>
          <a:ln w="9525">
            <a:noFill/>
            <a:miter lim="800000"/>
            <a:headEnd/>
            <a:tailEnd/>
          </a:ln>
        </p:spPr>
        <p:txBody>
          <a:bodyPr anchor="ctr"/>
          <a:lstStyle/>
          <a:p>
            <a:pPr>
              <a:defRPr/>
            </a:pPr>
            <a:r>
              <a:rPr lang="en-US" altLang="zh-CN" sz="2000" b="1" dirty="0">
                <a:solidFill>
                  <a:srgbClr val="0033CC"/>
                </a:solidFill>
                <a:latin typeface="+mj-ea"/>
                <a:ea typeface="+mj-ea"/>
                <a:cs typeface="+mj-cs"/>
              </a:rPr>
              <a:t>IPSec</a:t>
            </a:r>
            <a:r>
              <a:rPr lang="zh-CN" altLang="en-US" sz="2000" b="1" dirty="0">
                <a:solidFill>
                  <a:srgbClr val="0033CC"/>
                </a:solidFill>
                <a:latin typeface="+mj-ea"/>
                <a:ea typeface="+mj-ea"/>
                <a:cs typeface="+mj-cs"/>
              </a:rPr>
              <a:t>协议 </a:t>
            </a:r>
            <a:r>
              <a:rPr lang="en-US" altLang="zh-CN" sz="2000" b="1" dirty="0">
                <a:solidFill>
                  <a:srgbClr val="0033CC"/>
                </a:solidFill>
                <a:latin typeface="+mj-ea"/>
                <a:ea typeface="+mj-ea"/>
                <a:cs typeface="+mj-cs"/>
              </a:rPr>
              <a:t>– SA</a:t>
            </a:r>
            <a:r>
              <a:rPr lang="en-US" altLang="zh-CN" sz="2000" b="1" dirty="0">
                <a:latin typeface="+mj-ea"/>
                <a:ea typeface="+mj-ea"/>
                <a:cs typeface="+mj-cs"/>
              </a:rPr>
              <a:t>&amp;</a:t>
            </a:r>
            <a:r>
              <a:rPr lang="en-US" altLang="zh-CN" sz="2000" b="1" dirty="0">
                <a:solidFill>
                  <a:srgbClr val="0033CC"/>
                </a:solidFill>
                <a:latin typeface="+mj-ea"/>
                <a:ea typeface="+mj-ea"/>
                <a:cs typeface="+mj-cs"/>
              </a:rPr>
              <a:t>IKE</a:t>
            </a:r>
            <a:r>
              <a:rPr lang="zh-CN" altLang="en-US" sz="2000" b="1" dirty="0">
                <a:solidFill>
                  <a:srgbClr val="0033CC"/>
                </a:solidFill>
                <a:latin typeface="+mj-ea"/>
                <a:ea typeface="+mj-ea"/>
                <a:cs typeface="+mj-cs"/>
              </a:rPr>
              <a:t>（第一阶段）</a:t>
            </a:r>
          </a:p>
        </p:txBody>
      </p:sp>
      <p:sp>
        <p:nvSpPr>
          <p:cNvPr id="6" name="标题 1">
            <a:extLst>
              <a:ext uri="{FF2B5EF4-FFF2-40B4-BE49-F238E27FC236}">
                <a16:creationId xmlns:a16="http://schemas.microsoft.com/office/drawing/2014/main" id="{89B576F3-06A9-4035-9E02-74413E6CE1E2}"/>
              </a:ext>
            </a:extLst>
          </p:cNvPr>
          <p:cNvSpPr txBox="1">
            <a:spLocks/>
          </p:cNvSpPr>
          <p:nvPr/>
        </p:nvSpPr>
        <p:spPr bwMode="auto">
          <a:xfrm>
            <a:off x="214282" y="642924"/>
            <a:ext cx="2286016" cy="357190"/>
          </a:xfrm>
          <a:prstGeom prst="rect">
            <a:avLst/>
          </a:prstGeom>
          <a:noFill/>
          <a:ln w="9525">
            <a:noFill/>
            <a:miter lim="800000"/>
            <a:headEnd/>
            <a:tailEnd/>
          </a:ln>
        </p:spPr>
        <p:txBody>
          <a:bodyPr anchor="ctr"/>
          <a:lstStyle/>
          <a:p>
            <a:pPr algn="ct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7.4.3  VPN</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协议</a:t>
            </a:r>
          </a:p>
        </p:txBody>
      </p:sp>
      <p:pic>
        <p:nvPicPr>
          <p:cNvPr id="3" name="图片 2">
            <a:extLst>
              <a:ext uri="{FF2B5EF4-FFF2-40B4-BE49-F238E27FC236}">
                <a16:creationId xmlns:a16="http://schemas.microsoft.com/office/drawing/2014/main" id="{D46A12E5-CDAC-4ED5-8727-E481C72A48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23728" y="1428750"/>
            <a:ext cx="4680520" cy="3630738"/>
          </a:xfrm>
          <a:prstGeom prst="rect">
            <a:avLst/>
          </a:prstGeom>
        </p:spPr>
      </p:pic>
      <p:sp>
        <p:nvSpPr>
          <p:cNvPr id="2" name="矩形 1">
            <a:extLst>
              <a:ext uri="{FF2B5EF4-FFF2-40B4-BE49-F238E27FC236}">
                <a16:creationId xmlns:a16="http://schemas.microsoft.com/office/drawing/2014/main" id="{41B24046-F4E3-4356-8292-63A32B7DF594}"/>
              </a:ext>
            </a:extLst>
          </p:cNvPr>
          <p:cNvSpPr/>
          <p:nvPr/>
        </p:nvSpPr>
        <p:spPr bwMode="auto">
          <a:xfrm>
            <a:off x="3779912" y="3075806"/>
            <a:ext cx="1152128" cy="216024"/>
          </a:xfrm>
          <a:prstGeom prst="rect">
            <a:avLst/>
          </a:prstGeom>
          <a:noFill/>
          <a:ln w="2540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000" b="0" i="0" u="none" strike="noStrike" cap="none" normalizeH="0" baseline="0">
              <a:ln>
                <a:noFill/>
              </a:ln>
              <a:solidFill>
                <a:schemeClr val="tx1"/>
              </a:solidFill>
              <a:effectLst/>
              <a:latin typeface="Arial" pitchFamily="34" charset="0"/>
              <a:ea typeface="微软雅黑" pitchFamily="34" charset="-122"/>
            </a:endParaRPr>
          </a:p>
        </p:txBody>
      </p:sp>
    </p:spTree>
    <p:extLst>
      <p:ext uri="{BB962C8B-B14F-4D97-AF65-F5344CB8AC3E}">
        <p14:creationId xmlns:p14="http://schemas.microsoft.com/office/powerpoint/2010/main" val="3373572331"/>
      </p:ext>
    </p:extLst>
  </p:cSld>
  <p:clrMapOvr>
    <a:masterClrMapping/>
  </p:clrMapOvr>
  <p:transition spd="med">
    <p:randomBar dir="vert"/>
  </p:transition>
</p:sld>
</file>

<file path=ppt/theme/theme1.xml><?xml version="1.0" encoding="utf-8"?>
<a:theme xmlns:a="http://schemas.openxmlformats.org/drawingml/2006/main" name="1_Office 主题">
  <a:themeElements>
    <a:clrScheme name="穿越">
      <a:dk1>
        <a:sysClr val="windowText" lastClr="000000"/>
      </a:dk1>
      <a:lt1>
        <a:sysClr val="window" lastClr="FFFFFF"/>
      </a:lt1>
      <a:dk2>
        <a:srgbClr val="4E5B6F"/>
      </a:dk2>
      <a:lt2>
        <a:srgbClr val="D6ECFF"/>
      </a:lt2>
      <a:accent1>
        <a:srgbClr val="7FD13B"/>
      </a:accent1>
      <a:accent2>
        <a:srgbClr val="EA157A"/>
      </a:accent2>
      <a:accent3>
        <a:srgbClr val="FEB80A"/>
      </a:accent3>
      <a:accent4>
        <a:srgbClr val="00ADDC"/>
      </a:accent4>
      <a:accent5>
        <a:srgbClr val="738AC8"/>
      </a:accent5>
      <a:accent6>
        <a:srgbClr val="1AB39F"/>
      </a:accent6>
      <a:hlink>
        <a:srgbClr val="EB8803"/>
      </a:hlink>
      <a:folHlink>
        <a:srgbClr val="5F7791"/>
      </a:folHlink>
    </a:clrScheme>
    <a:fontScheme name="暗香扑面">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majorFont>
      <a:minorFont>
        <a:latin typeface="Franklin Gothic Book"/>
        <a:ea typeface=""/>
        <a:cs typeface=""/>
        <a:font script="Jpan" typeface="HG創英角ｺﾞｼｯｸUB"/>
        <a:font script="Hang" typeface="맑은 고딕"/>
        <a:font script="Hans" typeface="黑体"/>
        <a:font script="Hant" typeface="新細明體"/>
        <a:font script="Arab" typeface="Arial"/>
        <a:font script="Hebr" typeface="Arial"/>
        <a:font script="Thai" typeface="Cordian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zh-CN" sz="1000" b="0" i="0" u="none" strike="noStrike" cap="none" normalizeH="0" baseline="0" smtClean="0">
            <a:ln>
              <a:noFill/>
            </a:ln>
            <a:solidFill>
              <a:schemeClr val="tx1"/>
            </a:solidFill>
            <a:effectLst/>
            <a:latin typeface="Arial" pitchFamily="34" charset="0"/>
            <a:ea typeface="微软雅黑" pitchFamily="34"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zh-CN" sz="1000" b="0" i="0" u="none" strike="noStrike" cap="none" normalizeH="0" baseline="0" smtClean="0">
            <a:ln>
              <a:noFill/>
            </a:ln>
            <a:solidFill>
              <a:schemeClr val="tx1"/>
            </a:solidFill>
            <a:effectLst/>
            <a:latin typeface="Arial" pitchFamily="34" charset="0"/>
            <a:ea typeface="微软雅黑" pitchFamily="34" charset="-122"/>
          </a:defRPr>
        </a:defPPr>
      </a:lstStyle>
    </a:lnDef>
  </a:objectDefaults>
  <a:extraClrSchemeLst>
    <a:extraClrScheme>
      <a:clrScheme name="1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4877</TotalTime>
  <Pages>0</Pages>
  <Words>9335</Words>
  <Characters>0</Characters>
  <Application>Microsoft Office PowerPoint</Application>
  <DocSecurity>0</DocSecurity>
  <PresentationFormat>全屏显示(16:9)</PresentationFormat>
  <Lines>0</Lines>
  <Paragraphs>1213</Paragraphs>
  <Slides>135</Slides>
  <Notes>8</Notes>
  <HiddenSlides>0</HiddenSlides>
  <MMClips>0</MMClips>
  <ScaleCrop>false</ScaleCrop>
  <HeadingPairs>
    <vt:vector size="8" baseType="variant">
      <vt:variant>
        <vt:lpstr>已用的字体</vt:lpstr>
      </vt:variant>
      <vt:variant>
        <vt:i4>11</vt:i4>
      </vt:variant>
      <vt:variant>
        <vt:lpstr>主题</vt:lpstr>
      </vt:variant>
      <vt:variant>
        <vt:i4>1</vt:i4>
      </vt:variant>
      <vt:variant>
        <vt:lpstr>嵌入 OLE 服务器</vt:lpstr>
      </vt:variant>
      <vt:variant>
        <vt:i4>4</vt:i4>
      </vt:variant>
      <vt:variant>
        <vt:lpstr>幻灯片标题</vt:lpstr>
      </vt:variant>
      <vt:variant>
        <vt:i4>135</vt:i4>
      </vt:variant>
    </vt:vector>
  </HeadingPairs>
  <TitlesOfParts>
    <vt:vector size="151" baseType="lpstr">
      <vt:lpstr>PMingLiU</vt:lpstr>
      <vt:lpstr>黑体</vt:lpstr>
      <vt:lpstr>宋体</vt:lpstr>
      <vt:lpstr>微软雅黑</vt:lpstr>
      <vt:lpstr>Arial</vt:lpstr>
      <vt:lpstr>Calibri</vt:lpstr>
      <vt:lpstr>Cambria Math</vt:lpstr>
      <vt:lpstr>Comic Sans MS</vt:lpstr>
      <vt:lpstr>Times</vt:lpstr>
      <vt:lpstr>Times New Roman</vt:lpstr>
      <vt:lpstr>Wingdings</vt:lpstr>
      <vt:lpstr>1_Office 主题</vt:lpstr>
      <vt:lpstr>Visio</vt:lpstr>
      <vt:lpstr>Clip</vt:lpstr>
      <vt:lpstr>Picture</vt:lpstr>
      <vt:lpstr>Microsoft Visio 2003-2010 Drawing</vt:lpstr>
      <vt:lpstr>信息安全导论  Introduction to Information Security</vt:lpstr>
      <vt:lpstr>PowerPoint 演示文稿</vt:lpstr>
      <vt:lpstr>第7章 网络安全</vt:lpstr>
      <vt:lpstr>7.1  网络安全威胁与控制</vt:lpstr>
      <vt:lpstr>7.1  网络安全威胁与控制</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7.1  网络安全威胁与控制</vt:lpstr>
      <vt:lpstr>PowerPoint 演示文稿</vt:lpstr>
      <vt:lpstr>7.1  网络安全威胁与控制</vt:lpstr>
      <vt:lpstr>PowerPoint 演示文稿</vt:lpstr>
      <vt:lpstr>PowerPoint 演示文稿</vt:lpstr>
      <vt:lpstr>PowerPoint 演示文稿</vt:lpstr>
      <vt:lpstr>7.1  网络安全威胁与控制</vt:lpstr>
      <vt:lpstr>PowerPoint 演示文稿</vt:lpstr>
      <vt:lpstr>内容提纲</vt:lpstr>
      <vt:lpstr>7.2  防火墙</vt:lpstr>
      <vt:lpstr>7.2.1  防火墙概述</vt:lpstr>
      <vt:lpstr>防火墙的设计要求</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内容提纲</vt:lpstr>
      <vt:lpstr>7.3  入侵检测系统</vt:lpstr>
      <vt:lpstr>7.3  入侵检测系统</vt:lpstr>
      <vt:lpstr>PowerPoint 演示文稿</vt:lpstr>
      <vt:lpstr>PowerPoint 演示文稿</vt:lpstr>
      <vt:lpstr>IDS的功能与模型</vt:lpstr>
      <vt:lpstr>IDS的功能与模型</vt:lpstr>
      <vt:lpstr>PowerPoint 演示文稿</vt:lpstr>
      <vt:lpstr>PowerPoint 演示文稿</vt:lpstr>
      <vt:lpstr>基于主机的入侵检测</vt:lpstr>
      <vt:lpstr>PowerPoint 演示文稿</vt:lpstr>
      <vt:lpstr>基于网络的入侵检测</vt:lpstr>
      <vt:lpstr>PowerPoint 演示文稿</vt:lpstr>
      <vt:lpstr>入侵检测的基本方法</vt:lpstr>
      <vt:lpstr>PowerPoint 演示文稿</vt:lpstr>
      <vt:lpstr>PowerPoint 演示文稿</vt:lpstr>
      <vt:lpstr>PowerPoint 演示文稿</vt:lpstr>
      <vt:lpstr>IDS响应</vt:lpstr>
      <vt:lpstr>PowerPoint 演示文稿</vt:lpstr>
      <vt:lpstr>PowerPoint 演示文稿</vt:lpstr>
      <vt:lpstr>内容提纲</vt:lpstr>
      <vt:lpstr>7.4  虚拟专用网</vt:lpstr>
      <vt:lpstr>0.什么是VPN？</vt:lpstr>
      <vt:lpstr>1.VPN的原理</vt:lpstr>
      <vt:lpstr>PowerPoint 演示文稿</vt:lpstr>
      <vt:lpstr>PowerPoint 演示文稿</vt:lpstr>
      <vt:lpstr>PowerPoint 演示文稿</vt:lpstr>
      <vt:lpstr>PowerPoint 演示文稿</vt:lpstr>
      <vt:lpstr>第二层(数据链路层)VPN技术</vt:lpstr>
      <vt:lpstr>第三层（网络层）VPN技术</vt:lpstr>
      <vt:lpstr>VPN实现方式</vt:lpstr>
      <vt:lpstr>PowerPoint 演示文稿</vt:lpstr>
      <vt:lpstr>PowerPoint 演示文稿</vt:lpstr>
      <vt:lpstr>PowerPoint 演示文稿</vt:lpstr>
      <vt:lpstr>PowerPoint 演示文稿</vt:lpstr>
      <vt:lpstr>PowerPoint 演示文稿</vt:lpstr>
      <vt:lpstr>不同类型VPN的实现</vt:lpstr>
      <vt:lpstr>PowerPoint 演示文稿</vt:lpstr>
      <vt:lpstr>1.数据链路层VPN协议 (Host-to-Site)</vt:lpstr>
      <vt:lpstr>1) 点对点隧道协议PPTP</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IPSec协议 – AH (Authentication Header)</vt:lpstr>
      <vt:lpstr>IPSec协议 – AH (Authentication Header)</vt:lpstr>
      <vt:lpstr>PowerPoint 演示文稿</vt:lpstr>
      <vt:lpstr>PowerPoint 演示文稿</vt:lpstr>
      <vt:lpstr>PowerPoint 演示文稿</vt:lpstr>
      <vt:lpstr>PowerPoint 演示文稿</vt:lpstr>
      <vt:lpstr>内容提纲</vt:lpstr>
      <vt:lpstr>7.5  无线网络安全</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4G</vt:lpstr>
      <vt:lpstr>4G</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内容提纲</vt:lpstr>
      <vt:lpstr>7.6  本章小结</vt:lpstr>
    </vt:vector>
  </TitlesOfParts>
  <LinksUpToDate>false</LinksUpToDate>
  <CharactersWithSpaces>0</CharactersWithSpaces>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P51</dc:creator>
  <cp:lastModifiedBy>Eric Xu</cp:lastModifiedBy>
  <cp:revision>1022</cp:revision>
  <cp:lastPrinted>1899-12-30T00:00:00Z</cp:lastPrinted>
  <dcterms:created xsi:type="dcterms:W3CDTF">2009-12-06T10:38:01Z</dcterms:created>
  <dcterms:modified xsi:type="dcterms:W3CDTF">2025-10-14T08:49:52Z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2052-8.1.0.3035</vt:lpwstr>
  </property>
</Properties>
</file>